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2/7/2014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7906751" cy="5668991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905000" y="2057400"/>
            <a:ext cx="5985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CyrVidanSerbia" pitchFamily="2" charset="0"/>
              </a:rPr>
              <a:t>Основна школа “ Филип Вишњић” Моровић</a:t>
            </a:r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Наставни  предмет :  Математика –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                                                                   таблица множења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                  Аутор:                 Сњежана Стојчевић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71600"/>
            <a:ext cx="5752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dirty="0" smtClean="0"/>
              <a:t>На следећим слајдовима имашпо 16 задатака.</a:t>
            </a:r>
          </a:p>
          <a:p>
            <a:pPr algn="ctr"/>
            <a:r>
              <a:rPr lang="sr-Cyrl-RS" dirty="0" smtClean="0"/>
              <a:t>Кликни на један од два понуђена броја као решање.</a:t>
            </a:r>
          </a:p>
          <a:p>
            <a:pPr algn="ctr"/>
            <a:r>
              <a:rPr lang="sr-Cyrl-RS" dirty="0" smtClean="0"/>
              <a:t>Када решиш све задатке кликни на сличицу  и видетћеш</a:t>
            </a:r>
          </a:p>
          <a:p>
            <a:pPr algn="ctr"/>
            <a:r>
              <a:rPr lang="sr-Cyrl-RS" dirty="0" smtClean="0"/>
              <a:t> колико си задатака тачно решио!</a:t>
            </a:r>
          </a:p>
        </p:txBody>
      </p:sp>
      <p:pic>
        <p:nvPicPr>
          <p:cNvPr id="4" name="Picture 3" descr="boy_reading_a_book_animation_2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200400"/>
            <a:ext cx="3810000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143999" cy="436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1257300"/>
                <a:gridCol w="1143000"/>
                <a:gridCol w="457200"/>
                <a:gridCol w="2057400"/>
                <a:gridCol w="1143000"/>
                <a:gridCol w="1028699"/>
              </a:tblGrid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5*1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533400"/>
            <a:ext cx="2057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8*7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1143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6*3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16764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9*4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22098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7*3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0" y="27432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4*4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0" y="32766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6*7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0" y="3810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5*8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953000" y="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2*7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953000" y="5334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4*8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10668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6*5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953000" y="16002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6*4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953000" y="21336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7*8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2667000"/>
            <a:ext cx="2057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9*6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953000" y="32766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7*7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3810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6*8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1336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1336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3528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1336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528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1336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3528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133600" y="2209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352800" y="2209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1336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3528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1336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3528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1336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3528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pic>
        <p:nvPicPr>
          <p:cNvPr id="39" name="Picture 38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419600"/>
            <a:ext cx="989482" cy="751092"/>
          </a:xfrm>
          <a:prstGeom prst="rect">
            <a:avLst/>
          </a:prstGeom>
        </p:spPr>
      </p:pic>
      <p:pic>
        <p:nvPicPr>
          <p:cNvPr id="40" name="Picture 39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495800"/>
            <a:ext cx="989482" cy="751092"/>
          </a:xfrm>
          <a:prstGeom prst="rect">
            <a:avLst/>
          </a:prstGeom>
        </p:spPr>
      </p:pic>
      <p:pic>
        <p:nvPicPr>
          <p:cNvPr id="41" name="Picture 40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419600"/>
            <a:ext cx="989482" cy="751092"/>
          </a:xfrm>
          <a:prstGeom prst="rect">
            <a:avLst/>
          </a:prstGeom>
        </p:spPr>
      </p:pic>
      <p:pic>
        <p:nvPicPr>
          <p:cNvPr id="42" name="Picture 41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419600"/>
            <a:ext cx="989482" cy="751092"/>
          </a:xfrm>
          <a:prstGeom prst="rect">
            <a:avLst/>
          </a:prstGeom>
        </p:spPr>
      </p:pic>
      <p:pic>
        <p:nvPicPr>
          <p:cNvPr id="43" name="Picture 42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486400"/>
            <a:ext cx="989482" cy="751092"/>
          </a:xfrm>
          <a:prstGeom prst="rect">
            <a:avLst/>
          </a:prstGeom>
        </p:spPr>
      </p:pic>
      <p:pic>
        <p:nvPicPr>
          <p:cNvPr id="44" name="Picture 43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5486400"/>
            <a:ext cx="989482" cy="751092"/>
          </a:xfrm>
          <a:prstGeom prst="rect">
            <a:avLst/>
          </a:prstGeom>
        </p:spPr>
      </p:pic>
      <p:pic>
        <p:nvPicPr>
          <p:cNvPr id="45" name="Picture 44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5410200"/>
            <a:ext cx="989482" cy="751092"/>
          </a:xfrm>
          <a:prstGeom prst="rect">
            <a:avLst/>
          </a:prstGeom>
        </p:spPr>
      </p:pic>
      <p:pic>
        <p:nvPicPr>
          <p:cNvPr id="46" name="Picture 45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5410200"/>
            <a:ext cx="989482" cy="751092"/>
          </a:xfrm>
          <a:prstGeom prst="rect">
            <a:avLst/>
          </a:prstGeom>
        </p:spPr>
      </p:pic>
      <p:pic>
        <p:nvPicPr>
          <p:cNvPr id="47" name="Picture 46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5410200"/>
            <a:ext cx="989482" cy="751092"/>
          </a:xfrm>
          <a:prstGeom prst="rect">
            <a:avLst/>
          </a:prstGeom>
        </p:spPr>
      </p:pic>
      <p:pic>
        <p:nvPicPr>
          <p:cNvPr id="48" name="Picture 47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5486400"/>
            <a:ext cx="989482" cy="751092"/>
          </a:xfrm>
          <a:prstGeom prst="rect">
            <a:avLst/>
          </a:prstGeom>
        </p:spPr>
      </p:pic>
      <p:pic>
        <p:nvPicPr>
          <p:cNvPr id="49" name="Picture 48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495800"/>
            <a:ext cx="989482" cy="751092"/>
          </a:xfrm>
          <a:prstGeom prst="rect">
            <a:avLst/>
          </a:prstGeom>
        </p:spPr>
      </p:pic>
      <p:pic>
        <p:nvPicPr>
          <p:cNvPr id="50" name="Picture 49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4419600"/>
            <a:ext cx="989482" cy="751092"/>
          </a:xfrm>
          <a:prstGeom prst="rect">
            <a:avLst/>
          </a:prstGeom>
        </p:spPr>
      </p:pic>
      <p:pic>
        <p:nvPicPr>
          <p:cNvPr id="51" name="Picture 50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4343400"/>
            <a:ext cx="989482" cy="751092"/>
          </a:xfrm>
          <a:prstGeom prst="rect">
            <a:avLst/>
          </a:prstGeom>
        </p:spPr>
      </p:pic>
      <p:pic>
        <p:nvPicPr>
          <p:cNvPr id="52" name="Picture 51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9600"/>
            <a:ext cx="989482" cy="751092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70104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80772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104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80772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80772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0104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70104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80772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7010400" y="2133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8077200" y="2209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54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0104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54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0772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0104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80772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0104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0772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58</a:t>
            </a:r>
            <a:endParaRPr lang="en-US" dirty="0"/>
          </a:p>
        </p:txBody>
      </p:sp>
      <p:pic>
        <p:nvPicPr>
          <p:cNvPr id="69" name="Picture 68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410200"/>
            <a:ext cx="989482" cy="751092"/>
          </a:xfrm>
          <a:prstGeom prst="rect">
            <a:avLst/>
          </a:prstGeom>
        </p:spPr>
      </p:pic>
      <p:pic>
        <p:nvPicPr>
          <p:cNvPr id="70" name="Picture 69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410200"/>
            <a:ext cx="989482" cy="751092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3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9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1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3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5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7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8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9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0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1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2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3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4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5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6" dur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8" grpId="0" animBg="1"/>
      <p:bldP spid="29" grpId="0" animBg="1"/>
      <p:bldP spid="32" grpId="0" animBg="1"/>
      <p:bldP spid="33" grpId="0" animBg="1"/>
      <p:bldP spid="35" grpId="0" animBg="1"/>
      <p:bldP spid="37" grpId="0" animBg="1"/>
      <p:bldP spid="53" grpId="0" animBg="1"/>
      <p:bldP spid="56" grpId="0" animBg="1"/>
      <p:bldP spid="58" grpId="0" animBg="1"/>
      <p:bldP spid="60" grpId="0" animBg="1"/>
      <p:bldP spid="61" grpId="0" animBg="1"/>
      <p:bldP spid="63" grpId="0" animBg="1"/>
      <p:bldP spid="65" grpId="0" animBg="1"/>
      <p:bldP spid="67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143999" cy="436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1257300"/>
                <a:gridCol w="1143000"/>
                <a:gridCol w="457200"/>
                <a:gridCol w="2057400"/>
                <a:gridCol w="1143000"/>
                <a:gridCol w="1028699"/>
              </a:tblGrid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5*</a:t>
            </a:r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533400"/>
            <a:ext cx="2057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8*</a:t>
            </a:r>
            <a:r>
              <a:rPr lang="sr-Cyrl-RS" dirty="0" smtClean="0"/>
              <a:t>8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1143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</a:t>
            </a:r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16764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7</a:t>
            </a:r>
            <a:r>
              <a:rPr lang="en-US" dirty="0" smtClean="0"/>
              <a:t>*4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22098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9</a:t>
            </a:r>
            <a:r>
              <a:rPr lang="en-US" dirty="0" smtClean="0"/>
              <a:t>*3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0" y="27432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2*9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0" y="32766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6*7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0" y="3810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8</a:t>
            </a:r>
            <a:r>
              <a:rPr lang="en-US" dirty="0" smtClean="0"/>
              <a:t>*8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953000" y="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2*</a:t>
            </a:r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953000" y="5334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4*</a:t>
            </a:r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10668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6*5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953000" y="16002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6*4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953000" y="21336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7*8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2667000"/>
            <a:ext cx="2057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9*</a:t>
            </a:r>
            <a:r>
              <a:rPr lang="sr-Cyrl-RS" dirty="0" smtClean="0"/>
              <a:t>10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953000" y="32766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6</a:t>
            </a:r>
            <a:r>
              <a:rPr lang="en-US" dirty="0" smtClean="0"/>
              <a:t>*7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3810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</a:t>
            </a:r>
            <a:r>
              <a:rPr lang="sr-Cyrl-RS" dirty="0" smtClean="0"/>
              <a:t>9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1336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2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1336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3528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64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1336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sr-Cyrl-RS" dirty="0" smtClean="0"/>
              <a:t>0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528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30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1336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28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3528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133600" y="2209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352800" y="2209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sr-Cyrl-RS" dirty="0" smtClean="0"/>
              <a:t>7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1336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sr-Cyrl-RS" dirty="0" smtClean="0"/>
              <a:t>8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3528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1336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3528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1336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64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3528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68</a:t>
            </a:r>
            <a:endParaRPr lang="en-US" dirty="0"/>
          </a:p>
        </p:txBody>
      </p:sp>
      <p:pic>
        <p:nvPicPr>
          <p:cNvPr id="39" name="Picture 38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419600"/>
            <a:ext cx="989482" cy="751092"/>
          </a:xfrm>
          <a:prstGeom prst="rect">
            <a:avLst/>
          </a:prstGeom>
        </p:spPr>
      </p:pic>
      <p:pic>
        <p:nvPicPr>
          <p:cNvPr id="40" name="Picture 39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495800"/>
            <a:ext cx="989482" cy="751092"/>
          </a:xfrm>
          <a:prstGeom prst="rect">
            <a:avLst/>
          </a:prstGeom>
        </p:spPr>
      </p:pic>
      <p:pic>
        <p:nvPicPr>
          <p:cNvPr id="41" name="Picture 40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419600"/>
            <a:ext cx="989482" cy="751092"/>
          </a:xfrm>
          <a:prstGeom prst="rect">
            <a:avLst/>
          </a:prstGeom>
        </p:spPr>
      </p:pic>
      <p:pic>
        <p:nvPicPr>
          <p:cNvPr id="42" name="Picture 41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419600"/>
            <a:ext cx="989482" cy="751092"/>
          </a:xfrm>
          <a:prstGeom prst="rect">
            <a:avLst/>
          </a:prstGeom>
        </p:spPr>
      </p:pic>
      <p:pic>
        <p:nvPicPr>
          <p:cNvPr id="43" name="Picture 42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486400"/>
            <a:ext cx="989482" cy="751092"/>
          </a:xfrm>
          <a:prstGeom prst="rect">
            <a:avLst/>
          </a:prstGeom>
        </p:spPr>
      </p:pic>
      <p:pic>
        <p:nvPicPr>
          <p:cNvPr id="44" name="Picture 43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5486400"/>
            <a:ext cx="989482" cy="751092"/>
          </a:xfrm>
          <a:prstGeom prst="rect">
            <a:avLst/>
          </a:prstGeom>
        </p:spPr>
      </p:pic>
      <p:pic>
        <p:nvPicPr>
          <p:cNvPr id="45" name="Picture 44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5410200"/>
            <a:ext cx="989482" cy="751092"/>
          </a:xfrm>
          <a:prstGeom prst="rect">
            <a:avLst/>
          </a:prstGeom>
        </p:spPr>
      </p:pic>
      <p:pic>
        <p:nvPicPr>
          <p:cNvPr id="46" name="Picture 45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5410200"/>
            <a:ext cx="989482" cy="751092"/>
          </a:xfrm>
          <a:prstGeom prst="rect">
            <a:avLst/>
          </a:prstGeom>
        </p:spPr>
      </p:pic>
      <p:pic>
        <p:nvPicPr>
          <p:cNvPr id="47" name="Picture 46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5410200"/>
            <a:ext cx="989482" cy="751092"/>
          </a:xfrm>
          <a:prstGeom prst="rect">
            <a:avLst/>
          </a:prstGeom>
        </p:spPr>
      </p:pic>
      <p:pic>
        <p:nvPicPr>
          <p:cNvPr id="48" name="Picture 47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5486400"/>
            <a:ext cx="989482" cy="751092"/>
          </a:xfrm>
          <a:prstGeom prst="rect">
            <a:avLst/>
          </a:prstGeom>
        </p:spPr>
      </p:pic>
      <p:pic>
        <p:nvPicPr>
          <p:cNvPr id="49" name="Picture 48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495800"/>
            <a:ext cx="989482" cy="751092"/>
          </a:xfrm>
          <a:prstGeom prst="rect">
            <a:avLst/>
          </a:prstGeom>
        </p:spPr>
      </p:pic>
      <p:pic>
        <p:nvPicPr>
          <p:cNvPr id="50" name="Picture 49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4419600"/>
            <a:ext cx="989482" cy="751092"/>
          </a:xfrm>
          <a:prstGeom prst="rect">
            <a:avLst/>
          </a:prstGeom>
        </p:spPr>
      </p:pic>
      <p:pic>
        <p:nvPicPr>
          <p:cNvPr id="51" name="Picture 50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4343400"/>
            <a:ext cx="989482" cy="751092"/>
          </a:xfrm>
          <a:prstGeom prst="rect">
            <a:avLst/>
          </a:prstGeom>
        </p:spPr>
      </p:pic>
      <p:pic>
        <p:nvPicPr>
          <p:cNvPr id="52" name="Picture 51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9600"/>
            <a:ext cx="989482" cy="751092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70104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8077200" y="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104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8077200" y="5334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1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80772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010400" y="1066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70104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8077200" y="1600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7010400" y="2133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8077200" y="22098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54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0104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90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8077200" y="27432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0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0104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8077200" y="32766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0104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54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077200" y="3810000"/>
            <a:ext cx="1066800" cy="533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58</a:t>
            </a:r>
            <a:endParaRPr lang="en-US" dirty="0"/>
          </a:p>
        </p:txBody>
      </p:sp>
      <p:pic>
        <p:nvPicPr>
          <p:cNvPr id="69" name="Picture 68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410200"/>
            <a:ext cx="989482" cy="751092"/>
          </a:xfrm>
          <a:prstGeom prst="rect">
            <a:avLst/>
          </a:prstGeom>
        </p:spPr>
      </p:pic>
      <p:pic>
        <p:nvPicPr>
          <p:cNvPr id="70" name="Picture 69" descr="0_27ad6_a934380a_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410200"/>
            <a:ext cx="989482" cy="751092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3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9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1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3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50" autoRev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5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7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8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9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5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0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1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2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3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4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5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6" dur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8" grpId="0" animBg="1"/>
      <p:bldP spid="29" grpId="0" animBg="1"/>
      <p:bldP spid="32" grpId="0" animBg="1"/>
      <p:bldP spid="33" grpId="0" animBg="1"/>
      <p:bldP spid="35" grpId="0" animBg="1"/>
      <p:bldP spid="37" grpId="0" animBg="1"/>
      <p:bldP spid="53" grpId="0" animBg="1"/>
      <p:bldP spid="56" grpId="0" animBg="1"/>
      <p:bldP spid="58" grpId="0" animBg="1"/>
      <p:bldP spid="60" grpId="0" animBg="1"/>
      <p:bldP spid="61" grpId="0" animBg="1"/>
      <p:bldP spid="63" grpId="0" animBg="1"/>
      <p:bldP spid="65" grpId="0" animBg="1"/>
      <p:bldP spid="67" grpId="0" animBg="1"/>
      <p:bldP spid="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168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Snjezana</dc:creator>
  <cp:lastModifiedBy>Snjezana</cp:lastModifiedBy>
  <cp:revision>2</cp:revision>
  <dcterms:created xsi:type="dcterms:W3CDTF">2014-02-07T16:53:59Z</dcterms:created>
  <dcterms:modified xsi:type="dcterms:W3CDTF">2014-02-07T19:06:54Z</dcterms:modified>
</cp:coreProperties>
</file>