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sldIdLst>
    <p:sldId id="26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7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97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54E7DA-2EF5-40E4-9402-EC3055825885}" type="datetimeFigureOut">
              <a:rPr lang="en-US" smtClean="0"/>
              <a:pPr/>
              <a:t>2/8/2014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0B23E8-4FCA-4722-A72E-F2E4E2F350F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fld id="{405504B4-7743-4B8E-BF73-8255F191A202}" type="datetime1">
              <a:rPr lang="en-US" smtClean="0"/>
              <a:pPr algn="l" eaLnBrk="1" latinLnBrk="0" hangingPunct="1"/>
              <a:t>2/8/2014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eaLnBrk="1" latinLnBrk="0" hangingPunct="1"/>
            <a:fld id="{8C592886-E571-45D5-8B56-343DC94F8FA6}" type="slidenum">
              <a:rPr kumimoji="0" lang="en-US" smtClean="0"/>
              <a:pPr algn="r" eaLnBrk="1" latinLnBrk="0" hangingPunct="1"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29933-AA64-412E-83BB-B10EB325119E}" type="datetime1">
              <a:rPr lang="en-US" smtClean="0"/>
              <a:pPr/>
              <a:t>2/8/2014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92886-E571-45D5-8B56-343DC94F8FA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0E8CF-1B80-4E6C-8D61-A4FF7887CF29}" type="datetime1">
              <a:rPr lang="en-US" smtClean="0"/>
              <a:pPr/>
              <a:t>2/8/2014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92886-E571-45D5-8B56-343DC94F8FA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943D6-73F9-46A8-AB5D-40E427A15E81}" type="datetime1">
              <a:rPr lang="en-US" smtClean="0"/>
              <a:pPr/>
              <a:t>2/8/2014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92886-E571-45D5-8B56-343DC94F8FA6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fld id="{5AA365A3-9662-4C5C-8741-018C45059DA3}" type="datetime1">
              <a:rPr lang="en-US" smtClean="0"/>
              <a:pPr algn="l" eaLnBrk="1" latinLnBrk="0" hangingPunct="1"/>
              <a:t>2/8/2014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eaLnBrk="1" latinLnBrk="0" hangingPunct="1"/>
            <a:fld id="{8C592886-E571-45D5-8B56-343DC94F8FA6}" type="slidenum">
              <a:rPr kumimoji="0" lang="en-US" smtClean="0"/>
              <a:pPr algn="r" eaLnBrk="1" latinLnBrk="0" hangingPunct="1"/>
              <a:t>‹#›</a:t>
            </a:fld>
            <a:endParaRPr kumimoji="0" lang="en-US">
              <a:solidFill>
                <a:schemeClr val="tx2">
                  <a:shade val="90000"/>
                </a:scheme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A6C42-B1B7-4660-BF0E-2C19FD37E9FB}" type="datetime1">
              <a:rPr lang="en-US" smtClean="0"/>
              <a:pPr/>
              <a:t>2/8/2014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92886-E571-45D5-8B56-343DC94F8FA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544D9-FE51-46F4-A87B-932BA22C7683}" type="datetime1">
              <a:rPr lang="en-US" smtClean="0"/>
              <a:pPr/>
              <a:t>2/8/2014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92886-E571-45D5-8B56-343DC94F8FA6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AE8A7-CC86-46E0-A5F0-70ADF46C97D9}" type="datetime1">
              <a:rPr lang="en-US" smtClean="0"/>
              <a:pPr/>
              <a:t>2/8/2014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92886-E571-45D5-8B56-343DC94F8FA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F3CF9-0F0F-473D-B033-ABABBE926014}" type="datetime1">
              <a:rPr lang="en-US" smtClean="0"/>
              <a:pPr/>
              <a:t>2/8/2014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92886-E571-45D5-8B56-343DC94F8FA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fld id="{C60F23D5-08CB-40B0-945E-EF083995D632}" type="datetime1">
              <a:rPr lang="en-US" smtClean="0"/>
              <a:pPr algn="l" eaLnBrk="1" latinLnBrk="0" hangingPunct="1"/>
              <a:t>2/8/2014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eaLnBrk="1" latinLnBrk="0" hangingPunct="1"/>
            <a:fld id="{8C592886-E571-45D5-8B56-343DC94F8FA6}" type="slidenum">
              <a:rPr kumimoji="0" lang="en-US" smtClean="0"/>
              <a:pPr algn="r" eaLnBrk="1" latinLnBrk="0" hangingPunct="1"/>
              <a:t>‹#›</a:t>
            </a:fld>
            <a:endParaRPr kumimoji="0" lang="en-US">
              <a:solidFill>
                <a:schemeClr val="tx2">
                  <a:shade val="90000"/>
                </a:scheme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fld id="{33A7F078-101E-40AB-A5C2-A4BC5B08F73A}" type="datetime1">
              <a:rPr lang="en-US" smtClean="0"/>
              <a:pPr algn="l" eaLnBrk="1" latinLnBrk="0" hangingPunct="1"/>
              <a:t>2/8/2014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eaLnBrk="1" latinLnBrk="0" hangingPunct="1"/>
            <a:fld id="{8C592886-E571-45D5-8B56-343DC94F8FA6}" type="slidenum">
              <a:rPr kumimoji="0" lang="en-US" smtClean="0"/>
              <a:pPr algn="r" eaLnBrk="1" latinLnBrk="0" hangingPunct="1"/>
              <a:t>‹#›</a:t>
            </a:fld>
            <a:endParaRPr kumimoji="0" lang="en-US">
              <a:solidFill>
                <a:schemeClr val="tx2">
                  <a:shade val="90000"/>
                </a:scheme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l" eaLnBrk="1" latinLnBrk="0" hangingPunct="1"/>
            <a:fld id="{3903133D-6086-4C42-8811-99B1E0BC9B32}" type="datetime1">
              <a:rPr lang="en-US" smtClean="0"/>
              <a:pPr algn="l" eaLnBrk="1" latinLnBrk="0" hangingPunct="1"/>
              <a:t>2/8/2014</a:t>
            </a:fld>
            <a:endParaRPr lang="en-US" sz="1300" dirty="0">
              <a:solidFill>
                <a:schemeClr val="bg2">
                  <a:tint val="60000"/>
                  <a:satMod val="155000"/>
                </a:scheme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r" eaLnBrk="1" latinLnBrk="0" hangingPunct="1"/>
            <a:endParaRPr kumimoji="0" lang="en-US" sz="1300" dirty="0">
              <a:solidFill>
                <a:schemeClr val="bg2">
                  <a:tint val="60000"/>
                  <a:satMod val="155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r" eaLnBrk="1" latinLnBrk="0" hangingPunct="1"/>
            <a:fld id="{8C592886-E571-45D5-8B56-343DC94F8FA6}" type="slidenum">
              <a:rPr kumimoji="0" lang="en-US" smtClean="0"/>
              <a:pPr algn="r" eaLnBrk="1" latinLnBrk="0" hangingPunct="1"/>
              <a:t>‹#›</a:t>
            </a:fld>
            <a:endParaRPr kumimoji="0" lang="en-US" sz="1600" b="1" dirty="0">
              <a:solidFill>
                <a:schemeClr val="tx2">
                  <a:shade val="90000"/>
                </a:schemeClr>
              </a:solidFill>
              <a:effectLst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7" Type="http://schemas.openxmlformats.org/officeDocument/2006/relationships/image" Target="../media/image13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jpeg"/><Relationship Id="rId13" Type="http://schemas.openxmlformats.org/officeDocument/2006/relationships/image" Target="../media/image25.jpeg"/><Relationship Id="rId3" Type="http://schemas.openxmlformats.org/officeDocument/2006/relationships/image" Target="../media/image15.jpeg"/><Relationship Id="rId7" Type="http://schemas.openxmlformats.org/officeDocument/2006/relationships/image" Target="../media/image19.jpeg"/><Relationship Id="rId12" Type="http://schemas.openxmlformats.org/officeDocument/2006/relationships/image" Target="../media/image24.jpe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jpeg"/><Relationship Id="rId11" Type="http://schemas.openxmlformats.org/officeDocument/2006/relationships/image" Target="../media/image23.jpeg"/><Relationship Id="rId5" Type="http://schemas.openxmlformats.org/officeDocument/2006/relationships/image" Target="../media/image17.gif"/><Relationship Id="rId10" Type="http://schemas.openxmlformats.org/officeDocument/2006/relationships/image" Target="../media/image22.jpeg"/><Relationship Id="rId4" Type="http://schemas.openxmlformats.org/officeDocument/2006/relationships/image" Target="../media/image16.jpeg"/><Relationship Id="rId9" Type="http://schemas.openxmlformats.org/officeDocument/2006/relationships/image" Target="../media/image21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92886-E571-45D5-8B56-343DC94F8FA6}" type="slidenum">
              <a:rPr kumimoji="0" lang="en-US" smtClean="0"/>
              <a:pPr/>
              <a:t>1</a:t>
            </a:fld>
            <a:endParaRPr kumimoji="0" lang="en-US"/>
          </a:p>
        </p:txBody>
      </p:sp>
      <p:sp>
        <p:nvSpPr>
          <p:cNvPr id="3" name="TextBox 2"/>
          <p:cNvSpPr txBox="1"/>
          <p:nvPr/>
        </p:nvSpPr>
        <p:spPr>
          <a:xfrm>
            <a:off x="1143000" y="4343400"/>
            <a:ext cx="532094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 smtClean="0">
                <a:solidFill>
                  <a:schemeClr val="bg1"/>
                </a:solidFill>
              </a:rPr>
              <a:t>ОШ ” Ф. Вишњић” Моровић</a:t>
            </a:r>
          </a:p>
          <a:p>
            <a:r>
              <a:rPr lang="sr-Cyrl-RS" dirty="0" smtClean="0">
                <a:solidFill>
                  <a:schemeClr val="bg1"/>
                </a:solidFill>
              </a:rPr>
              <a:t>Садржај: Провера множења једноцифрених бројева</a:t>
            </a:r>
          </a:p>
          <a:p>
            <a:r>
              <a:rPr lang="sr-Cyrl-RS" dirty="0" smtClean="0">
                <a:solidFill>
                  <a:schemeClr val="bg1"/>
                </a:solidFill>
              </a:rPr>
              <a:t>Аутор:  Сњежана  Стојчевић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92886-E571-45D5-8B56-343DC94F8FA6}" type="slidenum">
              <a:rPr kumimoji="0" lang="en-US" smtClean="0"/>
              <a:pPr/>
              <a:t>10</a:t>
            </a:fld>
            <a:endParaRPr kumimoji="0" lang="en-US"/>
          </a:p>
        </p:txBody>
      </p:sp>
      <p:pic>
        <p:nvPicPr>
          <p:cNvPr id="3" name="Picture 2" descr="3d gif animation blogspot.com free download ecard......autumnal landscape with hares and leaves in the air ... not SHOOT hares ..free hot comments, images, pictures ... In addition to image..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6096000" y="6172200"/>
            <a:ext cx="3048000" cy="6858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RS" sz="20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К Р А Ј !</a:t>
            </a:r>
            <a:endParaRPr lang="en-US" sz="200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06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28600" y="228600"/>
            <a:ext cx="1766455" cy="1143000"/>
          </a:xfrm>
          <a:prstGeom prst="rect">
            <a:avLst/>
          </a:prstGeom>
        </p:spPr>
      </p:pic>
      <p:pic>
        <p:nvPicPr>
          <p:cNvPr id="7" name="Picture 6" descr="JABUKA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9906000" y="3429000"/>
            <a:ext cx="900112" cy="810912"/>
          </a:xfrm>
          <a:prstGeom prst="rect">
            <a:avLst/>
          </a:prstGeom>
        </p:spPr>
      </p:pic>
      <p:pic>
        <p:nvPicPr>
          <p:cNvPr id="8" name="Picture 7" descr="JAGODA.jpg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9448800" y="1295400"/>
            <a:ext cx="774920" cy="628650"/>
          </a:xfrm>
          <a:prstGeom prst="rect">
            <a:avLst/>
          </a:prstGeom>
        </p:spPr>
      </p:pic>
      <p:pic>
        <p:nvPicPr>
          <p:cNvPr id="9" name="Picture 8" descr="KRUSKA.jpg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9525000" y="5410200"/>
            <a:ext cx="481641" cy="725198"/>
          </a:xfrm>
          <a:prstGeom prst="rect">
            <a:avLst/>
          </a:prstGeom>
        </p:spPr>
      </p:pic>
      <p:pic>
        <p:nvPicPr>
          <p:cNvPr id="12" name="Picture 11" descr="JABUKA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934200" y="1752600"/>
            <a:ext cx="900112" cy="810912"/>
          </a:xfrm>
          <a:prstGeom prst="rect">
            <a:avLst/>
          </a:prstGeom>
        </p:spPr>
      </p:pic>
      <p:pic>
        <p:nvPicPr>
          <p:cNvPr id="13" name="Picture 12" descr="JABUKA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934200" y="3429000"/>
            <a:ext cx="900112" cy="810912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2362200" y="533400"/>
            <a:ext cx="58852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 smtClean="0"/>
              <a:t>Ако </a:t>
            </a:r>
            <a:r>
              <a:rPr lang="sr-Cyrl-RS" dirty="0" smtClean="0"/>
              <a:t> си тачно </a:t>
            </a:r>
            <a:r>
              <a:rPr lang="sr-Cyrl-RS" dirty="0" smtClean="0"/>
              <a:t>решиш задатак јежић ће добити воћку. </a:t>
            </a:r>
          </a:p>
          <a:p>
            <a:r>
              <a:rPr lang="sr-Cyrl-RS" dirty="0" smtClean="0"/>
              <a:t>Пажљиво решавај задатке  да све воће доделимо јежићу!</a:t>
            </a:r>
            <a:endParaRPr lang="en-US" dirty="0"/>
          </a:p>
        </p:txBody>
      </p:sp>
      <p:pic>
        <p:nvPicPr>
          <p:cNvPr id="17" name="Picture 16" descr="KRUSKA.jpg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-914400" y="5638800"/>
            <a:ext cx="481641" cy="725198"/>
          </a:xfrm>
          <a:prstGeom prst="rect">
            <a:avLst/>
          </a:prstGeom>
        </p:spPr>
      </p:pic>
      <p:pic>
        <p:nvPicPr>
          <p:cNvPr id="18" name="Picture 17" descr="JAGODA.jpg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-990600" y="4724400"/>
            <a:ext cx="774920" cy="628650"/>
          </a:xfrm>
          <a:prstGeom prst="rect">
            <a:avLst/>
          </a:prstGeom>
        </p:spPr>
      </p:pic>
      <p:sp>
        <p:nvSpPr>
          <p:cNvPr id="19" name="Rectangle 18"/>
          <p:cNvSpPr/>
          <p:nvPr/>
        </p:nvSpPr>
        <p:spPr>
          <a:xfrm>
            <a:off x="533400" y="1828800"/>
            <a:ext cx="2133600" cy="6096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r-Cyrl-RS" sz="2400" b="1" dirty="0" smtClean="0"/>
              <a:t>9*5=</a:t>
            </a:r>
            <a:endParaRPr lang="en-US" sz="2400" b="1" dirty="0"/>
          </a:p>
        </p:txBody>
      </p:sp>
      <p:sp>
        <p:nvSpPr>
          <p:cNvPr id="20" name="Oval 19"/>
          <p:cNvSpPr/>
          <p:nvPr/>
        </p:nvSpPr>
        <p:spPr>
          <a:xfrm>
            <a:off x="1371600" y="1828800"/>
            <a:ext cx="609600" cy="6096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 smtClean="0"/>
              <a:t>45</a:t>
            </a:r>
            <a:endParaRPr lang="en-US" dirty="0"/>
          </a:p>
        </p:txBody>
      </p:sp>
      <p:sp>
        <p:nvSpPr>
          <p:cNvPr id="21" name="Oval 20"/>
          <p:cNvSpPr/>
          <p:nvPr/>
        </p:nvSpPr>
        <p:spPr>
          <a:xfrm>
            <a:off x="1981200" y="1828800"/>
            <a:ext cx="609600" cy="6096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 smtClean="0"/>
              <a:t>35</a:t>
            </a:r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533400" y="2743200"/>
            <a:ext cx="2133600" cy="6096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r-Cyrl-RS" sz="2400" b="1" dirty="0" smtClean="0"/>
              <a:t>7*8=</a:t>
            </a:r>
            <a:endParaRPr lang="en-US" sz="2400" b="1" dirty="0"/>
          </a:p>
        </p:txBody>
      </p:sp>
      <p:sp>
        <p:nvSpPr>
          <p:cNvPr id="24" name="Oval 23"/>
          <p:cNvSpPr/>
          <p:nvPr/>
        </p:nvSpPr>
        <p:spPr>
          <a:xfrm>
            <a:off x="1295400" y="2743200"/>
            <a:ext cx="609600" cy="6096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 smtClean="0"/>
              <a:t>54</a:t>
            </a:r>
            <a:endParaRPr lang="en-US" dirty="0"/>
          </a:p>
        </p:txBody>
      </p:sp>
      <p:sp>
        <p:nvSpPr>
          <p:cNvPr id="25" name="Oval 24"/>
          <p:cNvSpPr/>
          <p:nvPr/>
        </p:nvSpPr>
        <p:spPr>
          <a:xfrm>
            <a:off x="1981200" y="2743200"/>
            <a:ext cx="609600" cy="6096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 smtClean="0"/>
              <a:t>56</a:t>
            </a:r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>
            <a:off x="533400" y="3505200"/>
            <a:ext cx="2133600" cy="6096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r-Cyrl-RS" sz="2400" b="1" dirty="0" smtClean="0"/>
              <a:t>6*8=</a:t>
            </a:r>
            <a:endParaRPr lang="en-US" sz="2400" b="1" dirty="0"/>
          </a:p>
        </p:txBody>
      </p:sp>
      <p:sp>
        <p:nvSpPr>
          <p:cNvPr id="27" name="Oval 26"/>
          <p:cNvSpPr/>
          <p:nvPr/>
        </p:nvSpPr>
        <p:spPr>
          <a:xfrm>
            <a:off x="1219200" y="3429000"/>
            <a:ext cx="609600" cy="6096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 smtClean="0"/>
              <a:t>46</a:t>
            </a:r>
            <a:endParaRPr lang="en-US" dirty="0"/>
          </a:p>
        </p:txBody>
      </p:sp>
      <p:sp>
        <p:nvSpPr>
          <p:cNvPr id="28" name="Oval 27"/>
          <p:cNvSpPr/>
          <p:nvPr/>
        </p:nvSpPr>
        <p:spPr>
          <a:xfrm>
            <a:off x="1981200" y="3429000"/>
            <a:ext cx="609600" cy="6096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 smtClean="0"/>
              <a:t>48</a:t>
            </a:r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533400" y="4267200"/>
            <a:ext cx="2133600" cy="6096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r-Cyrl-RS" sz="2400" b="1" dirty="0" smtClean="0"/>
              <a:t>6*4=</a:t>
            </a:r>
            <a:endParaRPr lang="en-US" sz="2400" b="1" dirty="0"/>
          </a:p>
        </p:txBody>
      </p:sp>
      <p:sp>
        <p:nvSpPr>
          <p:cNvPr id="30" name="Rectangle 29"/>
          <p:cNvSpPr/>
          <p:nvPr/>
        </p:nvSpPr>
        <p:spPr>
          <a:xfrm>
            <a:off x="4800600" y="1828800"/>
            <a:ext cx="2133600" cy="6096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r-Cyrl-RS" sz="2400" b="1" dirty="0" smtClean="0"/>
              <a:t>9*8=</a:t>
            </a:r>
            <a:endParaRPr lang="en-US" sz="2400" b="1" dirty="0"/>
          </a:p>
        </p:txBody>
      </p:sp>
      <p:sp>
        <p:nvSpPr>
          <p:cNvPr id="31" name="Rectangle 30"/>
          <p:cNvSpPr/>
          <p:nvPr/>
        </p:nvSpPr>
        <p:spPr>
          <a:xfrm>
            <a:off x="4800600" y="2667000"/>
            <a:ext cx="2133600" cy="6096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r-Cyrl-RS" sz="2400" b="1" dirty="0" smtClean="0"/>
              <a:t>4*5=</a:t>
            </a:r>
            <a:endParaRPr lang="en-US" sz="2400" b="1" dirty="0"/>
          </a:p>
        </p:txBody>
      </p:sp>
      <p:sp>
        <p:nvSpPr>
          <p:cNvPr id="32" name="Rectangle 31"/>
          <p:cNvSpPr/>
          <p:nvPr/>
        </p:nvSpPr>
        <p:spPr>
          <a:xfrm>
            <a:off x="4800600" y="3581400"/>
            <a:ext cx="2133600" cy="6096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r-Cyrl-RS" sz="2400" b="1" dirty="0" smtClean="0"/>
              <a:t>6*7=</a:t>
            </a:r>
            <a:endParaRPr lang="en-US" sz="2400" b="1" dirty="0"/>
          </a:p>
        </p:txBody>
      </p:sp>
      <p:sp>
        <p:nvSpPr>
          <p:cNvPr id="33" name="Rectangle 32"/>
          <p:cNvSpPr/>
          <p:nvPr/>
        </p:nvSpPr>
        <p:spPr>
          <a:xfrm>
            <a:off x="4800600" y="4495800"/>
            <a:ext cx="2133600" cy="6096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r-Cyrl-RS" sz="2400" b="1" dirty="0" smtClean="0"/>
              <a:t>6*9=</a:t>
            </a:r>
            <a:endParaRPr lang="en-US" sz="2400" b="1" dirty="0"/>
          </a:p>
        </p:txBody>
      </p:sp>
      <p:sp>
        <p:nvSpPr>
          <p:cNvPr id="34" name="Oval 33"/>
          <p:cNvSpPr/>
          <p:nvPr/>
        </p:nvSpPr>
        <p:spPr>
          <a:xfrm>
            <a:off x="1295400" y="4267200"/>
            <a:ext cx="609600" cy="6096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 smtClean="0"/>
              <a:t>24</a:t>
            </a:r>
            <a:endParaRPr lang="en-US" dirty="0"/>
          </a:p>
        </p:txBody>
      </p:sp>
      <p:sp>
        <p:nvSpPr>
          <p:cNvPr id="35" name="Oval 34"/>
          <p:cNvSpPr/>
          <p:nvPr/>
        </p:nvSpPr>
        <p:spPr>
          <a:xfrm>
            <a:off x="6248400" y="1828800"/>
            <a:ext cx="609600" cy="6096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 smtClean="0"/>
              <a:t>72</a:t>
            </a:r>
            <a:endParaRPr lang="en-US" dirty="0"/>
          </a:p>
        </p:txBody>
      </p:sp>
      <p:sp>
        <p:nvSpPr>
          <p:cNvPr id="36" name="Oval 35"/>
          <p:cNvSpPr/>
          <p:nvPr/>
        </p:nvSpPr>
        <p:spPr>
          <a:xfrm>
            <a:off x="6172200" y="2667000"/>
            <a:ext cx="609600" cy="6096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 smtClean="0"/>
              <a:t>20</a:t>
            </a:r>
            <a:endParaRPr lang="en-US" dirty="0"/>
          </a:p>
        </p:txBody>
      </p:sp>
      <p:sp>
        <p:nvSpPr>
          <p:cNvPr id="37" name="Oval 36"/>
          <p:cNvSpPr/>
          <p:nvPr/>
        </p:nvSpPr>
        <p:spPr>
          <a:xfrm>
            <a:off x="5562600" y="3581400"/>
            <a:ext cx="609600" cy="6096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 smtClean="0"/>
              <a:t>42</a:t>
            </a:r>
            <a:endParaRPr lang="en-US" dirty="0"/>
          </a:p>
        </p:txBody>
      </p:sp>
      <p:sp>
        <p:nvSpPr>
          <p:cNvPr id="38" name="Oval 37"/>
          <p:cNvSpPr/>
          <p:nvPr/>
        </p:nvSpPr>
        <p:spPr>
          <a:xfrm>
            <a:off x="5486400" y="4419600"/>
            <a:ext cx="609600" cy="6096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 smtClean="0"/>
              <a:t>54</a:t>
            </a:r>
            <a:endParaRPr lang="en-US" dirty="0"/>
          </a:p>
        </p:txBody>
      </p:sp>
      <p:sp>
        <p:nvSpPr>
          <p:cNvPr id="39" name="Oval 38"/>
          <p:cNvSpPr/>
          <p:nvPr/>
        </p:nvSpPr>
        <p:spPr>
          <a:xfrm>
            <a:off x="2057400" y="4267200"/>
            <a:ext cx="609600" cy="6096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 smtClean="0"/>
              <a:t>35</a:t>
            </a:r>
            <a:endParaRPr lang="en-US" dirty="0"/>
          </a:p>
        </p:txBody>
      </p:sp>
      <p:sp>
        <p:nvSpPr>
          <p:cNvPr id="40" name="Oval 39"/>
          <p:cNvSpPr/>
          <p:nvPr/>
        </p:nvSpPr>
        <p:spPr>
          <a:xfrm>
            <a:off x="5486400" y="1828800"/>
            <a:ext cx="609600" cy="6096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 smtClean="0"/>
              <a:t>71</a:t>
            </a:r>
            <a:endParaRPr lang="en-US" dirty="0"/>
          </a:p>
        </p:txBody>
      </p:sp>
      <p:sp>
        <p:nvSpPr>
          <p:cNvPr id="41" name="Oval 40"/>
          <p:cNvSpPr/>
          <p:nvPr/>
        </p:nvSpPr>
        <p:spPr>
          <a:xfrm>
            <a:off x="5562600" y="2667000"/>
            <a:ext cx="609600" cy="6096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 smtClean="0"/>
              <a:t>30</a:t>
            </a:r>
            <a:endParaRPr lang="en-US" dirty="0"/>
          </a:p>
        </p:txBody>
      </p:sp>
      <p:sp>
        <p:nvSpPr>
          <p:cNvPr id="42" name="Oval 41"/>
          <p:cNvSpPr/>
          <p:nvPr/>
        </p:nvSpPr>
        <p:spPr>
          <a:xfrm>
            <a:off x="6172200" y="3581400"/>
            <a:ext cx="609600" cy="6096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 smtClean="0"/>
              <a:t>36</a:t>
            </a:r>
            <a:endParaRPr lang="en-US" dirty="0"/>
          </a:p>
        </p:txBody>
      </p:sp>
      <p:sp>
        <p:nvSpPr>
          <p:cNvPr id="43" name="Oval 42"/>
          <p:cNvSpPr/>
          <p:nvPr/>
        </p:nvSpPr>
        <p:spPr>
          <a:xfrm>
            <a:off x="6248400" y="4419600"/>
            <a:ext cx="609600" cy="6096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 smtClean="0"/>
              <a:t>56</a:t>
            </a:r>
            <a:endParaRPr lang="en-US" dirty="0"/>
          </a:p>
        </p:txBody>
      </p:sp>
      <p:pic>
        <p:nvPicPr>
          <p:cNvPr id="44" name="Picture 43" descr="KRUSKA.jpg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010400" y="2590800"/>
            <a:ext cx="481641" cy="725198"/>
          </a:xfrm>
          <a:prstGeom prst="rect">
            <a:avLst/>
          </a:prstGeom>
        </p:spPr>
      </p:pic>
      <p:sp>
        <p:nvSpPr>
          <p:cNvPr id="47" name="Slide Number Placeholder 4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92886-E571-45D5-8B56-343DC94F8FA6}" type="slidenum">
              <a:rPr kumimoji="0" lang="en-US" smtClean="0"/>
              <a:pPr/>
              <a:t>2</a:t>
            </a:fld>
            <a:endParaRPr kumimoji="0"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1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1BF35E"/>
                                      </p:to>
                                    </p:animClr>
                                    <p:animClr clrSpc="rgb">
                                      <p:cBhvr>
                                        <p:cTn id="7" dur="1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1BF35E"/>
                                      </p:to>
                                    </p:animClr>
                                    <p:set>
                                      <p:cBhvr>
                                        <p:cTn id="8" dur="1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9" dur="1000" fill="hold"/>
                                        <p:tgtEl>
                                          <p:spTgt spid="2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408 0.00764 C -0.34254 -0.10139 -0.64358 -0.21042 -0.75886 -0.25139 C -0.87414 -0.29236 -0.804 -0.26551 -0.73386 -0.23866 " pathEditMode="relative" rAng="0" ptsTypes="aaA">
                                      <p:cBhvr>
                                        <p:cTn id="2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17" y="-15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7" dur="1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1BF35E"/>
                                      </p:to>
                                    </p:animClr>
                                    <p:animClr clrSpc="rgb">
                                      <p:cBhvr>
                                        <p:cTn id="28" dur="1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1BF35E"/>
                                      </p:to>
                                    </p:animClr>
                                    <p:set>
                                      <p:cBhvr>
                                        <p:cTn id="29" dur="1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" dur="1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3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0" dur="2000" fill="hold"/>
                                        <p:tgtEl>
                                          <p:spTgt spid="2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003 0.00023 C 0.07917 -0.01944 0.12118 -0.02292 0.16875 -0.05556 C 0.18646 -0.06782 0.20434 -0.08009 0.22205 -0.09213 C 0.22743 -0.09583 0.23368 -0.09769 0.23819 -0.10301 C 0.28316 -0.15463 0.26233 -0.1294 0.30104 -0.17824 C 0.32917 -0.21366 0.29878 -0.18032 0.32031 -0.20625 C 0.32292 -0.20926 0.32569 -0.21204 0.32847 -0.21481 C 0.3316 -0.21782 0.33819 -0.22338 0.33819 -0.22338 C 0.34323 -0.24444 0.35989 -0.26944 0.36875 -0.28565 C 0.40104 -0.34468 0.38871 -0.32176 0.42031 -0.38264 C 0.42708 -0.3956 0.42951 -0.41157 0.43489 -0.42546 C 0.44114 -0.44167 0.44965 -0.45556 0.45434 -0.47292 C 0.45156 -0.49028 0.45052 -0.48681 0.43819 -0.48148 C 0.43542 -0.4787 0.43299 -0.47546 0.43003 -0.47292 C 0.42864 -0.47176 0.42656 -0.47199 0.42517 -0.4706 C 0.42378 -0.46898 0.42344 -0.4662 0.42205 -0.46435 C 0.41875 -0.45995 0.41649 -0.45972 0.41233 -0.45787 C 0.40816 -0.44051 0.41441 -0.46065 0.4059 -0.44931 C 0.40312 -0.4456 0.39948 -0.43634 0.39948 -0.43634 " pathEditMode="relative" ptsTypes="ffffffffffffffffffA">
                                      <p:cBhvr>
                                        <p:cTn id="43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48" dur="1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1BF35E"/>
                                      </p:to>
                                    </p:animClr>
                                    <p:animClr clrSpc="rgb">
                                      <p:cBhvr>
                                        <p:cTn id="49" dur="1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1BF35E"/>
                                      </p:to>
                                    </p:animClr>
                                    <p:set>
                                      <p:cBhvr>
                                        <p:cTn id="50" dur="1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1" dur="1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5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1" dur="2000" fill="hold"/>
                                        <p:tgtEl>
                                          <p:spTgt spid="2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2000"/>
                            </p:stCondLst>
                            <p:childTnLst>
                              <p:par>
                                <p:cTn id="63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43 -0.00347 C 0.0184 -0.01504 0.01909 -0.02592 0.01614 -0.04004 C 0.01441 -0.04884 0.01146 -0.05717 0.00972 -0.06597 C 0.00607 -0.08449 0.0033 -0.10324 0.00017 -0.12176 C -0.00486 -0.18588 -0.01736 -0.26759 -0.00469 -0.33032 C -0.00174 -0.3706 -0.00382 -0.41296 0.00659 -0.45092 C 0.01163 -0.46967 0.01944 -0.4868 0.02587 -0.50463 C 0.03264 -0.52384 0.03837 -0.54768 0.04844 -0.56481 C 0.05746 -0.58009 0.08368 -0.59722 0.09844 -0.60347 C 0.11267 -0.61643 0.13385 -0.61782 0.15017 -0.625 C 0.16996 -0.63379 0.19236 -0.64745 0.21302 -0.65301 C 0.2316 -0.6581 0.25035 -0.66134 0.26944 -0.66366 C 0.28125 -0.66504 0.30486 -0.66805 0.30486 -0.66782 C 0.31857 -0.6669 0.34184 -0.66782 0.35486 -0.65717 C 0.37187 -0.64328 0.36007 -0.64907 0.371 -0.64444 C 0.37812 -0.63796 0.38698 -0.63426 0.39357 -0.62708 C 0.4125 -0.60602 0.41736 -0.59236 0.42743 -0.56481 C 0.42795 -0.55903 0.42725 -0.55278 0.42916 -0.54768 C 0.43125 -0.54213 0.43889 -0.53472 0.43889 -0.53449 C 0.44427 -0.50995 0.45521 -0.49028 0.46146 -0.46597 C 0.46198 -0.46157 0.46285 -0.45741 0.46302 -0.45301 C 0.46389 -0.43287 0.46302 -0.41273 0.46458 -0.39282 C 0.46458 -0.3919 0.46927 -0.37153 0.471 -0.36481 C 0.47205 -0.36041 0.4743 -0.35185 0.4743 -0.35162 C 0.47621 -0.32546 0.47708 -0.28102 0.471 -0.25509 C 0.47014 -0.25116 0.46753 -0.24815 0.46614 -0.24444 C 0.46493 -0.24097 0.46475 -0.23657 0.46302 -0.23356 C 0.45937 -0.22708 0.4533 -0.22338 0.45017 -0.21643 C 0.44739 -0.21018 0.44444 -0.19815 0.44045 -0.19282 C 0.43437 -0.18472 0.425 -0.18194 0.41788 -0.17546 C 0.41302 -0.15787 0.38906 -0.16273 0.37916 -0.16273 " pathEditMode="relative" rAng="0" ptsTypes="ffffffffffffffffffffffffffffffA">
                                      <p:cBhvr>
                                        <p:cTn id="64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6" y="-33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9" dur="2000" fill="hold"/>
                                        <p:tgtEl>
                                          <p:spTgt spid="3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000"/>
                            </p:stCondLst>
                            <p:childTnLst>
                              <p:par>
                                <p:cTn id="71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1.48148E-6 C -0.01146 0.04676 -0.03889 0.0838 -0.05312 0.12894 C -0.0559 0.1375 -0.05816 0.14653 -0.06128 0.15486 C -0.07448 0.18982 -0.05677 0.13032 -0.071 0.17616 C -0.07899 0.20208 -0.06823 0.1912 -0.08698 0.23218 C -0.09618 0.25232 -0.10833 0.26991 -0.11927 0.2882 C -0.1276 0.30232 -0.13437 0.32037 -0.14184 0.33542 C -0.14965 0.35093 -0.1467 0.34259 -0.15798 0.35486 C -0.171 0.36898 -0.18125 0.3875 -0.19514 0.4 C -0.1993 0.41273 -0.20885 0.44167 -0.21771 0.44931 C -0.23246 0.48889 -0.23975 0.49769 -0.26614 0.51829 C -0.28628 0.53403 -0.30416 0.54745 -0.32569 0.55903 C -0.33368 0.5632 -0.34305 0.57222 -0.35156 0.57407 C -0.3717 0.5787 -0.39236 0.57732 -0.41284 0.57847 C -0.42795 0.57778 -0.44305 0.5787 -0.45798 0.57616 C -0.46475 0.575 -0.47083 0.56991 -0.47743 0.56759 C -0.49288 0.56204 -0.50833 0.55602 -0.52413 0.55255 C -0.55243 0.5463 -0.57986 0.53681 -0.60798 0.53102 C -0.61441 0.52824 -0.621 0.52732 -0.62743 0.52454 C -0.63298 0.52199 -0.63906 0.5169 -0.64357 0.51181 C -0.64826 0.50625 -0.65086 0.49884 -0.65798 0.49676 C -0.66736 0.49421 -0.67152 0.49051 -0.68055 0.48588 C -0.68923 0.48148 -0.69791 0.47824 -0.70642 0.47315 C -0.70955 0.4713 -0.71614 0.46875 -0.71614 0.46875 C -0.71927 0.46597 -0.72257 0.46296 -0.72569 0.46019 C -0.72725 0.4588 -0.73055 0.45579 -0.73055 0.45579 C -0.73264 0.44792 -0.7368 0.44282 -0.74357 0.44282 " pathEditMode="relative" ptsTypes="ffffffffffffffffffffffffffA">
                                      <p:cBhvr>
                                        <p:cTn id="7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73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4" fill="hold">
                      <p:stCondLst>
                        <p:cond delay="0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77" dur="2000" fill="hold"/>
                                        <p:tgtEl>
                                          <p:spTgt spid="3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2000"/>
                            </p:stCondLst>
                            <p:childTnLst>
                              <p:par>
                                <p:cTn id="79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8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6" dur="2000" fill="hold"/>
                                        <p:tgtEl>
                                          <p:spTgt spid="3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2000"/>
                            </p:stCondLst>
                            <p:childTnLst>
                              <p:par>
                                <p:cTn id="88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2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7" dur="2000" fill="hold"/>
                                        <p:tgtEl>
                                          <p:spTgt spid="3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2000"/>
                            </p:stCondLst>
                            <p:childTnLst>
                              <p:par>
                                <p:cTn id="9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102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3" fill="hold">
                      <p:stCondLst>
                        <p:cond delay="0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6" dur="2000" fill="hold"/>
                                        <p:tgtEl>
                                          <p:spTgt spid="3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2000"/>
                            </p:stCondLst>
                            <p:childTnLst>
                              <p:par>
                                <p:cTn id="108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83333E-6 1.48148E-6 C -0.00989 0.01365 0.0014 -0.00047 -0.0177 0.01504 C -0.03958 0.03287 -0.06249 0.04976 -0.08871 0.05162 C -0.10433 0.05277 -0.11979 0.053 -0.13541 0.0537 C -0.16284 0.05162 -0.15972 0.05625 -0.17569 0.03865 C -0.18003 0.02731 -0.18072 0.0162 -0.18385 0.00439 C -0.18229 -0.0095 -0.18038 -0.01366 -0.17725 -0.0257 C -0.17708 -0.02639 -0.17065 -0.06343 -0.16597 -0.07315 C -0.16197 -0.08125 -0.1611 -0.08704 -0.15954 -0.09676 C -0.16006 -0.10255 -0.15954 -0.10857 -0.16128 -0.11389 C -0.16145 -0.11436 -0.17065 -0.11806 -0.17083 -0.11829 C -0.17829 -0.12315 -0.18506 -0.12825 -0.1934 -0.13125 C -0.20295 -0.13959 -0.20781 -0.1382 -0.22083 -0.13982 C -0.23003 -0.14375 -0.24322 -0.15487 -0.25312 -0.15487 " pathEditMode="relative" ptsTypes="fffffffffffffA">
                                      <p:cBhvr>
                                        <p:cTn id="10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14" dur="1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1BF35E"/>
                                      </p:to>
                                    </p:animClr>
                                    <p:animClr clrSpc="rgb">
                                      <p:cBhvr>
                                        <p:cTn id="115" dur="1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1BF35E"/>
                                      </p:to>
                                    </p:animClr>
                                    <p:set>
                                      <p:cBhvr>
                                        <p:cTn id="116" dur="1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7" dur="1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1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2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123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4" fill="hold">
                      <p:stCondLst>
                        <p:cond delay="0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27" dur="1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1BF35E"/>
                                      </p:to>
                                    </p:animClr>
                                    <p:animClr clrSpc="rgb">
                                      <p:cBhvr>
                                        <p:cTn id="128" dur="1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1BF35E"/>
                                      </p:to>
                                    </p:animClr>
                                    <p:set>
                                      <p:cBhvr>
                                        <p:cTn id="129" dur="1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0" dur="1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3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3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3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136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7" fill="hold">
                      <p:stCondLst>
                        <p:cond delay="0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40" dur="1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1BF35E"/>
                                      </p:to>
                                    </p:animClr>
                                    <p:animClr clrSpc="rgb">
                                      <p:cBhvr>
                                        <p:cTn id="141" dur="1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1BF35E"/>
                                      </p:to>
                                    </p:animClr>
                                    <p:set>
                                      <p:cBhvr>
                                        <p:cTn id="142" dur="1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3" dur="1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4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4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149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0" fill="hold">
                      <p:stCondLst>
                        <p:cond delay="0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53" dur="1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1BF35E"/>
                                      </p:to>
                                    </p:animClr>
                                    <p:animClr clrSpc="rgb">
                                      <p:cBhvr>
                                        <p:cTn id="154" dur="1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1BF35E"/>
                                      </p:to>
                                    </p:animClr>
                                    <p:set>
                                      <p:cBhvr>
                                        <p:cTn id="155" dur="1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6" dur="1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5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5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6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162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3" fill="hold">
                      <p:stCondLst>
                        <p:cond delay="0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66" dur="1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1BF35E"/>
                                      </p:to>
                                    </p:animClr>
                                    <p:animClr clrSpc="rgb">
                                      <p:cBhvr>
                                        <p:cTn id="167" dur="1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1BF35E"/>
                                      </p:to>
                                    </p:animClr>
                                    <p:set>
                                      <p:cBhvr>
                                        <p:cTn id="168" dur="1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9" dur="1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7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7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7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  <p:bldP spid="24" grpId="0" animBg="1"/>
      <p:bldP spid="25" grpId="0" animBg="1"/>
      <p:bldP spid="27" grpId="0" animBg="1"/>
      <p:bldP spid="28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argarepam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208218" y="5334000"/>
            <a:ext cx="935782" cy="1062038"/>
          </a:xfrm>
          <a:prstGeom prst="rect">
            <a:avLst/>
          </a:prstGeom>
        </p:spPr>
      </p:pic>
      <p:pic>
        <p:nvPicPr>
          <p:cNvPr id="3" name="Picture 2" descr="kupusm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EFD"/>
              </a:clrFrom>
              <a:clrTo>
                <a:srgbClr val="FFFEFD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315200" y="1600200"/>
            <a:ext cx="1143000" cy="844826"/>
          </a:xfrm>
          <a:prstGeom prst="rect">
            <a:avLst/>
          </a:prstGeom>
        </p:spPr>
      </p:pic>
      <p:pic>
        <p:nvPicPr>
          <p:cNvPr id="4" name="Picture 3" descr="zeka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5801" y="304800"/>
            <a:ext cx="1607344" cy="1600200"/>
          </a:xfrm>
          <a:prstGeom prst="rect">
            <a:avLst/>
          </a:prstGeom>
        </p:spPr>
      </p:pic>
      <p:pic>
        <p:nvPicPr>
          <p:cNvPr id="7" name="Picture 6" descr="kupusm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EFD"/>
              </a:clrFrom>
              <a:clrTo>
                <a:srgbClr val="FFFEFD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733800" y="5791200"/>
            <a:ext cx="1143000" cy="844826"/>
          </a:xfrm>
          <a:prstGeom prst="rect">
            <a:avLst/>
          </a:prstGeom>
        </p:spPr>
      </p:pic>
      <p:pic>
        <p:nvPicPr>
          <p:cNvPr id="8" name="Picture 7" descr="kupusm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EFD"/>
              </a:clrFrom>
              <a:clrTo>
                <a:srgbClr val="FFFEFD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001000" y="2819400"/>
            <a:ext cx="1143000" cy="844826"/>
          </a:xfrm>
          <a:prstGeom prst="rect">
            <a:avLst/>
          </a:prstGeom>
        </p:spPr>
      </p:pic>
      <p:pic>
        <p:nvPicPr>
          <p:cNvPr id="9" name="Picture 8" descr="kupusm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EFD"/>
              </a:clrFrom>
              <a:clrTo>
                <a:srgbClr val="FFFEFD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657600" y="4572000"/>
            <a:ext cx="1143000" cy="844826"/>
          </a:xfrm>
          <a:prstGeom prst="rect">
            <a:avLst/>
          </a:prstGeom>
        </p:spPr>
      </p:pic>
      <p:pic>
        <p:nvPicPr>
          <p:cNvPr id="10" name="Picture 9" descr="sargarepam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001000" y="4191000"/>
            <a:ext cx="935782" cy="1062038"/>
          </a:xfrm>
          <a:prstGeom prst="rect">
            <a:avLst/>
          </a:prstGeom>
        </p:spPr>
      </p:pic>
      <p:pic>
        <p:nvPicPr>
          <p:cNvPr id="11" name="Picture 10" descr="sargarepam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810000" y="2743200"/>
            <a:ext cx="935782" cy="1062038"/>
          </a:xfrm>
          <a:prstGeom prst="rect">
            <a:avLst/>
          </a:prstGeom>
        </p:spPr>
      </p:pic>
      <p:pic>
        <p:nvPicPr>
          <p:cNvPr id="12" name="Picture 11" descr="sargarepam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019800" y="0"/>
            <a:ext cx="935782" cy="1062038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2667000" y="381000"/>
            <a:ext cx="3352800" cy="762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dirty="0" smtClean="0"/>
              <a:t>5*3</a:t>
            </a:r>
            <a:r>
              <a:rPr lang="sr-Cyrl-RS" sz="3600" dirty="0" smtClean="0"/>
              <a:t>=</a:t>
            </a:r>
            <a:endParaRPr lang="en-US" sz="3600" dirty="0"/>
          </a:p>
        </p:txBody>
      </p:sp>
      <p:sp>
        <p:nvSpPr>
          <p:cNvPr id="14" name="Rectangle 13"/>
          <p:cNvSpPr/>
          <p:nvPr/>
        </p:nvSpPr>
        <p:spPr>
          <a:xfrm>
            <a:off x="3657600" y="1600200"/>
            <a:ext cx="3352800" cy="762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r-Cyrl-RS" sz="3600" dirty="0" smtClean="0"/>
              <a:t>9</a:t>
            </a:r>
            <a:r>
              <a:rPr lang="en-US" sz="3600" dirty="0" smtClean="0"/>
              <a:t>*3</a:t>
            </a:r>
            <a:r>
              <a:rPr lang="sr-Cyrl-RS" sz="3600" dirty="0" smtClean="0"/>
              <a:t>=</a:t>
            </a:r>
            <a:endParaRPr lang="en-US" sz="3600" dirty="0"/>
          </a:p>
        </p:txBody>
      </p:sp>
      <p:sp>
        <p:nvSpPr>
          <p:cNvPr id="15" name="Rectangle 14"/>
          <p:cNvSpPr/>
          <p:nvPr/>
        </p:nvSpPr>
        <p:spPr>
          <a:xfrm>
            <a:off x="457200" y="2895600"/>
            <a:ext cx="3352800" cy="762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r-Cyrl-RS" sz="3600" dirty="0" smtClean="0"/>
              <a:t>7</a:t>
            </a:r>
            <a:r>
              <a:rPr lang="en-US" sz="3600" dirty="0" smtClean="0"/>
              <a:t>*</a:t>
            </a:r>
            <a:r>
              <a:rPr lang="sr-Cyrl-RS" sz="3600" dirty="0" smtClean="0"/>
              <a:t>4=</a:t>
            </a:r>
            <a:endParaRPr lang="en-US" sz="3600" dirty="0"/>
          </a:p>
        </p:txBody>
      </p:sp>
      <p:sp>
        <p:nvSpPr>
          <p:cNvPr id="16" name="Rectangle 15"/>
          <p:cNvSpPr/>
          <p:nvPr/>
        </p:nvSpPr>
        <p:spPr>
          <a:xfrm>
            <a:off x="4800600" y="2895600"/>
            <a:ext cx="3352800" cy="762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r-Cyrl-RS" sz="3600" dirty="0" smtClean="0"/>
              <a:t>6</a:t>
            </a:r>
            <a:r>
              <a:rPr lang="en-US" sz="3600" dirty="0" smtClean="0"/>
              <a:t>*</a:t>
            </a:r>
            <a:r>
              <a:rPr lang="sr-Cyrl-RS" sz="3600" dirty="0" smtClean="0"/>
              <a:t>6=</a:t>
            </a:r>
            <a:endParaRPr lang="en-US" sz="3600" dirty="0"/>
          </a:p>
        </p:txBody>
      </p:sp>
      <p:sp>
        <p:nvSpPr>
          <p:cNvPr id="17" name="Rectangle 16"/>
          <p:cNvSpPr/>
          <p:nvPr/>
        </p:nvSpPr>
        <p:spPr>
          <a:xfrm>
            <a:off x="152400" y="4495800"/>
            <a:ext cx="3352800" cy="762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r-Cyrl-RS" sz="3600" dirty="0" smtClean="0"/>
              <a:t>8</a:t>
            </a:r>
            <a:r>
              <a:rPr lang="en-US" sz="3600" dirty="0" smtClean="0"/>
              <a:t>*</a:t>
            </a:r>
            <a:r>
              <a:rPr lang="sr-Cyrl-RS" sz="3600" dirty="0" smtClean="0"/>
              <a:t>4=</a:t>
            </a:r>
            <a:endParaRPr lang="en-US" sz="3600" dirty="0"/>
          </a:p>
        </p:txBody>
      </p:sp>
      <p:sp>
        <p:nvSpPr>
          <p:cNvPr id="18" name="Rectangle 17"/>
          <p:cNvSpPr/>
          <p:nvPr/>
        </p:nvSpPr>
        <p:spPr>
          <a:xfrm>
            <a:off x="4648200" y="4419600"/>
            <a:ext cx="3352800" cy="762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dirty="0" smtClean="0"/>
              <a:t>5*</a:t>
            </a:r>
            <a:r>
              <a:rPr lang="sr-Cyrl-RS" sz="3600" dirty="0" smtClean="0"/>
              <a:t>2=</a:t>
            </a:r>
            <a:endParaRPr lang="en-US" sz="3600" dirty="0"/>
          </a:p>
        </p:txBody>
      </p:sp>
      <p:sp>
        <p:nvSpPr>
          <p:cNvPr id="19" name="Rectangle 18"/>
          <p:cNvSpPr/>
          <p:nvPr/>
        </p:nvSpPr>
        <p:spPr>
          <a:xfrm>
            <a:off x="457200" y="5867400"/>
            <a:ext cx="3352800" cy="762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r-Cyrl-RS" sz="3600" dirty="0" smtClean="0"/>
              <a:t>9</a:t>
            </a:r>
            <a:r>
              <a:rPr lang="en-US" sz="3600" dirty="0" smtClean="0"/>
              <a:t>*</a:t>
            </a:r>
            <a:r>
              <a:rPr lang="sr-Cyrl-RS" sz="3600" dirty="0" smtClean="0"/>
              <a:t>9=</a:t>
            </a:r>
            <a:endParaRPr lang="en-US" sz="3600" dirty="0"/>
          </a:p>
        </p:txBody>
      </p:sp>
      <p:sp>
        <p:nvSpPr>
          <p:cNvPr id="20" name="Rectangle 19"/>
          <p:cNvSpPr/>
          <p:nvPr/>
        </p:nvSpPr>
        <p:spPr>
          <a:xfrm>
            <a:off x="4953000" y="5791200"/>
            <a:ext cx="3352800" cy="762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r-Cyrl-RS" sz="3600" dirty="0" smtClean="0"/>
              <a:t>8</a:t>
            </a:r>
            <a:r>
              <a:rPr lang="en-US" sz="3600" dirty="0" smtClean="0"/>
              <a:t>*</a:t>
            </a:r>
            <a:r>
              <a:rPr lang="sr-Cyrl-RS" sz="3600" dirty="0" smtClean="0"/>
              <a:t>8=</a:t>
            </a:r>
            <a:endParaRPr lang="en-US" sz="3600" dirty="0"/>
          </a:p>
        </p:txBody>
      </p:sp>
      <p:sp>
        <p:nvSpPr>
          <p:cNvPr id="21" name="Oval 20"/>
          <p:cNvSpPr/>
          <p:nvPr/>
        </p:nvSpPr>
        <p:spPr>
          <a:xfrm>
            <a:off x="3810000" y="457200"/>
            <a:ext cx="762000" cy="6858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2400" b="1" dirty="0" smtClean="0"/>
              <a:t>15</a:t>
            </a:r>
            <a:endParaRPr lang="en-US" sz="2400" b="1" dirty="0"/>
          </a:p>
        </p:txBody>
      </p:sp>
      <p:sp>
        <p:nvSpPr>
          <p:cNvPr id="22" name="Oval 21"/>
          <p:cNvSpPr/>
          <p:nvPr/>
        </p:nvSpPr>
        <p:spPr>
          <a:xfrm>
            <a:off x="4800600" y="457200"/>
            <a:ext cx="762000" cy="6858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2400" b="1" dirty="0" smtClean="0"/>
              <a:t>25</a:t>
            </a:r>
            <a:endParaRPr lang="en-US" sz="2400" b="1" dirty="0"/>
          </a:p>
        </p:txBody>
      </p:sp>
      <p:sp>
        <p:nvSpPr>
          <p:cNvPr id="23" name="Oval 22"/>
          <p:cNvSpPr/>
          <p:nvPr/>
        </p:nvSpPr>
        <p:spPr>
          <a:xfrm>
            <a:off x="4724400" y="1600200"/>
            <a:ext cx="762000" cy="6858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2400" b="1" dirty="0" smtClean="0"/>
              <a:t>17</a:t>
            </a:r>
            <a:endParaRPr lang="en-US" sz="2400" b="1" dirty="0"/>
          </a:p>
        </p:txBody>
      </p:sp>
      <p:sp>
        <p:nvSpPr>
          <p:cNvPr id="24" name="Oval 23"/>
          <p:cNvSpPr/>
          <p:nvPr/>
        </p:nvSpPr>
        <p:spPr>
          <a:xfrm>
            <a:off x="2590800" y="2971800"/>
            <a:ext cx="762000" cy="6858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2400" b="1" dirty="0" smtClean="0"/>
              <a:t>29</a:t>
            </a:r>
            <a:endParaRPr lang="en-US" sz="2400" b="1" dirty="0"/>
          </a:p>
        </p:txBody>
      </p:sp>
      <p:sp>
        <p:nvSpPr>
          <p:cNvPr id="25" name="Oval 24"/>
          <p:cNvSpPr/>
          <p:nvPr/>
        </p:nvSpPr>
        <p:spPr>
          <a:xfrm>
            <a:off x="5867400" y="2971800"/>
            <a:ext cx="762000" cy="6858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2400" b="1" dirty="0" smtClean="0"/>
              <a:t>66</a:t>
            </a:r>
            <a:endParaRPr lang="en-US" sz="2400" b="1" dirty="0"/>
          </a:p>
        </p:txBody>
      </p:sp>
      <p:sp>
        <p:nvSpPr>
          <p:cNvPr id="26" name="Oval 25"/>
          <p:cNvSpPr/>
          <p:nvPr/>
        </p:nvSpPr>
        <p:spPr>
          <a:xfrm>
            <a:off x="1295400" y="4572000"/>
            <a:ext cx="762000" cy="6858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2400" b="1" dirty="0" smtClean="0"/>
              <a:t>24</a:t>
            </a:r>
            <a:endParaRPr lang="en-US" sz="2400" b="1" dirty="0"/>
          </a:p>
        </p:txBody>
      </p:sp>
      <p:sp>
        <p:nvSpPr>
          <p:cNvPr id="27" name="Oval 26"/>
          <p:cNvSpPr/>
          <p:nvPr/>
        </p:nvSpPr>
        <p:spPr>
          <a:xfrm>
            <a:off x="2743200" y="5943600"/>
            <a:ext cx="762000" cy="6858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2400" b="1" dirty="0" smtClean="0"/>
              <a:t>82</a:t>
            </a:r>
            <a:endParaRPr lang="en-US" sz="2400" b="1" dirty="0"/>
          </a:p>
        </p:txBody>
      </p:sp>
      <p:sp>
        <p:nvSpPr>
          <p:cNvPr id="28" name="Oval 27"/>
          <p:cNvSpPr/>
          <p:nvPr/>
        </p:nvSpPr>
        <p:spPr>
          <a:xfrm>
            <a:off x="5715000" y="4495800"/>
            <a:ext cx="762000" cy="6858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2400" b="1" dirty="0" smtClean="0"/>
              <a:t>9</a:t>
            </a:r>
            <a:endParaRPr lang="en-US" sz="2400" b="1" dirty="0"/>
          </a:p>
        </p:txBody>
      </p:sp>
      <p:sp>
        <p:nvSpPr>
          <p:cNvPr id="29" name="Oval 28"/>
          <p:cNvSpPr/>
          <p:nvPr/>
        </p:nvSpPr>
        <p:spPr>
          <a:xfrm>
            <a:off x="7239000" y="5791200"/>
            <a:ext cx="762000" cy="6858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2400" b="1" dirty="0" smtClean="0"/>
              <a:t>46</a:t>
            </a:r>
            <a:endParaRPr lang="en-US" sz="2400" b="1" dirty="0"/>
          </a:p>
        </p:txBody>
      </p:sp>
      <p:sp>
        <p:nvSpPr>
          <p:cNvPr id="35" name="Oval 34"/>
          <p:cNvSpPr/>
          <p:nvPr/>
        </p:nvSpPr>
        <p:spPr>
          <a:xfrm>
            <a:off x="2514600" y="4572000"/>
            <a:ext cx="762000" cy="6858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2400" b="1" dirty="0" smtClean="0"/>
              <a:t>32</a:t>
            </a:r>
            <a:endParaRPr lang="en-US" sz="2400" b="1" dirty="0"/>
          </a:p>
        </p:txBody>
      </p:sp>
      <p:sp>
        <p:nvSpPr>
          <p:cNvPr id="36" name="Oval 35"/>
          <p:cNvSpPr/>
          <p:nvPr/>
        </p:nvSpPr>
        <p:spPr>
          <a:xfrm>
            <a:off x="1524000" y="2971800"/>
            <a:ext cx="762000" cy="6858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2400" b="1" dirty="0" smtClean="0"/>
              <a:t>28</a:t>
            </a:r>
            <a:endParaRPr lang="en-US" sz="2400" b="1" dirty="0"/>
          </a:p>
        </p:txBody>
      </p:sp>
      <p:sp>
        <p:nvSpPr>
          <p:cNvPr id="37" name="Oval 36"/>
          <p:cNvSpPr/>
          <p:nvPr/>
        </p:nvSpPr>
        <p:spPr>
          <a:xfrm>
            <a:off x="1524000" y="5867400"/>
            <a:ext cx="762000" cy="6858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2400" b="1" dirty="0" smtClean="0"/>
              <a:t>81</a:t>
            </a:r>
            <a:endParaRPr lang="en-US" sz="2400" b="1" dirty="0"/>
          </a:p>
        </p:txBody>
      </p:sp>
      <p:sp>
        <p:nvSpPr>
          <p:cNvPr id="38" name="Oval 37"/>
          <p:cNvSpPr/>
          <p:nvPr/>
        </p:nvSpPr>
        <p:spPr>
          <a:xfrm>
            <a:off x="6934200" y="2895600"/>
            <a:ext cx="762000" cy="6858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2400" b="1" dirty="0" smtClean="0"/>
              <a:t>36</a:t>
            </a:r>
            <a:endParaRPr lang="en-US" sz="2400" b="1" dirty="0"/>
          </a:p>
        </p:txBody>
      </p:sp>
      <p:sp>
        <p:nvSpPr>
          <p:cNvPr id="39" name="Oval 38"/>
          <p:cNvSpPr/>
          <p:nvPr/>
        </p:nvSpPr>
        <p:spPr>
          <a:xfrm>
            <a:off x="5791200" y="1676400"/>
            <a:ext cx="762000" cy="6858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2400" b="1" dirty="0" smtClean="0"/>
              <a:t>27</a:t>
            </a:r>
            <a:endParaRPr lang="en-US" sz="2400" b="1" dirty="0"/>
          </a:p>
        </p:txBody>
      </p:sp>
      <p:sp>
        <p:nvSpPr>
          <p:cNvPr id="40" name="Oval 39"/>
          <p:cNvSpPr/>
          <p:nvPr/>
        </p:nvSpPr>
        <p:spPr>
          <a:xfrm>
            <a:off x="6781800" y="4419600"/>
            <a:ext cx="762000" cy="6858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2400" b="1" dirty="0" smtClean="0"/>
              <a:t>10</a:t>
            </a:r>
            <a:endParaRPr lang="en-US" sz="2400" b="1" dirty="0"/>
          </a:p>
        </p:txBody>
      </p:sp>
      <p:sp>
        <p:nvSpPr>
          <p:cNvPr id="41" name="Oval 40"/>
          <p:cNvSpPr/>
          <p:nvPr/>
        </p:nvSpPr>
        <p:spPr>
          <a:xfrm>
            <a:off x="5943600" y="5791200"/>
            <a:ext cx="762000" cy="6858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2400" b="1" dirty="0" smtClean="0"/>
              <a:t>64</a:t>
            </a:r>
            <a:endParaRPr lang="en-US" sz="2400" b="1" dirty="0"/>
          </a:p>
        </p:txBody>
      </p:sp>
      <p:sp>
        <p:nvSpPr>
          <p:cNvPr id="44" name="Slide Number Placeholder 4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92886-E571-45D5-8B56-343DC94F8FA6}" type="slidenum">
              <a:rPr kumimoji="0" lang="en-US" smtClean="0"/>
              <a:pPr/>
              <a:t>3</a:t>
            </a:fld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1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3DB97"/>
                                      </p:to>
                                    </p:animClr>
                                    <p:animClr clrSpc="rgb">
                                      <p:cBhvr>
                                        <p:cTn id="7" dur="1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3DB97"/>
                                      </p:to>
                                    </p:animClr>
                                    <p:set>
                                      <p:cBhvr>
                                        <p:cTn id="8" dur="1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9" dur="1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3DB97"/>
                                      </p:to>
                                    </p:animClr>
                                    <p:animClr clrSpc="rgb">
                                      <p:cBhvr>
                                        <p:cTn id="20" dur="1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3DB97"/>
                                      </p:to>
                                    </p:animClr>
                                    <p:set>
                                      <p:cBhvr>
                                        <p:cTn id="21" dur="1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1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2" dur="1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3DB97"/>
                                      </p:to>
                                    </p:animClr>
                                    <p:animClr clrSpc="rgb">
                                      <p:cBhvr>
                                        <p:cTn id="33" dur="1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3DB97"/>
                                      </p:to>
                                    </p:animClr>
                                    <p:set>
                                      <p:cBhvr>
                                        <p:cTn id="34" dur="1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" dur="1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3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45" dur="1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3DB97"/>
                                      </p:to>
                                    </p:animClr>
                                    <p:animClr clrSpc="rgb">
                                      <p:cBhvr>
                                        <p:cTn id="46" dur="1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3DB97"/>
                                      </p:to>
                                    </p:animClr>
                                    <p:set>
                                      <p:cBhvr>
                                        <p:cTn id="47" dur="1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8" dur="1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4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54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" fill="hold">
                      <p:stCondLst>
                        <p:cond delay="0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58" dur="1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3DB97"/>
                                      </p:to>
                                    </p:animClr>
                                    <p:animClr clrSpc="rgb">
                                      <p:cBhvr>
                                        <p:cTn id="59" dur="1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3DB97"/>
                                      </p:to>
                                    </p:animClr>
                                    <p:set>
                                      <p:cBhvr>
                                        <p:cTn id="60" dur="1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1" dur="1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6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71" dur="1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3DB97"/>
                                      </p:to>
                                    </p:animClr>
                                    <p:animClr clrSpc="rgb">
                                      <p:cBhvr>
                                        <p:cTn id="72" dur="1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3DB97"/>
                                      </p:to>
                                    </p:animClr>
                                    <p:set>
                                      <p:cBhvr>
                                        <p:cTn id="73" dur="1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4" dur="1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7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84" dur="1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3DB97"/>
                                      </p:to>
                                    </p:animClr>
                                    <p:animClr clrSpc="rgb">
                                      <p:cBhvr>
                                        <p:cTn id="85" dur="1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3DB97"/>
                                      </p:to>
                                    </p:animClr>
                                    <p:set>
                                      <p:cBhvr>
                                        <p:cTn id="86" dur="1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7" dur="1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8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9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9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97" dur="1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3DB97"/>
                                      </p:to>
                                    </p:animClr>
                                    <p:animClr clrSpc="rgb">
                                      <p:cBhvr>
                                        <p:cTn id="98" dur="1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3DB97"/>
                                      </p:to>
                                    </p:animClr>
                                    <p:set>
                                      <p:cBhvr>
                                        <p:cTn id="99" dur="1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0" dur="1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0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0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0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0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106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7" fill="hold">
                      <p:stCondLst>
                        <p:cond delay="0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1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74717"/>
                                      </p:to>
                                    </p:animClr>
                                    <p:set>
                                      <p:cBhvr>
                                        <p:cTn id="11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500"/>
                            </p:stCondLst>
                            <p:childTnLst>
                              <p:par>
                                <p:cTn id="11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2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74717"/>
                                      </p:to>
                                    </p:animClr>
                                    <p:set>
                                      <p:cBhvr>
                                        <p:cTn id="12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500"/>
                            </p:stCondLst>
                            <p:childTnLst>
                              <p:par>
                                <p:cTn id="12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3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74717"/>
                                      </p:to>
                                    </p:animClr>
                                    <p:set>
                                      <p:cBhvr>
                                        <p:cTn id="13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500"/>
                            </p:stCondLst>
                            <p:childTnLst>
                              <p:par>
                                <p:cTn id="13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139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0" fill="hold">
                      <p:stCondLst>
                        <p:cond delay="0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4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74717"/>
                                      </p:to>
                                    </p:animClr>
                                    <p:set>
                                      <p:cBhvr>
                                        <p:cTn id="14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500"/>
                            </p:stCondLst>
                            <p:childTnLst>
                              <p:par>
                                <p:cTn id="147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152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3" fill="hold">
                      <p:stCondLst>
                        <p:cond delay="0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5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74717"/>
                                      </p:to>
                                    </p:animClr>
                                    <p:set>
                                      <p:cBhvr>
                                        <p:cTn id="15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9" fill="hold">
                            <p:stCondLst>
                              <p:cond delay="500"/>
                            </p:stCondLst>
                            <p:childTnLst>
                              <p:par>
                                <p:cTn id="16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163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4" fill="hold">
                      <p:stCondLst>
                        <p:cond delay="0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6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74717"/>
                                      </p:to>
                                    </p:animClr>
                                    <p:set>
                                      <p:cBhvr>
                                        <p:cTn id="16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0" fill="hold">
                            <p:stCondLst>
                              <p:cond delay="500"/>
                            </p:stCondLst>
                            <p:childTnLst>
                              <p:par>
                                <p:cTn id="171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3" dur="80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4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179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0" fill="hold">
                      <p:stCondLst>
                        <p:cond delay="0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8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74717"/>
                                      </p:to>
                                    </p:animClr>
                                    <p:set>
                                      <p:cBhvr>
                                        <p:cTn id="18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6" fill="hold">
                            <p:stCondLst>
                              <p:cond delay="500"/>
                            </p:stCondLst>
                            <p:childTnLst>
                              <p:par>
                                <p:cTn id="187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193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4" fill="hold">
                      <p:stCondLst>
                        <p:cond delay="0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9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74717"/>
                                      </p:to>
                                    </p:animClr>
                                    <p:set>
                                      <p:cBhvr>
                                        <p:cTn id="19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0" fill="hold">
                            <p:stCondLst>
                              <p:cond delay="500"/>
                            </p:stCondLst>
                            <p:childTnLst>
                              <p:par>
                                <p:cTn id="201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7" fill="hold">
                            <p:stCondLst>
                              <p:cond delay="1000"/>
                            </p:stCondLst>
                            <p:childTnLst>
                              <p:par>
                                <p:cTn id="208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</p:childTnLst>
        </p:cTn>
      </p:par>
    </p:tnLst>
    <p:bldLst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381000"/>
            <a:ext cx="1447800" cy="762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4*9</a:t>
            </a:r>
            <a:r>
              <a:rPr lang="sr-Cyrl-RS" sz="3200" b="1" dirty="0" smtClean="0"/>
              <a:t>=</a:t>
            </a:r>
            <a:endParaRPr lang="en-US" sz="3200" b="1" dirty="0"/>
          </a:p>
        </p:txBody>
      </p:sp>
      <p:sp>
        <p:nvSpPr>
          <p:cNvPr id="3" name="Oval 2"/>
          <p:cNvSpPr/>
          <p:nvPr/>
        </p:nvSpPr>
        <p:spPr>
          <a:xfrm>
            <a:off x="1524000" y="381000"/>
            <a:ext cx="1066800" cy="7620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4</a:t>
            </a:r>
            <a:endParaRPr lang="en-US" sz="3200" b="1" dirty="0"/>
          </a:p>
        </p:txBody>
      </p:sp>
      <p:sp>
        <p:nvSpPr>
          <p:cNvPr id="4" name="Oval 3"/>
          <p:cNvSpPr/>
          <p:nvPr/>
        </p:nvSpPr>
        <p:spPr>
          <a:xfrm>
            <a:off x="2590800" y="381000"/>
            <a:ext cx="1066800" cy="7620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3200" b="1" dirty="0" smtClean="0"/>
              <a:t>36</a:t>
            </a:r>
            <a:endParaRPr lang="en-US" sz="3200" b="1" dirty="0"/>
          </a:p>
        </p:txBody>
      </p:sp>
      <p:sp>
        <p:nvSpPr>
          <p:cNvPr id="5" name="Rectangle 4"/>
          <p:cNvSpPr/>
          <p:nvPr/>
        </p:nvSpPr>
        <p:spPr>
          <a:xfrm>
            <a:off x="228600" y="1371600"/>
            <a:ext cx="1447800" cy="762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3200" b="1" dirty="0" smtClean="0"/>
              <a:t>9</a:t>
            </a:r>
            <a:r>
              <a:rPr lang="en-US" sz="3200" b="1" dirty="0" smtClean="0"/>
              <a:t>*</a:t>
            </a:r>
            <a:r>
              <a:rPr lang="sr-Cyrl-RS" sz="3200" b="1" dirty="0" smtClean="0"/>
              <a:t>8=</a:t>
            </a:r>
            <a:endParaRPr lang="en-US" sz="3200" b="1" dirty="0"/>
          </a:p>
        </p:txBody>
      </p:sp>
      <p:sp>
        <p:nvSpPr>
          <p:cNvPr id="6" name="Oval 5"/>
          <p:cNvSpPr/>
          <p:nvPr/>
        </p:nvSpPr>
        <p:spPr>
          <a:xfrm>
            <a:off x="1447800" y="1371600"/>
            <a:ext cx="1066800" cy="7620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3200" b="1" dirty="0" smtClean="0"/>
              <a:t>72</a:t>
            </a:r>
            <a:endParaRPr lang="en-US" sz="3200" b="1" dirty="0"/>
          </a:p>
        </p:txBody>
      </p:sp>
      <p:sp>
        <p:nvSpPr>
          <p:cNvPr id="7" name="Oval 6"/>
          <p:cNvSpPr/>
          <p:nvPr/>
        </p:nvSpPr>
        <p:spPr>
          <a:xfrm>
            <a:off x="2590800" y="1371600"/>
            <a:ext cx="1066800" cy="7620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4</a:t>
            </a:r>
            <a:r>
              <a:rPr lang="sr-Cyrl-RS" sz="3200" b="1" dirty="0" smtClean="0"/>
              <a:t>6</a:t>
            </a:r>
            <a:endParaRPr lang="en-US" sz="3200" b="1" dirty="0"/>
          </a:p>
        </p:txBody>
      </p:sp>
      <p:sp>
        <p:nvSpPr>
          <p:cNvPr id="8" name="Rectangle 7"/>
          <p:cNvSpPr/>
          <p:nvPr/>
        </p:nvSpPr>
        <p:spPr>
          <a:xfrm>
            <a:off x="304800" y="2438400"/>
            <a:ext cx="1447800" cy="762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3200" b="1" dirty="0" smtClean="0"/>
              <a:t>3</a:t>
            </a:r>
            <a:r>
              <a:rPr lang="en-US" sz="3200" b="1" dirty="0" smtClean="0"/>
              <a:t>*</a:t>
            </a:r>
            <a:r>
              <a:rPr lang="sr-Cyrl-RS" sz="3200" b="1" dirty="0" smtClean="0"/>
              <a:t>8=</a:t>
            </a:r>
            <a:endParaRPr lang="en-US" sz="3200" b="1" dirty="0"/>
          </a:p>
        </p:txBody>
      </p:sp>
      <p:sp>
        <p:nvSpPr>
          <p:cNvPr id="9" name="Rectangle 8"/>
          <p:cNvSpPr/>
          <p:nvPr/>
        </p:nvSpPr>
        <p:spPr>
          <a:xfrm>
            <a:off x="304800" y="3429000"/>
            <a:ext cx="1447800" cy="762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3200" b="1" dirty="0" smtClean="0"/>
              <a:t>9</a:t>
            </a:r>
            <a:r>
              <a:rPr lang="en-US" sz="3200" b="1" dirty="0" smtClean="0"/>
              <a:t>*</a:t>
            </a:r>
            <a:r>
              <a:rPr lang="sr-Cyrl-RS" sz="3200" b="1" dirty="0" smtClean="0"/>
              <a:t>6=</a:t>
            </a:r>
            <a:endParaRPr lang="en-US" sz="3200" b="1" dirty="0"/>
          </a:p>
        </p:txBody>
      </p:sp>
      <p:sp>
        <p:nvSpPr>
          <p:cNvPr id="10" name="Rectangle 9"/>
          <p:cNvSpPr/>
          <p:nvPr/>
        </p:nvSpPr>
        <p:spPr>
          <a:xfrm>
            <a:off x="304800" y="4419600"/>
            <a:ext cx="1447800" cy="762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3200" b="1" dirty="0" smtClean="0"/>
              <a:t>4</a:t>
            </a:r>
            <a:r>
              <a:rPr lang="en-US" sz="3200" b="1" dirty="0" smtClean="0"/>
              <a:t>*</a:t>
            </a:r>
            <a:r>
              <a:rPr lang="sr-Cyrl-RS" sz="3200" b="1" dirty="0" smtClean="0"/>
              <a:t>8=</a:t>
            </a:r>
            <a:endParaRPr lang="en-US" sz="3200" b="1" dirty="0"/>
          </a:p>
        </p:txBody>
      </p:sp>
      <p:sp>
        <p:nvSpPr>
          <p:cNvPr id="11" name="Rectangle 10"/>
          <p:cNvSpPr/>
          <p:nvPr/>
        </p:nvSpPr>
        <p:spPr>
          <a:xfrm>
            <a:off x="304800" y="5410200"/>
            <a:ext cx="1447800" cy="762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3200" b="1" dirty="0" smtClean="0"/>
              <a:t>4</a:t>
            </a:r>
            <a:r>
              <a:rPr lang="en-US" sz="3200" b="1" dirty="0" smtClean="0"/>
              <a:t>*</a:t>
            </a:r>
            <a:r>
              <a:rPr lang="sr-Cyrl-RS" sz="3200" b="1" dirty="0" smtClean="0"/>
              <a:t>5=</a:t>
            </a:r>
            <a:endParaRPr lang="en-US" sz="3200" b="1" dirty="0"/>
          </a:p>
        </p:txBody>
      </p:sp>
      <p:sp>
        <p:nvSpPr>
          <p:cNvPr id="12" name="Oval 11"/>
          <p:cNvSpPr/>
          <p:nvPr/>
        </p:nvSpPr>
        <p:spPr>
          <a:xfrm>
            <a:off x="1524000" y="2438400"/>
            <a:ext cx="1066800" cy="7620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3200" b="1" dirty="0" smtClean="0"/>
              <a:t>24</a:t>
            </a:r>
            <a:endParaRPr lang="en-US" sz="3200" b="1" dirty="0"/>
          </a:p>
        </p:txBody>
      </p:sp>
      <p:sp>
        <p:nvSpPr>
          <p:cNvPr id="13" name="Oval 12"/>
          <p:cNvSpPr/>
          <p:nvPr/>
        </p:nvSpPr>
        <p:spPr>
          <a:xfrm>
            <a:off x="2590800" y="3429000"/>
            <a:ext cx="1066800" cy="7620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3200" b="1" dirty="0" smtClean="0"/>
              <a:t>54</a:t>
            </a:r>
            <a:endParaRPr lang="en-US" sz="3200" b="1" dirty="0"/>
          </a:p>
        </p:txBody>
      </p:sp>
      <p:sp>
        <p:nvSpPr>
          <p:cNvPr id="14" name="Oval 13"/>
          <p:cNvSpPr/>
          <p:nvPr/>
        </p:nvSpPr>
        <p:spPr>
          <a:xfrm>
            <a:off x="1524000" y="4419600"/>
            <a:ext cx="1066800" cy="7620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3200" b="1" dirty="0" smtClean="0"/>
              <a:t>32</a:t>
            </a:r>
            <a:endParaRPr lang="en-US" sz="3200" b="1" dirty="0"/>
          </a:p>
        </p:txBody>
      </p:sp>
      <p:sp>
        <p:nvSpPr>
          <p:cNvPr id="15" name="Oval 14"/>
          <p:cNvSpPr/>
          <p:nvPr/>
        </p:nvSpPr>
        <p:spPr>
          <a:xfrm>
            <a:off x="1524000" y="5410200"/>
            <a:ext cx="1066800" cy="7620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3200" b="1" dirty="0" smtClean="0"/>
              <a:t>20</a:t>
            </a:r>
            <a:endParaRPr lang="en-US" sz="3200" b="1" dirty="0"/>
          </a:p>
        </p:txBody>
      </p:sp>
      <p:sp>
        <p:nvSpPr>
          <p:cNvPr id="16" name="Oval 15"/>
          <p:cNvSpPr/>
          <p:nvPr/>
        </p:nvSpPr>
        <p:spPr>
          <a:xfrm>
            <a:off x="2667000" y="2438400"/>
            <a:ext cx="1066800" cy="7620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3200" b="1" dirty="0" smtClean="0"/>
              <a:t>1</a:t>
            </a:r>
            <a:r>
              <a:rPr lang="en-US" sz="3200" b="1" dirty="0" smtClean="0"/>
              <a:t>4</a:t>
            </a:r>
            <a:endParaRPr lang="en-US" sz="3200" b="1" dirty="0"/>
          </a:p>
        </p:txBody>
      </p:sp>
      <p:sp>
        <p:nvSpPr>
          <p:cNvPr id="17" name="Oval 16"/>
          <p:cNvSpPr/>
          <p:nvPr/>
        </p:nvSpPr>
        <p:spPr>
          <a:xfrm>
            <a:off x="1524000" y="3429000"/>
            <a:ext cx="1066800" cy="7620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3200" b="1" dirty="0" smtClean="0"/>
              <a:t>6</a:t>
            </a:r>
            <a:r>
              <a:rPr lang="en-US" sz="3200" b="1" dirty="0" smtClean="0"/>
              <a:t>4</a:t>
            </a:r>
            <a:endParaRPr lang="en-US" sz="3200" b="1" dirty="0"/>
          </a:p>
        </p:txBody>
      </p:sp>
      <p:sp>
        <p:nvSpPr>
          <p:cNvPr id="18" name="Oval 17"/>
          <p:cNvSpPr/>
          <p:nvPr/>
        </p:nvSpPr>
        <p:spPr>
          <a:xfrm>
            <a:off x="2667000" y="4419600"/>
            <a:ext cx="1066800" cy="7620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4</a:t>
            </a:r>
            <a:r>
              <a:rPr lang="sr-Cyrl-RS" sz="3200" b="1" dirty="0" smtClean="0"/>
              <a:t>2</a:t>
            </a:r>
            <a:endParaRPr lang="en-US" sz="3200" b="1" dirty="0"/>
          </a:p>
        </p:txBody>
      </p:sp>
      <p:sp>
        <p:nvSpPr>
          <p:cNvPr id="19" name="Oval 18"/>
          <p:cNvSpPr/>
          <p:nvPr/>
        </p:nvSpPr>
        <p:spPr>
          <a:xfrm>
            <a:off x="2590800" y="5410200"/>
            <a:ext cx="1066800" cy="7620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3200" b="1" dirty="0" smtClean="0"/>
              <a:t>2</a:t>
            </a:r>
            <a:r>
              <a:rPr lang="en-US" sz="3200" b="1" dirty="0" smtClean="0"/>
              <a:t>4</a:t>
            </a:r>
            <a:endParaRPr lang="en-US" sz="3200" b="1" dirty="0"/>
          </a:p>
        </p:txBody>
      </p:sp>
      <p:sp>
        <p:nvSpPr>
          <p:cNvPr id="20" name="Rectangle 19"/>
          <p:cNvSpPr/>
          <p:nvPr/>
        </p:nvSpPr>
        <p:spPr>
          <a:xfrm>
            <a:off x="4953000" y="457200"/>
            <a:ext cx="1447800" cy="762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4*</a:t>
            </a:r>
            <a:r>
              <a:rPr lang="sr-Cyrl-RS" sz="3200" b="1" dirty="0" smtClean="0"/>
              <a:t>7=</a:t>
            </a:r>
            <a:endParaRPr lang="en-US" sz="3200" b="1" dirty="0"/>
          </a:p>
        </p:txBody>
      </p:sp>
      <p:sp>
        <p:nvSpPr>
          <p:cNvPr id="21" name="Rectangle 20"/>
          <p:cNvSpPr/>
          <p:nvPr/>
        </p:nvSpPr>
        <p:spPr>
          <a:xfrm>
            <a:off x="4953000" y="1600200"/>
            <a:ext cx="1447800" cy="762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3200" b="1" dirty="0" smtClean="0"/>
              <a:t>6</a:t>
            </a:r>
            <a:r>
              <a:rPr lang="en-US" sz="3200" b="1" dirty="0" smtClean="0"/>
              <a:t>*</a:t>
            </a:r>
            <a:r>
              <a:rPr lang="sr-Cyrl-RS" sz="3200" b="1" dirty="0" smtClean="0"/>
              <a:t>4=</a:t>
            </a:r>
            <a:endParaRPr lang="en-US" sz="3200" b="1" dirty="0"/>
          </a:p>
        </p:txBody>
      </p:sp>
      <p:sp>
        <p:nvSpPr>
          <p:cNvPr id="22" name="Rectangle 21"/>
          <p:cNvSpPr/>
          <p:nvPr/>
        </p:nvSpPr>
        <p:spPr>
          <a:xfrm>
            <a:off x="4953000" y="2667000"/>
            <a:ext cx="1447800" cy="762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4*</a:t>
            </a:r>
            <a:r>
              <a:rPr lang="sr-Cyrl-RS" sz="3200" b="1" dirty="0" smtClean="0"/>
              <a:t>3=</a:t>
            </a:r>
            <a:endParaRPr lang="en-US" sz="3200" b="1" dirty="0"/>
          </a:p>
        </p:txBody>
      </p:sp>
      <p:sp>
        <p:nvSpPr>
          <p:cNvPr id="23" name="Rectangle 22"/>
          <p:cNvSpPr/>
          <p:nvPr/>
        </p:nvSpPr>
        <p:spPr>
          <a:xfrm>
            <a:off x="5029200" y="3733800"/>
            <a:ext cx="1447800" cy="762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3200" b="1" dirty="0" smtClean="0"/>
              <a:t>5</a:t>
            </a:r>
            <a:r>
              <a:rPr lang="en-US" sz="3200" b="1" dirty="0" smtClean="0"/>
              <a:t>*</a:t>
            </a:r>
            <a:r>
              <a:rPr lang="sr-Cyrl-RS" sz="3200" b="1" dirty="0" smtClean="0"/>
              <a:t>6=</a:t>
            </a:r>
            <a:endParaRPr lang="en-US" sz="3200" b="1" dirty="0"/>
          </a:p>
        </p:txBody>
      </p:sp>
      <p:sp>
        <p:nvSpPr>
          <p:cNvPr id="24" name="Rectangle 23"/>
          <p:cNvSpPr/>
          <p:nvPr/>
        </p:nvSpPr>
        <p:spPr>
          <a:xfrm>
            <a:off x="5029200" y="4724400"/>
            <a:ext cx="1447800" cy="762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4*</a:t>
            </a:r>
            <a:r>
              <a:rPr lang="sr-Cyrl-RS" sz="3200" b="1" dirty="0" smtClean="0"/>
              <a:t>4=</a:t>
            </a:r>
            <a:endParaRPr lang="en-US" sz="3200" b="1" dirty="0"/>
          </a:p>
        </p:txBody>
      </p:sp>
      <p:sp>
        <p:nvSpPr>
          <p:cNvPr id="25" name="Rectangle 24"/>
          <p:cNvSpPr/>
          <p:nvPr/>
        </p:nvSpPr>
        <p:spPr>
          <a:xfrm>
            <a:off x="5029200" y="5715000"/>
            <a:ext cx="1447800" cy="762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3200" b="1" dirty="0" smtClean="0"/>
              <a:t>7</a:t>
            </a:r>
            <a:r>
              <a:rPr lang="en-US" sz="3200" b="1" dirty="0" smtClean="0"/>
              <a:t>*</a:t>
            </a:r>
            <a:r>
              <a:rPr lang="sr-Cyrl-RS" sz="3200" b="1" dirty="0" smtClean="0"/>
              <a:t>3=</a:t>
            </a:r>
            <a:endParaRPr lang="en-US" sz="3200" b="1" dirty="0"/>
          </a:p>
        </p:txBody>
      </p:sp>
      <p:sp>
        <p:nvSpPr>
          <p:cNvPr id="27" name="Dodecagon 26"/>
          <p:cNvSpPr/>
          <p:nvPr/>
        </p:nvSpPr>
        <p:spPr>
          <a:xfrm>
            <a:off x="6477000" y="457200"/>
            <a:ext cx="914400" cy="762000"/>
          </a:xfrm>
          <a:prstGeom prst="dodecagon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3200" b="1" dirty="0" smtClean="0"/>
              <a:t>28</a:t>
            </a:r>
            <a:endParaRPr lang="en-US" sz="3200" b="1" dirty="0"/>
          </a:p>
        </p:txBody>
      </p:sp>
      <p:sp>
        <p:nvSpPr>
          <p:cNvPr id="28" name="Dodecagon 27"/>
          <p:cNvSpPr/>
          <p:nvPr/>
        </p:nvSpPr>
        <p:spPr>
          <a:xfrm>
            <a:off x="7467600" y="457200"/>
            <a:ext cx="914400" cy="762000"/>
          </a:xfrm>
          <a:prstGeom prst="dodecagon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3200" b="1" dirty="0" smtClean="0"/>
              <a:t>58</a:t>
            </a:r>
            <a:endParaRPr lang="en-US" sz="3200" b="1" dirty="0"/>
          </a:p>
        </p:txBody>
      </p:sp>
      <p:sp>
        <p:nvSpPr>
          <p:cNvPr id="29" name="Dodecagon 28"/>
          <p:cNvSpPr/>
          <p:nvPr/>
        </p:nvSpPr>
        <p:spPr>
          <a:xfrm>
            <a:off x="7391400" y="1524000"/>
            <a:ext cx="914400" cy="762000"/>
          </a:xfrm>
          <a:prstGeom prst="dodecagon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3200" b="1" dirty="0" smtClean="0"/>
              <a:t>52</a:t>
            </a:r>
            <a:endParaRPr lang="en-US" sz="3200" b="1" dirty="0"/>
          </a:p>
        </p:txBody>
      </p:sp>
      <p:sp>
        <p:nvSpPr>
          <p:cNvPr id="30" name="Dodecagon 29"/>
          <p:cNvSpPr/>
          <p:nvPr/>
        </p:nvSpPr>
        <p:spPr>
          <a:xfrm>
            <a:off x="7543800" y="3733800"/>
            <a:ext cx="914400" cy="762000"/>
          </a:xfrm>
          <a:prstGeom prst="dodecagon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3200" b="1" dirty="0" smtClean="0"/>
              <a:t>40</a:t>
            </a:r>
            <a:endParaRPr lang="en-US" sz="3200" b="1" dirty="0"/>
          </a:p>
        </p:txBody>
      </p:sp>
      <p:sp>
        <p:nvSpPr>
          <p:cNvPr id="31" name="Dodecagon 30"/>
          <p:cNvSpPr/>
          <p:nvPr/>
        </p:nvSpPr>
        <p:spPr>
          <a:xfrm>
            <a:off x="6477000" y="2667000"/>
            <a:ext cx="914400" cy="762000"/>
          </a:xfrm>
          <a:prstGeom prst="dodecagon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3200" b="1" dirty="0" smtClean="0"/>
              <a:t>58</a:t>
            </a:r>
            <a:endParaRPr lang="en-US" sz="3200" b="1" dirty="0"/>
          </a:p>
        </p:txBody>
      </p:sp>
      <p:sp>
        <p:nvSpPr>
          <p:cNvPr id="32" name="Dodecagon 31"/>
          <p:cNvSpPr/>
          <p:nvPr/>
        </p:nvSpPr>
        <p:spPr>
          <a:xfrm>
            <a:off x="7467600" y="5715000"/>
            <a:ext cx="914400" cy="762000"/>
          </a:xfrm>
          <a:prstGeom prst="dodecagon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3200" b="1" dirty="0" smtClean="0"/>
              <a:t>12</a:t>
            </a:r>
            <a:endParaRPr lang="en-US" sz="3200" b="1" dirty="0"/>
          </a:p>
        </p:txBody>
      </p:sp>
      <p:sp>
        <p:nvSpPr>
          <p:cNvPr id="33" name="Dodecagon 32"/>
          <p:cNvSpPr/>
          <p:nvPr/>
        </p:nvSpPr>
        <p:spPr>
          <a:xfrm>
            <a:off x="6477000" y="4648200"/>
            <a:ext cx="914400" cy="762000"/>
          </a:xfrm>
          <a:prstGeom prst="dodecagon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3200" b="1" dirty="0" smtClean="0"/>
              <a:t>26</a:t>
            </a:r>
            <a:endParaRPr lang="en-US" sz="3200" b="1" dirty="0"/>
          </a:p>
        </p:txBody>
      </p:sp>
      <p:sp>
        <p:nvSpPr>
          <p:cNvPr id="34" name="Dodecagon 33"/>
          <p:cNvSpPr/>
          <p:nvPr/>
        </p:nvSpPr>
        <p:spPr>
          <a:xfrm>
            <a:off x="6400800" y="1600200"/>
            <a:ext cx="914400" cy="762000"/>
          </a:xfrm>
          <a:prstGeom prst="dodecagon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3200" b="1" dirty="0" smtClean="0"/>
              <a:t>24</a:t>
            </a:r>
            <a:endParaRPr lang="en-US" sz="3200" b="1" dirty="0"/>
          </a:p>
        </p:txBody>
      </p:sp>
      <p:sp>
        <p:nvSpPr>
          <p:cNvPr id="35" name="Dodecagon 34"/>
          <p:cNvSpPr/>
          <p:nvPr/>
        </p:nvSpPr>
        <p:spPr>
          <a:xfrm>
            <a:off x="7467600" y="2667000"/>
            <a:ext cx="914400" cy="762000"/>
          </a:xfrm>
          <a:prstGeom prst="dodecagon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3200" b="1" dirty="0" smtClean="0"/>
              <a:t>12</a:t>
            </a:r>
            <a:endParaRPr lang="en-US" sz="3200" b="1" dirty="0"/>
          </a:p>
        </p:txBody>
      </p:sp>
      <p:sp>
        <p:nvSpPr>
          <p:cNvPr id="36" name="Dodecagon 35"/>
          <p:cNvSpPr/>
          <p:nvPr/>
        </p:nvSpPr>
        <p:spPr>
          <a:xfrm>
            <a:off x="6553200" y="3733800"/>
            <a:ext cx="914400" cy="762000"/>
          </a:xfrm>
          <a:prstGeom prst="dodecagon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3200" b="1" dirty="0" smtClean="0"/>
              <a:t>30</a:t>
            </a:r>
            <a:endParaRPr lang="en-US" sz="3200" b="1" dirty="0"/>
          </a:p>
        </p:txBody>
      </p:sp>
      <p:sp>
        <p:nvSpPr>
          <p:cNvPr id="37" name="Dodecagon 36"/>
          <p:cNvSpPr/>
          <p:nvPr/>
        </p:nvSpPr>
        <p:spPr>
          <a:xfrm>
            <a:off x="7467600" y="4572000"/>
            <a:ext cx="914400" cy="762000"/>
          </a:xfrm>
          <a:prstGeom prst="dodecagon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3200" b="1" dirty="0" smtClean="0"/>
              <a:t>16</a:t>
            </a:r>
            <a:endParaRPr lang="en-US" sz="3200" b="1" dirty="0"/>
          </a:p>
        </p:txBody>
      </p:sp>
      <p:sp>
        <p:nvSpPr>
          <p:cNvPr id="38" name="Dodecagon 37"/>
          <p:cNvSpPr/>
          <p:nvPr/>
        </p:nvSpPr>
        <p:spPr>
          <a:xfrm>
            <a:off x="6553200" y="5715000"/>
            <a:ext cx="914400" cy="762000"/>
          </a:xfrm>
          <a:prstGeom prst="dodecagon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3200" b="1" dirty="0" smtClean="0"/>
              <a:t>21</a:t>
            </a:r>
            <a:endParaRPr lang="en-US" sz="3200" b="1" dirty="0"/>
          </a:p>
        </p:txBody>
      </p:sp>
      <p:sp>
        <p:nvSpPr>
          <p:cNvPr id="41" name="Slide Number Placeholder 4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92886-E571-45D5-8B56-343DC94F8FA6}" type="slidenum">
              <a:rPr kumimoji="0" lang="en-US" smtClean="0"/>
              <a:pPr/>
              <a:t>4</a:t>
            </a:fld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D4D21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20EE42"/>
                                      </p:to>
                                    </p:animClr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20EE42"/>
                                      </p:to>
                                    </p:animClr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D4D21"/>
                                      </p:to>
                                    </p:animClr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20EE42"/>
                                      </p:to>
                                    </p:animClr>
                                    <p:set>
                                      <p:cBhvr>
                                        <p:cTn id="3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4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20EE42"/>
                                      </p:to>
                                    </p:animClr>
                                    <p:set>
                                      <p:cBhvr>
                                        <p:cTn id="4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4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20EE42"/>
                                      </p:to>
                                    </p:animClr>
                                    <p:set>
                                      <p:cBhvr>
                                        <p:cTn id="4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5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20EE42"/>
                                      </p:to>
                                    </p:animClr>
                                    <p:set>
                                      <p:cBhvr>
                                        <p:cTn id="5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D4D21"/>
                                      </p:to>
                                    </p:animClr>
                                    <p:set>
                                      <p:cBhvr>
                                        <p:cTn id="6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D4D21"/>
                                      </p:to>
                                    </p:animClr>
                                    <p:set>
                                      <p:cBhvr>
                                        <p:cTn id="7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7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D4D21"/>
                                      </p:to>
                                    </p:animClr>
                                    <p:set>
                                      <p:cBhvr>
                                        <p:cTn id="7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79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" fill="hold">
                      <p:stCondLst>
                        <p:cond delay="0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8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D4D21"/>
                                      </p:to>
                                    </p:animClr>
                                    <p:set>
                                      <p:cBhvr>
                                        <p:cTn id="8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9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20EE42"/>
                                      </p:to>
                                    </p:animClr>
                                    <p:set>
                                      <p:cBhvr>
                                        <p:cTn id="9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97" dur="1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ED4D21"/>
                                      </p:to>
                                    </p:animClr>
                                    <p:animClr clrSpc="rgb">
                                      <p:cBhvr>
                                        <p:cTn id="98" dur="1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D4D21"/>
                                      </p:to>
                                    </p:animClr>
                                    <p:set>
                                      <p:cBhvr>
                                        <p:cTn id="99" dur="1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0" dur="1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0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0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0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0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106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7" fill="hold">
                      <p:stCondLst>
                        <p:cond delay="0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10" dur="1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ED4D21"/>
                                      </p:to>
                                    </p:animClr>
                                    <p:animClr clrSpc="rgb">
                                      <p:cBhvr>
                                        <p:cTn id="111" dur="1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D4D21"/>
                                      </p:to>
                                    </p:animClr>
                                    <p:set>
                                      <p:cBhvr>
                                        <p:cTn id="112" dur="1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3" dur="1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1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1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1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119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0" fill="hold">
                      <p:stCondLst>
                        <p:cond delay="0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23" dur="1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ED4D21"/>
                                      </p:to>
                                    </p:animClr>
                                    <p:animClr clrSpc="rgb">
                                      <p:cBhvr>
                                        <p:cTn id="124" dur="1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D4D21"/>
                                      </p:to>
                                    </p:animClr>
                                    <p:set>
                                      <p:cBhvr>
                                        <p:cTn id="125" dur="1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6" dur="1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2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3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132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3" fill="hold">
                      <p:stCondLst>
                        <p:cond delay="0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36" dur="1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ED4D21"/>
                                      </p:to>
                                    </p:animClr>
                                    <p:animClr clrSpc="rgb">
                                      <p:cBhvr>
                                        <p:cTn id="137" dur="1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D4D21"/>
                                      </p:to>
                                    </p:animClr>
                                    <p:set>
                                      <p:cBhvr>
                                        <p:cTn id="138" dur="1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9" dur="1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4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4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145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6" fill="hold">
                      <p:stCondLst>
                        <p:cond delay="0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49" dur="1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ED4D21"/>
                                      </p:to>
                                    </p:animClr>
                                    <p:animClr clrSpc="rgb">
                                      <p:cBhvr>
                                        <p:cTn id="150" dur="1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D4D21"/>
                                      </p:to>
                                    </p:animClr>
                                    <p:set>
                                      <p:cBhvr>
                                        <p:cTn id="151" dur="1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2" dur="1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5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5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5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158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9" fill="hold">
                      <p:stCondLst>
                        <p:cond delay="0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62" dur="1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ED4D21"/>
                                      </p:to>
                                    </p:animClr>
                                    <p:animClr clrSpc="rgb">
                                      <p:cBhvr>
                                        <p:cTn id="163" dur="1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D4D21"/>
                                      </p:to>
                                    </p:animClr>
                                    <p:set>
                                      <p:cBhvr>
                                        <p:cTn id="164" dur="1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5" dur="1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6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6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7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171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2" fill="hold">
                      <p:stCondLst>
                        <p:cond delay="0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7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20EE42"/>
                                      </p:to>
                                    </p:animClr>
                                    <p:set>
                                      <p:cBhvr>
                                        <p:cTn id="17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178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9" fill="hold">
                      <p:stCondLst>
                        <p:cond delay="0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8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20EE42"/>
                                      </p:to>
                                    </p:animClr>
                                    <p:set>
                                      <p:cBhvr>
                                        <p:cTn id="18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185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6" fill="hold">
                      <p:stCondLst>
                        <p:cond delay="0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8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20EE42"/>
                                      </p:to>
                                    </p:animClr>
                                    <p:set>
                                      <p:cBhvr>
                                        <p:cTn id="19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192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3" fill="hold">
                      <p:stCondLst>
                        <p:cond delay="0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9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20EE42"/>
                                      </p:to>
                                    </p:animClr>
                                    <p:set>
                                      <p:cBhvr>
                                        <p:cTn id="19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199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0" fill="hold">
                      <p:stCondLst>
                        <p:cond delay="0"/>
                      </p:stCondLst>
                      <p:childTnLst>
                        <p:par>
                          <p:cTn id="201" fill="hold">
                            <p:stCondLst>
                              <p:cond delay="0"/>
                            </p:stCondLst>
                            <p:childTnLst>
                              <p:par>
                                <p:cTn id="20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0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20EE42"/>
                                      </p:to>
                                    </p:animClr>
                                    <p:set>
                                      <p:cBhvr>
                                        <p:cTn id="20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</p:childTnLst>
        </p:cTn>
      </p:par>
    </p:tnLst>
    <p:bldLst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381000"/>
            <a:ext cx="1447800" cy="762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2*9</a:t>
            </a:r>
            <a:r>
              <a:rPr lang="sr-Cyrl-RS" sz="3200" b="1" dirty="0" smtClean="0"/>
              <a:t>=</a:t>
            </a:r>
            <a:endParaRPr lang="en-US" sz="3200" b="1" dirty="0"/>
          </a:p>
        </p:txBody>
      </p:sp>
      <p:sp>
        <p:nvSpPr>
          <p:cNvPr id="3" name="Oval 2"/>
          <p:cNvSpPr/>
          <p:nvPr/>
        </p:nvSpPr>
        <p:spPr>
          <a:xfrm>
            <a:off x="1524000" y="381000"/>
            <a:ext cx="1066800" cy="7620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4</a:t>
            </a:r>
            <a:r>
              <a:rPr lang="sr-Cyrl-RS" sz="3200" b="1" dirty="0" smtClean="0"/>
              <a:t>0</a:t>
            </a:r>
            <a:endParaRPr lang="en-US" sz="3200" b="1" dirty="0"/>
          </a:p>
        </p:txBody>
      </p:sp>
      <p:sp>
        <p:nvSpPr>
          <p:cNvPr id="4" name="Oval 3"/>
          <p:cNvSpPr/>
          <p:nvPr/>
        </p:nvSpPr>
        <p:spPr>
          <a:xfrm>
            <a:off x="2590800" y="381000"/>
            <a:ext cx="1066800" cy="7620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18</a:t>
            </a:r>
            <a:endParaRPr lang="en-US" sz="3200" b="1" dirty="0"/>
          </a:p>
        </p:txBody>
      </p:sp>
      <p:sp>
        <p:nvSpPr>
          <p:cNvPr id="5" name="Rectangle 4"/>
          <p:cNvSpPr/>
          <p:nvPr/>
        </p:nvSpPr>
        <p:spPr>
          <a:xfrm>
            <a:off x="228600" y="1371600"/>
            <a:ext cx="1447800" cy="762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4*</a:t>
            </a:r>
            <a:r>
              <a:rPr lang="sr-Cyrl-RS" sz="3200" b="1" dirty="0" smtClean="0"/>
              <a:t>4=</a:t>
            </a:r>
            <a:endParaRPr lang="en-US" sz="3200" b="1" dirty="0"/>
          </a:p>
        </p:txBody>
      </p:sp>
      <p:sp>
        <p:nvSpPr>
          <p:cNvPr id="6" name="Oval 5"/>
          <p:cNvSpPr/>
          <p:nvPr/>
        </p:nvSpPr>
        <p:spPr>
          <a:xfrm>
            <a:off x="1447800" y="1371600"/>
            <a:ext cx="1066800" cy="7620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1</a:t>
            </a:r>
            <a:r>
              <a:rPr lang="sr-Cyrl-RS" sz="3200" b="1" dirty="0" smtClean="0"/>
              <a:t>6</a:t>
            </a:r>
            <a:endParaRPr lang="en-US" sz="3200" b="1" dirty="0"/>
          </a:p>
        </p:txBody>
      </p:sp>
      <p:sp>
        <p:nvSpPr>
          <p:cNvPr id="7" name="Oval 6"/>
          <p:cNvSpPr/>
          <p:nvPr/>
        </p:nvSpPr>
        <p:spPr>
          <a:xfrm>
            <a:off x="2590800" y="1371600"/>
            <a:ext cx="1066800" cy="7620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4</a:t>
            </a:r>
            <a:r>
              <a:rPr lang="sr-Cyrl-RS" sz="3200" b="1" dirty="0" smtClean="0"/>
              <a:t>6</a:t>
            </a:r>
            <a:endParaRPr lang="en-US" sz="3200" b="1" dirty="0"/>
          </a:p>
        </p:txBody>
      </p:sp>
      <p:sp>
        <p:nvSpPr>
          <p:cNvPr id="8" name="Rectangle 7"/>
          <p:cNvSpPr/>
          <p:nvPr/>
        </p:nvSpPr>
        <p:spPr>
          <a:xfrm>
            <a:off x="304800" y="2438400"/>
            <a:ext cx="1447800" cy="762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6*</a:t>
            </a:r>
            <a:r>
              <a:rPr lang="sr-Cyrl-RS" sz="3200" b="1" dirty="0" smtClean="0"/>
              <a:t>8=</a:t>
            </a:r>
            <a:endParaRPr lang="en-US" sz="3200" b="1" dirty="0"/>
          </a:p>
        </p:txBody>
      </p:sp>
      <p:sp>
        <p:nvSpPr>
          <p:cNvPr id="9" name="Rectangle 8"/>
          <p:cNvSpPr/>
          <p:nvPr/>
        </p:nvSpPr>
        <p:spPr>
          <a:xfrm>
            <a:off x="304800" y="3429000"/>
            <a:ext cx="1447800" cy="762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3200" b="1" dirty="0" smtClean="0"/>
              <a:t>9</a:t>
            </a:r>
            <a:r>
              <a:rPr lang="en-US" sz="3200" b="1" dirty="0" smtClean="0"/>
              <a:t>*2</a:t>
            </a:r>
            <a:r>
              <a:rPr lang="sr-Cyrl-RS" sz="3200" b="1" dirty="0" smtClean="0"/>
              <a:t>=</a:t>
            </a:r>
            <a:endParaRPr lang="en-US" sz="3200" b="1" dirty="0"/>
          </a:p>
        </p:txBody>
      </p:sp>
      <p:sp>
        <p:nvSpPr>
          <p:cNvPr id="10" name="Rectangle 9"/>
          <p:cNvSpPr/>
          <p:nvPr/>
        </p:nvSpPr>
        <p:spPr>
          <a:xfrm>
            <a:off x="304800" y="4419600"/>
            <a:ext cx="1447800" cy="762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3200" b="1" dirty="0" smtClean="0"/>
              <a:t>1</a:t>
            </a:r>
            <a:r>
              <a:rPr lang="en-US" sz="3200" b="1" dirty="0" smtClean="0"/>
              <a:t>*6</a:t>
            </a:r>
            <a:r>
              <a:rPr lang="sr-Cyrl-RS" sz="3200" b="1" dirty="0" smtClean="0"/>
              <a:t>=</a:t>
            </a:r>
            <a:endParaRPr lang="en-US" sz="3200" b="1" dirty="0"/>
          </a:p>
        </p:txBody>
      </p:sp>
      <p:sp>
        <p:nvSpPr>
          <p:cNvPr id="11" name="Rectangle 10"/>
          <p:cNvSpPr/>
          <p:nvPr/>
        </p:nvSpPr>
        <p:spPr>
          <a:xfrm>
            <a:off x="304800" y="5410200"/>
            <a:ext cx="1447800" cy="762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3200" b="1" dirty="0" smtClean="0"/>
              <a:t>10</a:t>
            </a:r>
            <a:r>
              <a:rPr lang="en-US" sz="3200" b="1" dirty="0" smtClean="0"/>
              <a:t>*7</a:t>
            </a:r>
            <a:r>
              <a:rPr lang="sr-Cyrl-RS" sz="3200" b="1" dirty="0" smtClean="0"/>
              <a:t>=</a:t>
            </a:r>
            <a:endParaRPr lang="en-US" sz="3200" b="1" dirty="0"/>
          </a:p>
        </p:txBody>
      </p:sp>
      <p:sp>
        <p:nvSpPr>
          <p:cNvPr id="12" name="Oval 11"/>
          <p:cNvSpPr/>
          <p:nvPr/>
        </p:nvSpPr>
        <p:spPr>
          <a:xfrm>
            <a:off x="1524000" y="2438400"/>
            <a:ext cx="1066800" cy="7620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3200" b="1" dirty="0" smtClean="0"/>
              <a:t>4</a:t>
            </a:r>
            <a:r>
              <a:rPr lang="en-US" sz="3200" b="1" dirty="0" smtClean="0"/>
              <a:t>8</a:t>
            </a:r>
            <a:endParaRPr lang="en-US" sz="3200" b="1" dirty="0"/>
          </a:p>
        </p:txBody>
      </p:sp>
      <p:sp>
        <p:nvSpPr>
          <p:cNvPr id="13" name="Oval 12"/>
          <p:cNvSpPr/>
          <p:nvPr/>
        </p:nvSpPr>
        <p:spPr>
          <a:xfrm>
            <a:off x="2590800" y="3429000"/>
            <a:ext cx="1066800" cy="7620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18</a:t>
            </a:r>
            <a:endParaRPr lang="en-US" sz="3200" b="1" dirty="0"/>
          </a:p>
        </p:txBody>
      </p:sp>
      <p:sp>
        <p:nvSpPr>
          <p:cNvPr id="14" name="Oval 13"/>
          <p:cNvSpPr/>
          <p:nvPr/>
        </p:nvSpPr>
        <p:spPr>
          <a:xfrm>
            <a:off x="1524000" y="4419600"/>
            <a:ext cx="1066800" cy="7620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3200" b="1" dirty="0" smtClean="0"/>
              <a:t>6</a:t>
            </a:r>
            <a:endParaRPr lang="en-US" sz="3200" b="1" dirty="0"/>
          </a:p>
        </p:txBody>
      </p:sp>
      <p:sp>
        <p:nvSpPr>
          <p:cNvPr id="15" name="Oval 14"/>
          <p:cNvSpPr/>
          <p:nvPr/>
        </p:nvSpPr>
        <p:spPr>
          <a:xfrm>
            <a:off x="1524000" y="5410200"/>
            <a:ext cx="1066800" cy="7620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7</a:t>
            </a:r>
            <a:r>
              <a:rPr lang="sr-Cyrl-RS" sz="3200" b="1" dirty="0" smtClean="0"/>
              <a:t>0</a:t>
            </a:r>
            <a:endParaRPr lang="en-US" sz="3200" b="1" dirty="0"/>
          </a:p>
        </p:txBody>
      </p:sp>
      <p:sp>
        <p:nvSpPr>
          <p:cNvPr id="16" name="Oval 15"/>
          <p:cNvSpPr/>
          <p:nvPr/>
        </p:nvSpPr>
        <p:spPr>
          <a:xfrm>
            <a:off x="2667000" y="2438400"/>
            <a:ext cx="1066800" cy="7620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3200" b="1" dirty="0" smtClean="0"/>
              <a:t>1</a:t>
            </a:r>
            <a:r>
              <a:rPr lang="en-US" sz="3200" b="1" dirty="0" smtClean="0"/>
              <a:t>4</a:t>
            </a:r>
            <a:endParaRPr lang="en-US" sz="3200" b="1" dirty="0"/>
          </a:p>
        </p:txBody>
      </p:sp>
      <p:sp>
        <p:nvSpPr>
          <p:cNvPr id="17" name="Oval 16"/>
          <p:cNvSpPr/>
          <p:nvPr/>
        </p:nvSpPr>
        <p:spPr>
          <a:xfrm>
            <a:off x="1524000" y="3429000"/>
            <a:ext cx="1066800" cy="7620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3200" b="1" dirty="0" smtClean="0"/>
              <a:t>1</a:t>
            </a:r>
            <a:endParaRPr lang="en-US" sz="3200" b="1" dirty="0"/>
          </a:p>
        </p:txBody>
      </p:sp>
      <p:sp>
        <p:nvSpPr>
          <p:cNvPr id="18" name="Oval 17"/>
          <p:cNvSpPr/>
          <p:nvPr/>
        </p:nvSpPr>
        <p:spPr>
          <a:xfrm>
            <a:off x="2667000" y="4419600"/>
            <a:ext cx="1066800" cy="7620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3200" b="1" dirty="0" smtClean="0"/>
              <a:t>2</a:t>
            </a:r>
            <a:endParaRPr lang="en-US" sz="3200" b="1" dirty="0"/>
          </a:p>
        </p:txBody>
      </p:sp>
      <p:sp>
        <p:nvSpPr>
          <p:cNvPr id="19" name="Oval 18"/>
          <p:cNvSpPr/>
          <p:nvPr/>
        </p:nvSpPr>
        <p:spPr>
          <a:xfrm>
            <a:off x="2590800" y="5410200"/>
            <a:ext cx="1066800" cy="7620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3200" b="1" dirty="0" smtClean="0"/>
              <a:t>15</a:t>
            </a:r>
            <a:endParaRPr lang="en-US" sz="3200" b="1" dirty="0"/>
          </a:p>
        </p:txBody>
      </p:sp>
      <p:sp>
        <p:nvSpPr>
          <p:cNvPr id="20" name="Rectangle 19"/>
          <p:cNvSpPr/>
          <p:nvPr/>
        </p:nvSpPr>
        <p:spPr>
          <a:xfrm>
            <a:off x="4953000" y="457200"/>
            <a:ext cx="1447800" cy="762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3200" b="1" dirty="0" smtClean="0"/>
              <a:t>7</a:t>
            </a:r>
            <a:r>
              <a:rPr lang="en-US" sz="3200" b="1" dirty="0" smtClean="0"/>
              <a:t>*7</a:t>
            </a:r>
            <a:r>
              <a:rPr lang="sr-Cyrl-RS" sz="3200" b="1" dirty="0" smtClean="0"/>
              <a:t>=</a:t>
            </a:r>
            <a:endParaRPr lang="en-US" sz="3200" b="1" dirty="0"/>
          </a:p>
        </p:txBody>
      </p:sp>
      <p:sp>
        <p:nvSpPr>
          <p:cNvPr id="21" name="Rectangle 20"/>
          <p:cNvSpPr/>
          <p:nvPr/>
        </p:nvSpPr>
        <p:spPr>
          <a:xfrm>
            <a:off x="4953000" y="1600200"/>
            <a:ext cx="1447800" cy="762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3200" b="1" dirty="0" smtClean="0"/>
              <a:t>7</a:t>
            </a:r>
            <a:r>
              <a:rPr lang="en-US" sz="3200" b="1" dirty="0" smtClean="0"/>
              <a:t>*</a:t>
            </a:r>
            <a:r>
              <a:rPr lang="sr-Cyrl-RS" sz="3200" b="1" dirty="0" smtClean="0"/>
              <a:t>4=</a:t>
            </a:r>
            <a:endParaRPr lang="en-US" sz="3200" b="1" dirty="0"/>
          </a:p>
        </p:txBody>
      </p:sp>
      <p:sp>
        <p:nvSpPr>
          <p:cNvPr id="22" name="Rectangle 21"/>
          <p:cNvSpPr/>
          <p:nvPr/>
        </p:nvSpPr>
        <p:spPr>
          <a:xfrm>
            <a:off x="4953000" y="2667000"/>
            <a:ext cx="1447800" cy="762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4*</a:t>
            </a:r>
            <a:r>
              <a:rPr lang="sr-Cyrl-RS" sz="3200" b="1" dirty="0" smtClean="0"/>
              <a:t>2=</a:t>
            </a:r>
            <a:endParaRPr lang="en-US" sz="3200" b="1" dirty="0"/>
          </a:p>
        </p:txBody>
      </p:sp>
      <p:sp>
        <p:nvSpPr>
          <p:cNvPr id="23" name="Rectangle 22"/>
          <p:cNvSpPr/>
          <p:nvPr/>
        </p:nvSpPr>
        <p:spPr>
          <a:xfrm>
            <a:off x="5029200" y="3733800"/>
            <a:ext cx="1447800" cy="762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3200" b="1" dirty="0" smtClean="0"/>
              <a:t>3</a:t>
            </a:r>
            <a:r>
              <a:rPr lang="en-US" sz="3200" b="1" dirty="0" smtClean="0"/>
              <a:t>*</a:t>
            </a:r>
            <a:r>
              <a:rPr lang="sr-Cyrl-RS" sz="3200" b="1" dirty="0" smtClean="0"/>
              <a:t>6=</a:t>
            </a:r>
            <a:endParaRPr lang="en-US" sz="3200" b="1" dirty="0"/>
          </a:p>
        </p:txBody>
      </p:sp>
      <p:sp>
        <p:nvSpPr>
          <p:cNvPr id="24" name="Rectangle 23"/>
          <p:cNvSpPr/>
          <p:nvPr/>
        </p:nvSpPr>
        <p:spPr>
          <a:xfrm>
            <a:off x="5029200" y="4724400"/>
            <a:ext cx="1447800" cy="762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4*</a:t>
            </a:r>
            <a:r>
              <a:rPr lang="sr-Cyrl-RS" sz="3200" b="1" dirty="0" smtClean="0"/>
              <a:t>0=</a:t>
            </a:r>
            <a:endParaRPr lang="en-US" sz="3200" b="1" dirty="0"/>
          </a:p>
        </p:txBody>
      </p:sp>
      <p:sp>
        <p:nvSpPr>
          <p:cNvPr id="25" name="Rectangle 24"/>
          <p:cNvSpPr/>
          <p:nvPr/>
        </p:nvSpPr>
        <p:spPr>
          <a:xfrm>
            <a:off x="5029200" y="5715000"/>
            <a:ext cx="1447800" cy="762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3200" b="1" dirty="0" smtClean="0"/>
              <a:t>7</a:t>
            </a:r>
            <a:r>
              <a:rPr lang="en-US" sz="3200" b="1" dirty="0" smtClean="0"/>
              <a:t>*</a:t>
            </a:r>
            <a:r>
              <a:rPr lang="sr-Cyrl-RS" sz="3200" b="1" dirty="0" smtClean="0"/>
              <a:t>2=</a:t>
            </a:r>
            <a:endParaRPr lang="en-US" sz="3200" b="1" dirty="0"/>
          </a:p>
        </p:txBody>
      </p:sp>
      <p:sp>
        <p:nvSpPr>
          <p:cNvPr id="27" name="Dodecagon 26"/>
          <p:cNvSpPr/>
          <p:nvPr/>
        </p:nvSpPr>
        <p:spPr>
          <a:xfrm>
            <a:off x="6477000" y="457200"/>
            <a:ext cx="914400" cy="762000"/>
          </a:xfrm>
          <a:prstGeom prst="dodecagon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3200" b="1" dirty="0" smtClean="0"/>
              <a:t>49</a:t>
            </a:r>
            <a:endParaRPr lang="en-US" sz="3200" b="1" dirty="0"/>
          </a:p>
        </p:txBody>
      </p:sp>
      <p:sp>
        <p:nvSpPr>
          <p:cNvPr id="28" name="Dodecagon 27"/>
          <p:cNvSpPr/>
          <p:nvPr/>
        </p:nvSpPr>
        <p:spPr>
          <a:xfrm>
            <a:off x="7467600" y="457200"/>
            <a:ext cx="914400" cy="762000"/>
          </a:xfrm>
          <a:prstGeom prst="dodecagon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3200" b="1" dirty="0" smtClean="0"/>
              <a:t>58</a:t>
            </a:r>
            <a:endParaRPr lang="en-US" sz="3200" b="1" dirty="0"/>
          </a:p>
        </p:txBody>
      </p:sp>
      <p:sp>
        <p:nvSpPr>
          <p:cNvPr id="29" name="Dodecagon 28"/>
          <p:cNvSpPr/>
          <p:nvPr/>
        </p:nvSpPr>
        <p:spPr>
          <a:xfrm>
            <a:off x="7391400" y="1524000"/>
            <a:ext cx="914400" cy="762000"/>
          </a:xfrm>
          <a:prstGeom prst="dodecagon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3200" b="1" dirty="0" smtClean="0"/>
              <a:t>52</a:t>
            </a:r>
            <a:endParaRPr lang="en-US" sz="3200" b="1" dirty="0"/>
          </a:p>
        </p:txBody>
      </p:sp>
      <p:sp>
        <p:nvSpPr>
          <p:cNvPr id="30" name="Dodecagon 29"/>
          <p:cNvSpPr/>
          <p:nvPr/>
        </p:nvSpPr>
        <p:spPr>
          <a:xfrm>
            <a:off x="7543800" y="3733800"/>
            <a:ext cx="914400" cy="762000"/>
          </a:xfrm>
          <a:prstGeom prst="dodecagon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3200" b="1" dirty="0" smtClean="0"/>
              <a:t>12</a:t>
            </a:r>
            <a:endParaRPr lang="en-US" sz="3200" b="1" dirty="0"/>
          </a:p>
        </p:txBody>
      </p:sp>
      <p:sp>
        <p:nvSpPr>
          <p:cNvPr id="31" name="Dodecagon 30"/>
          <p:cNvSpPr/>
          <p:nvPr/>
        </p:nvSpPr>
        <p:spPr>
          <a:xfrm>
            <a:off x="6477000" y="2667000"/>
            <a:ext cx="914400" cy="762000"/>
          </a:xfrm>
          <a:prstGeom prst="dodecagon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3200" b="1" dirty="0" smtClean="0"/>
              <a:t>18</a:t>
            </a:r>
            <a:endParaRPr lang="en-US" sz="3200" b="1" dirty="0"/>
          </a:p>
        </p:txBody>
      </p:sp>
      <p:sp>
        <p:nvSpPr>
          <p:cNvPr id="32" name="Dodecagon 31"/>
          <p:cNvSpPr/>
          <p:nvPr/>
        </p:nvSpPr>
        <p:spPr>
          <a:xfrm>
            <a:off x="7467600" y="5715000"/>
            <a:ext cx="914400" cy="762000"/>
          </a:xfrm>
          <a:prstGeom prst="dodecagon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3200" b="1" dirty="0" smtClean="0"/>
              <a:t>12</a:t>
            </a:r>
            <a:endParaRPr lang="en-US" sz="3200" b="1" dirty="0"/>
          </a:p>
        </p:txBody>
      </p:sp>
      <p:sp>
        <p:nvSpPr>
          <p:cNvPr id="33" name="Dodecagon 32"/>
          <p:cNvSpPr/>
          <p:nvPr/>
        </p:nvSpPr>
        <p:spPr>
          <a:xfrm>
            <a:off x="6477000" y="4648200"/>
            <a:ext cx="914400" cy="762000"/>
          </a:xfrm>
          <a:prstGeom prst="dodecagon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3200" b="1" dirty="0" smtClean="0"/>
              <a:t>4</a:t>
            </a:r>
            <a:endParaRPr lang="en-US" sz="3200" b="1" dirty="0"/>
          </a:p>
        </p:txBody>
      </p:sp>
      <p:sp>
        <p:nvSpPr>
          <p:cNvPr id="34" name="Dodecagon 33"/>
          <p:cNvSpPr/>
          <p:nvPr/>
        </p:nvSpPr>
        <p:spPr>
          <a:xfrm>
            <a:off x="6400800" y="1600200"/>
            <a:ext cx="914400" cy="762000"/>
          </a:xfrm>
          <a:prstGeom prst="dodecagon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3200" b="1" dirty="0" smtClean="0"/>
              <a:t>28</a:t>
            </a:r>
            <a:endParaRPr lang="en-US" sz="3200" b="1" dirty="0"/>
          </a:p>
        </p:txBody>
      </p:sp>
      <p:sp>
        <p:nvSpPr>
          <p:cNvPr id="35" name="Dodecagon 34"/>
          <p:cNvSpPr/>
          <p:nvPr/>
        </p:nvSpPr>
        <p:spPr>
          <a:xfrm>
            <a:off x="7467600" y="2667000"/>
            <a:ext cx="914400" cy="762000"/>
          </a:xfrm>
          <a:prstGeom prst="dodecagon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3200" b="1" dirty="0" smtClean="0"/>
              <a:t>8</a:t>
            </a:r>
            <a:endParaRPr lang="en-US" sz="3200" b="1" dirty="0"/>
          </a:p>
        </p:txBody>
      </p:sp>
      <p:sp>
        <p:nvSpPr>
          <p:cNvPr id="36" name="Dodecagon 35"/>
          <p:cNvSpPr/>
          <p:nvPr/>
        </p:nvSpPr>
        <p:spPr>
          <a:xfrm>
            <a:off x="6553200" y="3733800"/>
            <a:ext cx="914400" cy="762000"/>
          </a:xfrm>
          <a:prstGeom prst="dodecagon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3200" b="1" dirty="0" smtClean="0"/>
              <a:t>18</a:t>
            </a:r>
            <a:endParaRPr lang="en-US" sz="3200" b="1" dirty="0"/>
          </a:p>
        </p:txBody>
      </p:sp>
      <p:sp>
        <p:nvSpPr>
          <p:cNvPr id="37" name="Dodecagon 36"/>
          <p:cNvSpPr/>
          <p:nvPr/>
        </p:nvSpPr>
        <p:spPr>
          <a:xfrm>
            <a:off x="7467600" y="4724400"/>
            <a:ext cx="914400" cy="762000"/>
          </a:xfrm>
          <a:prstGeom prst="dodecagon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3200" b="1" dirty="0" smtClean="0"/>
              <a:t>0</a:t>
            </a:r>
            <a:endParaRPr lang="en-US" sz="3200" b="1" dirty="0"/>
          </a:p>
        </p:txBody>
      </p:sp>
      <p:sp>
        <p:nvSpPr>
          <p:cNvPr id="38" name="Dodecagon 37"/>
          <p:cNvSpPr/>
          <p:nvPr/>
        </p:nvSpPr>
        <p:spPr>
          <a:xfrm>
            <a:off x="6553200" y="5715000"/>
            <a:ext cx="914400" cy="762000"/>
          </a:xfrm>
          <a:prstGeom prst="dodecagon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3200" b="1" dirty="0" smtClean="0"/>
              <a:t>14</a:t>
            </a:r>
            <a:endParaRPr lang="en-US" sz="3200" b="1" dirty="0"/>
          </a:p>
        </p:txBody>
      </p:sp>
      <p:sp>
        <p:nvSpPr>
          <p:cNvPr id="40" name="Slide Number Placeholder 3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92886-E571-45D5-8B56-343DC94F8FA6}" type="slidenum">
              <a:rPr kumimoji="0" lang="en-US" smtClean="0"/>
              <a:pPr/>
              <a:t>5</a:t>
            </a:fld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D4D21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20EE42"/>
                                      </p:to>
                                    </p:animClr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20EE42"/>
                                      </p:to>
                                    </p:animClr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D4D21"/>
                                      </p:to>
                                    </p:animClr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20EE42"/>
                                      </p:to>
                                    </p:animClr>
                                    <p:set>
                                      <p:cBhvr>
                                        <p:cTn id="3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4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D4D21"/>
                                      </p:to>
                                    </p:animClr>
                                    <p:set>
                                      <p:cBhvr>
                                        <p:cTn id="4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4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20EE42"/>
                                      </p:to>
                                    </p:animClr>
                                    <p:set>
                                      <p:cBhvr>
                                        <p:cTn id="4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5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20EE42"/>
                                      </p:to>
                                    </p:animClr>
                                    <p:set>
                                      <p:cBhvr>
                                        <p:cTn id="5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D4D21"/>
                                      </p:to>
                                    </p:animClr>
                                    <p:set>
                                      <p:cBhvr>
                                        <p:cTn id="6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D4D21"/>
                                      </p:to>
                                    </p:animClr>
                                    <p:set>
                                      <p:cBhvr>
                                        <p:cTn id="7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7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D4D21"/>
                                      </p:to>
                                    </p:animClr>
                                    <p:set>
                                      <p:cBhvr>
                                        <p:cTn id="7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79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" fill="hold">
                      <p:stCondLst>
                        <p:cond delay="0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8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D4D21"/>
                                      </p:to>
                                    </p:animClr>
                                    <p:set>
                                      <p:cBhvr>
                                        <p:cTn id="8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9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20EE42"/>
                                      </p:to>
                                    </p:animClr>
                                    <p:set>
                                      <p:cBhvr>
                                        <p:cTn id="9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97" dur="1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ED4D21"/>
                                      </p:to>
                                    </p:animClr>
                                    <p:animClr clrSpc="rgb">
                                      <p:cBhvr>
                                        <p:cTn id="98" dur="1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D4D21"/>
                                      </p:to>
                                    </p:animClr>
                                    <p:set>
                                      <p:cBhvr>
                                        <p:cTn id="99" dur="1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0" dur="1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0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0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0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0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106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7" fill="hold">
                      <p:stCondLst>
                        <p:cond delay="0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10" dur="1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ED4D21"/>
                                      </p:to>
                                    </p:animClr>
                                    <p:animClr clrSpc="rgb">
                                      <p:cBhvr>
                                        <p:cTn id="111" dur="1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D4D21"/>
                                      </p:to>
                                    </p:animClr>
                                    <p:set>
                                      <p:cBhvr>
                                        <p:cTn id="112" dur="1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3" dur="1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1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1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1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119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0" fill="hold">
                      <p:stCondLst>
                        <p:cond delay="0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23" dur="1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ED4D21"/>
                                      </p:to>
                                    </p:animClr>
                                    <p:animClr clrSpc="rgb">
                                      <p:cBhvr>
                                        <p:cTn id="124" dur="1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D4D21"/>
                                      </p:to>
                                    </p:animClr>
                                    <p:set>
                                      <p:cBhvr>
                                        <p:cTn id="125" dur="1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6" dur="1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2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3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132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3" fill="hold">
                      <p:stCondLst>
                        <p:cond delay="0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36" dur="1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ED4D21"/>
                                      </p:to>
                                    </p:animClr>
                                    <p:animClr clrSpc="rgb">
                                      <p:cBhvr>
                                        <p:cTn id="137" dur="1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D4D21"/>
                                      </p:to>
                                    </p:animClr>
                                    <p:set>
                                      <p:cBhvr>
                                        <p:cTn id="138" dur="1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9" dur="1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4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4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145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6" fill="hold">
                      <p:stCondLst>
                        <p:cond delay="0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49" dur="1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ED4D21"/>
                                      </p:to>
                                    </p:animClr>
                                    <p:animClr clrSpc="rgb">
                                      <p:cBhvr>
                                        <p:cTn id="150" dur="1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D4D21"/>
                                      </p:to>
                                    </p:animClr>
                                    <p:set>
                                      <p:cBhvr>
                                        <p:cTn id="151" dur="1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2" dur="1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5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5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5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158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9" fill="hold">
                      <p:stCondLst>
                        <p:cond delay="0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62" dur="1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ED4D21"/>
                                      </p:to>
                                    </p:animClr>
                                    <p:animClr clrSpc="rgb">
                                      <p:cBhvr>
                                        <p:cTn id="163" dur="1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D4D21"/>
                                      </p:to>
                                    </p:animClr>
                                    <p:set>
                                      <p:cBhvr>
                                        <p:cTn id="164" dur="1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5" dur="1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6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6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7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171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2" fill="hold">
                      <p:stCondLst>
                        <p:cond delay="0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7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20EE42"/>
                                      </p:to>
                                    </p:animClr>
                                    <p:set>
                                      <p:cBhvr>
                                        <p:cTn id="17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178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9" fill="hold">
                      <p:stCondLst>
                        <p:cond delay="0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8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20EE42"/>
                                      </p:to>
                                    </p:animClr>
                                    <p:set>
                                      <p:cBhvr>
                                        <p:cTn id="18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185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6" fill="hold">
                      <p:stCondLst>
                        <p:cond delay="0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8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20EE42"/>
                                      </p:to>
                                    </p:animClr>
                                    <p:set>
                                      <p:cBhvr>
                                        <p:cTn id="19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192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3" fill="hold">
                      <p:stCondLst>
                        <p:cond delay="0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9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20EE42"/>
                                      </p:to>
                                    </p:animClr>
                                    <p:set>
                                      <p:cBhvr>
                                        <p:cTn id="19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199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0" fill="hold">
                      <p:stCondLst>
                        <p:cond delay="0"/>
                      </p:stCondLst>
                      <p:childTnLst>
                        <p:par>
                          <p:cTn id="201" fill="hold">
                            <p:stCondLst>
                              <p:cond delay="0"/>
                            </p:stCondLst>
                            <p:childTnLst>
                              <p:par>
                                <p:cTn id="20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0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20EE42"/>
                                      </p:to>
                                    </p:animClr>
                                    <p:set>
                                      <p:cBhvr>
                                        <p:cTn id="20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</p:childTnLst>
        </p:cTn>
      </p:par>
    </p:tnLst>
    <p:bldLst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381000"/>
            <a:ext cx="1447800" cy="762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6*9</a:t>
            </a:r>
            <a:r>
              <a:rPr lang="sr-Cyrl-RS" sz="3200" b="1" dirty="0" smtClean="0"/>
              <a:t>=</a:t>
            </a:r>
            <a:endParaRPr lang="en-US" sz="3200" b="1" dirty="0"/>
          </a:p>
        </p:txBody>
      </p:sp>
      <p:sp>
        <p:nvSpPr>
          <p:cNvPr id="3" name="Oval 2"/>
          <p:cNvSpPr/>
          <p:nvPr/>
        </p:nvSpPr>
        <p:spPr>
          <a:xfrm>
            <a:off x="1524000" y="381000"/>
            <a:ext cx="1066800" cy="7620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46</a:t>
            </a:r>
            <a:endParaRPr lang="en-US" sz="3200" b="1" dirty="0"/>
          </a:p>
        </p:txBody>
      </p:sp>
      <p:sp>
        <p:nvSpPr>
          <p:cNvPr id="4" name="Oval 3"/>
          <p:cNvSpPr/>
          <p:nvPr/>
        </p:nvSpPr>
        <p:spPr>
          <a:xfrm>
            <a:off x="2590800" y="381000"/>
            <a:ext cx="1066800" cy="7620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54</a:t>
            </a:r>
            <a:endParaRPr lang="en-US" sz="3200" b="1" dirty="0"/>
          </a:p>
        </p:txBody>
      </p:sp>
      <p:sp>
        <p:nvSpPr>
          <p:cNvPr id="5" name="Rectangle 4"/>
          <p:cNvSpPr/>
          <p:nvPr/>
        </p:nvSpPr>
        <p:spPr>
          <a:xfrm>
            <a:off x="228600" y="1371600"/>
            <a:ext cx="1447800" cy="762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6*</a:t>
            </a:r>
            <a:r>
              <a:rPr lang="sr-Cyrl-RS" sz="3200" b="1" dirty="0" smtClean="0"/>
              <a:t>4=</a:t>
            </a:r>
            <a:endParaRPr lang="en-US" sz="3200" b="1" dirty="0"/>
          </a:p>
        </p:txBody>
      </p:sp>
      <p:sp>
        <p:nvSpPr>
          <p:cNvPr id="6" name="Oval 5"/>
          <p:cNvSpPr/>
          <p:nvPr/>
        </p:nvSpPr>
        <p:spPr>
          <a:xfrm>
            <a:off x="1447800" y="1371600"/>
            <a:ext cx="1066800" cy="7620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24</a:t>
            </a:r>
            <a:endParaRPr lang="en-US" sz="3200" b="1" dirty="0"/>
          </a:p>
        </p:txBody>
      </p:sp>
      <p:sp>
        <p:nvSpPr>
          <p:cNvPr id="7" name="Oval 6"/>
          <p:cNvSpPr/>
          <p:nvPr/>
        </p:nvSpPr>
        <p:spPr>
          <a:xfrm>
            <a:off x="2590800" y="1371600"/>
            <a:ext cx="1066800" cy="7620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42</a:t>
            </a:r>
            <a:endParaRPr lang="en-US" sz="3200" b="1" dirty="0"/>
          </a:p>
        </p:txBody>
      </p:sp>
      <p:sp>
        <p:nvSpPr>
          <p:cNvPr id="8" name="Rectangle 7"/>
          <p:cNvSpPr/>
          <p:nvPr/>
        </p:nvSpPr>
        <p:spPr>
          <a:xfrm>
            <a:off x="304800" y="2438400"/>
            <a:ext cx="1447800" cy="762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6*</a:t>
            </a:r>
            <a:r>
              <a:rPr lang="sr-Cyrl-RS" sz="3200" b="1" dirty="0" smtClean="0"/>
              <a:t>8=</a:t>
            </a:r>
            <a:endParaRPr lang="en-US" sz="3200" b="1" dirty="0"/>
          </a:p>
        </p:txBody>
      </p:sp>
      <p:sp>
        <p:nvSpPr>
          <p:cNvPr id="9" name="Rectangle 8"/>
          <p:cNvSpPr/>
          <p:nvPr/>
        </p:nvSpPr>
        <p:spPr>
          <a:xfrm>
            <a:off x="304800" y="3429000"/>
            <a:ext cx="1447800" cy="762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3200" b="1" dirty="0" smtClean="0"/>
              <a:t>9</a:t>
            </a:r>
            <a:r>
              <a:rPr lang="en-US" sz="3200" b="1" dirty="0" smtClean="0"/>
              <a:t>*3</a:t>
            </a:r>
            <a:r>
              <a:rPr lang="sr-Cyrl-RS" sz="3200" b="1" dirty="0" smtClean="0"/>
              <a:t>=</a:t>
            </a:r>
            <a:endParaRPr lang="en-US" sz="3200" b="1" dirty="0"/>
          </a:p>
        </p:txBody>
      </p:sp>
      <p:sp>
        <p:nvSpPr>
          <p:cNvPr id="10" name="Rectangle 9"/>
          <p:cNvSpPr/>
          <p:nvPr/>
        </p:nvSpPr>
        <p:spPr>
          <a:xfrm>
            <a:off x="304800" y="4419600"/>
            <a:ext cx="1447800" cy="762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7*6</a:t>
            </a:r>
            <a:r>
              <a:rPr lang="sr-Cyrl-RS" sz="3200" b="1" dirty="0" smtClean="0"/>
              <a:t>=</a:t>
            </a:r>
            <a:endParaRPr lang="en-US" sz="3200" b="1" dirty="0"/>
          </a:p>
        </p:txBody>
      </p:sp>
      <p:sp>
        <p:nvSpPr>
          <p:cNvPr id="11" name="Rectangle 10"/>
          <p:cNvSpPr/>
          <p:nvPr/>
        </p:nvSpPr>
        <p:spPr>
          <a:xfrm>
            <a:off x="304800" y="5410200"/>
            <a:ext cx="1447800" cy="762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3200" b="1" dirty="0" smtClean="0"/>
              <a:t>10</a:t>
            </a:r>
            <a:r>
              <a:rPr lang="en-US" sz="3200" b="1" dirty="0" smtClean="0"/>
              <a:t>*2</a:t>
            </a:r>
            <a:r>
              <a:rPr lang="sr-Cyrl-RS" sz="3200" b="1" dirty="0" smtClean="0"/>
              <a:t>=</a:t>
            </a:r>
            <a:endParaRPr lang="en-US" sz="3200" b="1" dirty="0"/>
          </a:p>
        </p:txBody>
      </p:sp>
      <p:sp>
        <p:nvSpPr>
          <p:cNvPr id="12" name="Oval 11"/>
          <p:cNvSpPr/>
          <p:nvPr/>
        </p:nvSpPr>
        <p:spPr>
          <a:xfrm>
            <a:off x="1524000" y="2438400"/>
            <a:ext cx="1066800" cy="7620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3200" b="1" dirty="0" smtClean="0"/>
              <a:t>4</a:t>
            </a:r>
            <a:r>
              <a:rPr lang="en-US" sz="3200" b="1" dirty="0" smtClean="0"/>
              <a:t>8</a:t>
            </a:r>
            <a:endParaRPr lang="en-US" sz="3200" b="1" dirty="0"/>
          </a:p>
        </p:txBody>
      </p:sp>
      <p:sp>
        <p:nvSpPr>
          <p:cNvPr id="13" name="Oval 12"/>
          <p:cNvSpPr/>
          <p:nvPr/>
        </p:nvSpPr>
        <p:spPr>
          <a:xfrm>
            <a:off x="2590800" y="3429000"/>
            <a:ext cx="1066800" cy="7620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27</a:t>
            </a:r>
            <a:endParaRPr lang="en-US" sz="3200" b="1" dirty="0"/>
          </a:p>
        </p:txBody>
      </p:sp>
      <p:sp>
        <p:nvSpPr>
          <p:cNvPr id="14" name="Oval 13"/>
          <p:cNvSpPr/>
          <p:nvPr/>
        </p:nvSpPr>
        <p:spPr>
          <a:xfrm>
            <a:off x="1524000" y="4419600"/>
            <a:ext cx="1066800" cy="7620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42</a:t>
            </a:r>
            <a:endParaRPr lang="en-US" sz="3200" b="1" dirty="0"/>
          </a:p>
        </p:txBody>
      </p:sp>
      <p:sp>
        <p:nvSpPr>
          <p:cNvPr id="15" name="Oval 14"/>
          <p:cNvSpPr/>
          <p:nvPr/>
        </p:nvSpPr>
        <p:spPr>
          <a:xfrm>
            <a:off x="1524000" y="5410200"/>
            <a:ext cx="1066800" cy="7620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2</a:t>
            </a:r>
            <a:r>
              <a:rPr lang="sr-Cyrl-RS" sz="3200" b="1" dirty="0" smtClean="0"/>
              <a:t>0</a:t>
            </a:r>
            <a:endParaRPr lang="en-US" sz="3200" b="1" dirty="0"/>
          </a:p>
        </p:txBody>
      </p:sp>
      <p:sp>
        <p:nvSpPr>
          <p:cNvPr id="16" name="Oval 15"/>
          <p:cNvSpPr/>
          <p:nvPr/>
        </p:nvSpPr>
        <p:spPr>
          <a:xfrm>
            <a:off x="2667000" y="2438400"/>
            <a:ext cx="1066800" cy="7620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3200" b="1" dirty="0" smtClean="0"/>
              <a:t>1</a:t>
            </a:r>
            <a:r>
              <a:rPr lang="en-US" sz="3200" b="1" dirty="0" smtClean="0"/>
              <a:t>4</a:t>
            </a:r>
            <a:endParaRPr lang="en-US" sz="3200" b="1" dirty="0"/>
          </a:p>
        </p:txBody>
      </p:sp>
      <p:sp>
        <p:nvSpPr>
          <p:cNvPr id="17" name="Oval 16"/>
          <p:cNvSpPr/>
          <p:nvPr/>
        </p:nvSpPr>
        <p:spPr>
          <a:xfrm>
            <a:off x="1524000" y="3429000"/>
            <a:ext cx="1066800" cy="7620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24</a:t>
            </a:r>
            <a:endParaRPr lang="en-US" sz="3200" b="1" dirty="0"/>
          </a:p>
        </p:txBody>
      </p:sp>
      <p:sp>
        <p:nvSpPr>
          <p:cNvPr id="18" name="Oval 17"/>
          <p:cNvSpPr/>
          <p:nvPr/>
        </p:nvSpPr>
        <p:spPr>
          <a:xfrm>
            <a:off x="2667000" y="4419600"/>
            <a:ext cx="1066800" cy="7620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3200" b="1" dirty="0" smtClean="0"/>
              <a:t>2</a:t>
            </a:r>
            <a:r>
              <a:rPr lang="en-US" sz="3200" b="1" dirty="0" smtClean="0"/>
              <a:t>4</a:t>
            </a:r>
            <a:endParaRPr lang="en-US" sz="3200" b="1" dirty="0"/>
          </a:p>
        </p:txBody>
      </p:sp>
      <p:sp>
        <p:nvSpPr>
          <p:cNvPr id="19" name="Oval 18"/>
          <p:cNvSpPr/>
          <p:nvPr/>
        </p:nvSpPr>
        <p:spPr>
          <a:xfrm>
            <a:off x="2667000" y="5410200"/>
            <a:ext cx="1066800" cy="7620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3200" b="1" dirty="0" smtClean="0"/>
              <a:t>15</a:t>
            </a:r>
            <a:endParaRPr lang="en-US" sz="3200" b="1" dirty="0"/>
          </a:p>
        </p:txBody>
      </p:sp>
      <p:sp>
        <p:nvSpPr>
          <p:cNvPr id="20" name="Rectangle 19"/>
          <p:cNvSpPr/>
          <p:nvPr/>
        </p:nvSpPr>
        <p:spPr>
          <a:xfrm>
            <a:off x="4953000" y="457200"/>
            <a:ext cx="1447800" cy="762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3200" b="1" dirty="0" smtClean="0"/>
              <a:t>7</a:t>
            </a:r>
            <a:r>
              <a:rPr lang="en-US" sz="3200" b="1" dirty="0" smtClean="0"/>
              <a:t>*2</a:t>
            </a:r>
            <a:r>
              <a:rPr lang="sr-Cyrl-RS" sz="3200" b="1" dirty="0" smtClean="0"/>
              <a:t>=</a:t>
            </a:r>
            <a:endParaRPr lang="en-US" sz="3200" b="1" dirty="0"/>
          </a:p>
        </p:txBody>
      </p:sp>
      <p:sp>
        <p:nvSpPr>
          <p:cNvPr id="21" name="Rectangle 20"/>
          <p:cNvSpPr/>
          <p:nvPr/>
        </p:nvSpPr>
        <p:spPr>
          <a:xfrm>
            <a:off x="4953000" y="1600200"/>
            <a:ext cx="1447800" cy="762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3200" b="1" dirty="0" smtClean="0"/>
              <a:t>7</a:t>
            </a:r>
            <a:r>
              <a:rPr lang="en-US" sz="3200" b="1" dirty="0" smtClean="0"/>
              <a:t>*5</a:t>
            </a:r>
            <a:r>
              <a:rPr lang="sr-Cyrl-RS" sz="3200" b="1" dirty="0" smtClean="0"/>
              <a:t>=</a:t>
            </a:r>
            <a:endParaRPr lang="en-US" sz="3200" b="1" dirty="0"/>
          </a:p>
        </p:txBody>
      </p:sp>
      <p:sp>
        <p:nvSpPr>
          <p:cNvPr id="22" name="Rectangle 21"/>
          <p:cNvSpPr/>
          <p:nvPr/>
        </p:nvSpPr>
        <p:spPr>
          <a:xfrm>
            <a:off x="4953000" y="2667000"/>
            <a:ext cx="1447800" cy="762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4*8</a:t>
            </a:r>
            <a:r>
              <a:rPr lang="sr-Cyrl-RS" sz="3200" b="1" dirty="0" smtClean="0"/>
              <a:t>=</a:t>
            </a:r>
            <a:endParaRPr lang="en-US" sz="3200" b="1" dirty="0"/>
          </a:p>
        </p:txBody>
      </p:sp>
      <p:sp>
        <p:nvSpPr>
          <p:cNvPr id="23" name="Rectangle 22"/>
          <p:cNvSpPr/>
          <p:nvPr/>
        </p:nvSpPr>
        <p:spPr>
          <a:xfrm>
            <a:off x="5029200" y="3733800"/>
            <a:ext cx="1447800" cy="762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3200" b="1" dirty="0" smtClean="0"/>
              <a:t>3</a:t>
            </a:r>
            <a:r>
              <a:rPr lang="en-US" sz="3200" b="1" dirty="0" smtClean="0"/>
              <a:t>*7</a:t>
            </a:r>
            <a:r>
              <a:rPr lang="sr-Cyrl-RS" sz="3200" b="1" dirty="0" smtClean="0"/>
              <a:t>=</a:t>
            </a:r>
            <a:endParaRPr lang="en-US" sz="3200" b="1" dirty="0"/>
          </a:p>
        </p:txBody>
      </p:sp>
      <p:sp>
        <p:nvSpPr>
          <p:cNvPr id="24" name="Rectangle 23"/>
          <p:cNvSpPr/>
          <p:nvPr/>
        </p:nvSpPr>
        <p:spPr>
          <a:xfrm>
            <a:off x="5029200" y="4724400"/>
            <a:ext cx="1447800" cy="762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4*</a:t>
            </a:r>
            <a:r>
              <a:rPr lang="sr-Cyrl-RS" sz="3200" b="1" dirty="0" smtClean="0"/>
              <a:t>0=</a:t>
            </a:r>
            <a:endParaRPr lang="en-US" sz="3200" b="1" dirty="0"/>
          </a:p>
        </p:txBody>
      </p:sp>
      <p:sp>
        <p:nvSpPr>
          <p:cNvPr id="25" name="Rectangle 24"/>
          <p:cNvSpPr/>
          <p:nvPr/>
        </p:nvSpPr>
        <p:spPr>
          <a:xfrm>
            <a:off x="5029200" y="5715000"/>
            <a:ext cx="1447800" cy="762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3200" b="1" dirty="0" smtClean="0"/>
              <a:t>7</a:t>
            </a:r>
            <a:r>
              <a:rPr lang="en-US" sz="3200" b="1" dirty="0" smtClean="0"/>
              <a:t>*</a:t>
            </a:r>
            <a:r>
              <a:rPr lang="sr-Cyrl-RS" sz="3200" b="1" dirty="0" smtClean="0"/>
              <a:t>2=</a:t>
            </a:r>
            <a:endParaRPr lang="en-US" sz="3200" b="1" dirty="0"/>
          </a:p>
        </p:txBody>
      </p:sp>
      <p:sp>
        <p:nvSpPr>
          <p:cNvPr id="27" name="Dodecagon 26"/>
          <p:cNvSpPr/>
          <p:nvPr/>
        </p:nvSpPr>
        <p:spPr>
          <a:xfrm>
            <a:off x="6477000" y="457200"/>
            <a:ext cx="914400" cy="762000"/>
          </a:xfrm>
          <a:prstGeom prst="dodecagon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14</a:t>
            </a:r>
            <a:endParaRPr lang="en-US" sz="3200" b="1" dirty="0"/>
          </a:p>
        </p:txBody>
      </p:sp>
      <p:sp>
        <p:nvSpPr>
          <p:cNvPr id="28" name="Dodecagon 27"/>
          <p:cNvSpPr/>
          <p:nvPr/>
        </p:nvSpPr>
        <p:spPr>
          <a:xfrm>
            <a:off x="7467600" y="457200"/>
            <a:ext cx="914400" cy="762000"/>
          </a:xfrm>
          <a:prstGeom prst="dodecagon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21</a:t>
            </a:r>
            <a:endParaRPr lang="en-US" sz="3200" b="1" dirty="0"/>
          </a:p>
        </p:txBody>
      </p:sp>
      <p:sp>
        <p:nvSpPr>
          <p:cNvPr id="29" name="Dodecagon 28"/>
          <p:cNvSpPr/>
          <p:nvPr/>
        </p:nvSpPr>
        <p:spPr>
          <a:xfrm>
            <a:off x="7391400" y="1524000"/>
            <a:ext cx="914400" cy="762000"/>
          </a:xfrm>
          <a:prstGeom prst="dodecagon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25</a:t>
            </a:r>
            <a:endParaRPr lang="en-US" sz="3200" b="1" dirty="0"/>
          </a:p>
        </p:txBody>
      </p:sp>
      <p:sp>
        <p:nvSpPr>
          <p:cNvPr id="30" name="Dodecagon 29"/>
          <p:cNvSpPr/>
          <p:nvPr/>
        </p:nvSpPr>
        <p:spPr>
          <a:xfrm>
            <a:off x="7543800" y="3733800"/>
            <a:ext cx="914400" cy="762000"/>
          </a:xfrm>
          <a:prstGeom prst="dodecagon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3200" b="1" dirty="0" smtClean="0"/>
              <a:t>12</a:t>
            </a:r>
            <a:endParaRPr lang="en-US" sz="3200" b="1" dirty="0"/>
          </a:p>
        </p:txBody>
      </p:sp>
      <p:sp>
        <p:nvSpPr>
          <p:cNvPr id="31" name="Dodecagon 30"/>
          <p:cNvSpPr/>
          <p:nvPr/>
        </p:nvSpPr>
        <p:spPr>
          <a:xfrm>
            <a:off x="6477000" y="2667000"/>
            <a:ext cx="914400" cy="762000"/>
          </a:xfrm>
          <a:prstGeom prst="dodecagon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34</a:t>
            </a:r>
            <a:endParaRPr lang="en-US" sz="3200" b="1" dirty="0"/>
          </a:p>
        </p:txBody>
      </p:sp>
      <p:sp>
        <p:nvSpPr>
          <p:cNvPr id="32" name="Dodecagon 31"/>
          <p:cNvSpPr/>
          <p:nvPr/>
        </p:nvSpPr>
        <p:spPr>
          <a:xfrm>
            <a:off x="7467600" y="5715000"/>
            <a:ext cx="914400" cy="762000"/>
          </a:xfrm>
          <a:prstGeom prst="dodecagon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3200" b="1" dirty="0" smtClean="0"/>
              <a:t>12</a:t>
            </a:r>
            <a:endParaRPr lang="en-US" sz="3200" b="1" dirty="0"/>
          </a:p>
        </p:txBody>
      </p:sp>
      <p:sp>
        <p:nvSpPr>
          <p:cNvPr id="33" name="Dodecagon 32"/>
          <p:cNvSpPr/>
          <p:nvPr/>
        </p:nvSpPr>
        <p:spPr>
          <a:xfrm>
            <a:off x="6477000" y="4648200"/>
            <a:ext cx="914400" cy="762000"/>
          </a:xfrm>
          <a:prstGeom prst="dodecagon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3200" b="1" dirty="0" smtClean="0"/>
              <a:t>4</a:t>
            </a:r>
            <a:endParaRPr lang="en-US" sz="3200" b="1" dirty="0"/>
          </a:p>
        </p:txBody>
      </p:sp>
      <p:sp>
        <p:nvSpPr>
          <p:cNvPr id="34" name="Dodecagon 33"/>
          <p:cNvSpPr/>
          <p:nvPr/>
        </p:nvSpPr>
        <p:spPr>
          <a:xfrm>
            <a:off x="6400800" y="1600200"/>
            <a:ext cx="914400" cy="762000"/>
          </a:xfrm>
          <a:prstGeom prst="dodecagon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35</a:t>
            </a:r>
            <a:endParaRPr lang="en-US" sz="3200" b="1" dirty="0"/>
          </a:p>
        </p:txBody>
      </p:sp>
      <p:sp>
        <p:nvSpPr>
          <p:cNvPr id="35" name="Dodecagon 34"/>
          <p:cNvSpPr/>
          <p:nvPr/>
        </p:nvSpPr>
        <p:spPr>
          <a:xfrm>
            <a:off x="7467600" y="2667000"/>
            <a:ext cx="914400" cy="762000"/>
          </a:xfrm>
          <a:prstGeom prst="dodecagon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32</a:t>
            </a:r>
            <a:endParaRPr lang="en-US" sz="3200" b="1" dirty="0"/>
          </a:p>
        </p:txBody>
      </p:sp>
      <p:sp>
        <p:nvSpPr>
          <p:cNvPr id="36" name="Dodecagon 35"/>
          <p:cNvSpPr/>
          <p:nvPr/>
        </p:nvSpPr>
        <p:spPr>
          <a:xfrm>
            <a:off x="6553200" y="3733800"/>
            <a:ext cx="914400" cy="762000"/>
          </a:xfrm>
          <a:prstGeom prst="dodecagon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21</a:t>
            </a:r>
            <a:endParaRPr lang="en-US" sz="3200" b="1" dirty="0"/>
          </a:p>
        </p:txBody>
      </p:sp>
      <p:sp>
        <p:nvSpPr>
          <p:cNvPr id="37" name="Dodecagon 36"/>
          <p:cNvSpPr/>
          <p:nvPr/>
        </p:nvSpPr>
        <p:spPr>
          <a:xfrm>
            <a:off x="7467600" y="4724400"/>
            <a:ext cx="914400" cy="762000"/>
          </a:xfrm>
          <a:prstGeom prst="dodecagon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3200" b="1" dirty="0" smtClean="0"/>
              <a:t>0</a:t>
            </a:r>
            <a:endParaRPr lang="en-US" sz="3200" b="1" dirty="0"/>
          </a:p>
        </p:txBody>
      </p:sp>
      <p:sp>
        <p:nvSpPr>
          <p:cNvPr id="38" name="Dodecagon 37"/>
          <p:cNvSpPr/>
          <p:nvPr/>
        </p:nvSpPr>
        <p:spPr>
          <a:xfrm>
            <a:off x="6553200" y="5715000"/>
            <a:ext cx="914400" cy="762000"/>
          </a:xfrm>
          <a:prstGeom prst="dodecagon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3200" b="1" dirty="0" smtClean="0"/>
              <a:t>14</a:t>
            </a:r>
            <a:endParaRPr lang="en-US" sz="3200" b="1" dirty="0"/>
          </a:p>
        </p:txBody>
      </p:sp>
      <p:sp>
        <p:nvSpPr>
          <p:cNvPr id="40" name="Slide Number Placeholder 3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92886-E571-45D5-8B56-343DC94F8FA6}" type="slidenum">
              <a:rPr kumimoji="0" lang="en-US" smtClean="0"/>
              <a:pPr/>
              <a:t>6</a:t>
            </a:fld>
            <a:endParaRPr kumimoji="0" lang="en-US"/>
          </a:p>
        </p:txBody>
      </p:sp>
      <p:pic>
        <p:nvPicPr>
          <p:cNvPr id="39" name="Picture 38" descr="images (16)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-1309687" y="228600"/>
            <a:ext cx="1309687" cy="871537"/>
          </a:xfrm>
          <a:prstGeom prst="rect">
            <a:avLst/>
          </a:prstGeom>
        </p:spPr>
      </p:pic>
      <p:pic>
        <p:nvPicPr>
          <p:cNvPr id="41" name="Picture 40" descr="images (16)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9144000" y="3581400"/>
            <a:ext cx="1309687" cy="871537"/>
          </a:xfrm>
          <a:prstGeom prst="rect">
            <a:avLst/>
          </a:prstGeom>
        </p:spPr>
      </p:pic>
      <p:pic>
        <p:nvPicPr>
          <p:cNvPr id="44" name="Picture 43" descr="banana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-919162" y="1295400"/>
            <a:ext cx="919162" cy="919162"/>
          </a:xfrm>
          <a:prstGeom prst="rect">
            <a:avLst/>
          </a:prstGeom>
        </p:spPr>
      </p:pic>
      <p:pic>
        <p:nvPicPr>
          <p:cNvPr id="45" name="Picture 44" descr="banana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9144000" y="381000"/>
            <a:ext cx="919162" cy="919162"/>
          </a:xfrm>
          <a:prstGeom prst="rect">
            <a:avLst/>
          </a:prstGeom>
        </p:spPr>
      </p:pic>
      <p:pic>
        <p:nvPicPr>
          <p:cNvPr id="46" name="Picture 45" descr="download (4).jpg"/>
          <p:cNvPicPr>
            <a:picLocks noChangeAspect="1"/>
          </p:cNvPicPr>
          <p:nvPr/>
        </p:nvPicPr>
        <p:blipFill>
          <a:blip r:embed="rId4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-1119881" y="2209800"/>
            <a:ext cx="1119881" cy="945473"/>
          </a:xfrm>
          <a:prstGeom prst="rect">
            <a:avLst/>
          </a:prstGeom>
        </p:spPr>
      </p:pic>
      <p:pic>
        <p:nvPicPr>
          <p:cNvPr id="47" name="Picture 46" descr="download (4).jpg"/>
          <p:cNvPicPr>
            <a:picLocks noChangeAspect="1"/>
          </p:cNvPicPr>
          <p:nvPr/>
        </p:nvPicPr>
        <p:blipFill>
          <a:blip r:embed="rId4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9144000" y="1447800"/>
            <a:ext cx="1119881" cy="945473"/>
          </a:xfrm>
          <a:prstGeom prst="rect">
            <a:avLst/>
          </a:prstGeom>
        </p:spPr>
      </p:pic>
      <p:pic>
        <p:nvPicPr>
          <p:cNvPr id="48" name="Picture 47" descr="download (5).jpg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-990600" y="3589816"/>
            <a:ext cx="990600" cy="586897"/>
          </a:xfrm>
          <a:prstGeom prst="rect">
            <a:avLst/>
          </a:prstGeom>
        </p:spPr>
      </p:pic>
      <p:pic>
        <p:nvPicPr>
          <p:cNvPr id="49" name="Picture 48" descr="download (5).jpg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9296400" y="2667000"/>
            <a:ext cx="1004805" cy="595313"/>
          </a:xfrm>
          <a:prstGeom prst="rect">
            <a:avLst/>
          </a:prstGeom>
        </p:spPr>
      </p:pic>
      <p:pic>
        <p:nvPicPr>
          <p:cNvPr id="50" name="Picture 49" descr="JAGODA.jpg"/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-957263" y="4419600"/>
            <a:ext cx="957263" cy="776574"/>
          </a:xfrm>
          <a:prstGeom prst="rect">
            <a:avLst/>
          </a:prstGeom>
        </p:spPr>
      </p:pic>
      <p:pic>
        <p:nvPicPr>
          <p:cNvPr id="51" name="Picture 50" descr="JAGODA.jpg"/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9144000" y="4800600"/>
            <a:ext cx="957263" cy="776574"/>
          </a:xfrm>
          <a:prstGeom prst="rect">
            <a:avLst/>
          </a:prstGeom>
        </p:spPr>
      </p:pic>
      <p:pic>
        <p:nvPicPr>
          <p:cNvPr id="52" name="Picture 51" descr="JABUKA.jpg"/>
          <p:cNvPicPr>
            <a:picLocks noChangeAspect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-1078421" y="5334000"/>
            <a:ext cx="1078421" cy="971550"/>
          </a:xfrm>
          <a:prstGeom prst="rect">
            <a:avLst/>
          </a:prstGeom>
        </p:spPr>
      </p:pic>
      <p:pic>
        <p:nvPicPr>
          <p:cNvPr id="53" name="Picture 52" descr="JABUKA.jpg"/>
          <p:cNvPicPr>
            <a:picLocks noChangeAspect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9144000" y="5562600"/>
            <a:ext cx="1078421" cy="9715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D4D21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20EE42"/>
                                      </p:to>
                                    </p:animClr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47 -0.01898 C 0.02604 0.00185 0.06528 0.00093 0.09879 0.00463 C 0.10591 0.00671 0.11302 0.00949 0.12049 0.01111 C 0.12639 0.0125 0.13264 0.01157 0.13837 0.01319 C 0.14618 0.01528 0.15365 0.0206 0.16163 0.02176 C 0.16667 0.02245 0.17136 0.02315 0.17622 0.02384 C 0.18438 0.02523 0.20104 0.02824 0.20104 0.02847 C 0.22101 0.02755 0.24097 0.02755 0.26059 0.02616 C 0.26841 0.02569 0.26615 0.02292 0.27309 0.02176 C 0.27986 0.0206 0.29306 0.01968 0.29306 0.01991 " pathEditMode="relative" rAng="0" ptsTypes="fffffffffA">
                                      <p:cBhvr>
                                        <p:cTn id="1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8" y="2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20EE42"/>
                                      </p:to>
                                    </p:animClr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5017 -0.0044 C 0.15173 -0.00533 0.24705 -0.00787 0.34705 -0.01088 C 0.35451 -0.01019 0.36232 -0.01135 0.36961 -0.0088 C 0.38455 -0.00371 0.37361 0.00208 0.39045 0.00208 " pathEditMode="relative" rAng="0" ptsTypes="fffA">
                                      <p:cBhvr>
                                        <p:cTn id="2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D4D21"/>
                                      </p:to>
                                    </p:animClr>
                                    <p:set>
                                      <p:cBhvr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4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20EE42"/>
                                      </p:to>
                                    </p:animClr>
                                    <p:set>
                                      <p:cBhvr>
                                        <p:cTn id="4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8.14815E-6 C 0.04931 0.00672 0.09792 0.01968 0.14688 0.0301 C 0.28195 0.0588 0.18507 0.04445 0.23559 0.05163 C 0.26875 0.04954 0.29931 0.04167 0.33229 0.0345 C 0.34983 0.03056 0.38559 0.03241 0.38559 0.03241 " pathEditMode="relative" ptsTypes="ffffA">
                                      <p:cBhvr>
                                        <p:cTn id="45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>
                      <p:stCondLst>
                        <p:cond delay="0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20EE42"/>
                                      </p:to>
                                    </p:animClr>
                                    <p:set>
                                      <p:cBhvr>
                                        <p:cTn id="5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5.92593E-6 C 0.02639 -0.003 0.05295 -0.00416 0.07917 -0.01064 C 0.1158 -0.0199 0.12014 -0.02823 0.15643 -0.03008 C 0.19844 -0.0324 0.24045 -0.03147 0.28229 -0.03217 C 0.28281 -0.03008 0.28299 -0.02754 0.28403 -0.02569 C 0.28524 -0.0236 0.2882 -0.02383 0.28872 -0.02129 C 0.28993 -0.01573 0.28872 -0.00995 0.28872 -0.00416 " pathEditMode="relative" ptsTypes="ffffffA">
                                      <p:cBhvr>
                                        <p:cTn id="55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20EE42"/>
                                      </p:to>
                                    </p:animClr>
                                    <p:set>
                                      <p:cBhvr>
                                        <p:cTn id="6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"/>
                            </p:stCondLst>
                            <p:childTnLst>
                              <p:par>
                                <p:cTn id="64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11111E-6 -4.81481E-6 C 0.02153 -0.00463 0.04133 -0.01273 0.06285 -0.01505 C 0.14653 -0.03588 0.23299 -0.0287 0.31772 -0.02361 C 0.32796 -0.01921 0.31841 -0.02292 0.33699 -0.01944 C 0.34619 -0.01782 0.35539 -0.01435 0.36442 -0.01088 C 0.37483 -0.00694 0.3632 -0.00995 0.3757 -0.00648 C 0.37848 -0.00579 0.38386 -0.0044 0.38386 -0.0044 " pathEditMode="relative" ptsTypes="ffffffA">
                                      <p:cBhvr>
                                        <p:cTn id="65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>
                      <p:stCondLst>
                        <p:cond delay="0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7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20EE42"/>
                                      </p:to>
                                    </p:animClr>
                                    <p:set>
                                      <p:cBhvr>
                                        <p:cTn id="7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500"/>
                            </p:stCondLst>
                            <p:childTnLst>
                              <p:par>
                                <p:cTn id="74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2.22222E-6 C 0.02204 0.03472 0.04618 0.06828 0.07586 0.09166 C 0.11753 0.1243 0.17951 0.12222 0.22586 0.12407 C 0.23923 0.1287 0.25329 0.13125 0.26718 0.13541 C 0.28194 0.13449 0.29722 0.13472 0.31198 0.13287 C 0.31406 0.13241 0.31527 0.12963 0.31701 0.1287 C 0.33211 0.11967 0.3125 0.13356 0.3276 0.12407 C 0.33368 0.12014 0.33663 0.11412 0.34305 0.11111 C 0.36059 0.09491 0.35972 0.09768 0.37239 0.08055 C 0.37916 0.07083 0.38645 0.05856 0.3967 0.05463 C 0.40364 0.04514 0.40607 0.03611 0.40885 0.02384 C 0.40816 0.01528 0.40694 -0.00209 0.40694 -0.00209 " pathEditMode="relative" rAng="0" ptsTypes="fffffffffffA">
                                      <p:cBhvr>
                                        <p:cTn id="75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4" y="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76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7" fill="hold">
                      <p:stCondLst>
                        <p:cond delay="0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8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D4D21"/>
                                      </p:to>
                                    </p:animClr>
                                    <p:set>
                                      <p:cBhvr>
                                        <p:cTn id="8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>
                      <p:stCondLst>
                        <p:cond delay="0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8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D4D21"/>
                                      </p:to>
                                    </p:animClr>
                                    <p:set>
                                      <p:cBhvr>
                                        <p:cTn id="8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90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" fill="hold">
                      <p:stCondLst>
                        <p:cond delay="0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9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D4D21"/>
                                      </p:to>
                                    </p:animClr>
                                    <p:set>
                                      <p:cBhvr>
                                        <p:cTn id="9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97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" fill="hold">
                      <p:stCondLst>
                        <p:cond delay="0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0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D4D21"/>
                                      </p:to>
                                    </p:animClr>
                                    <p:set>
                                      <p:cBhvr>
                                        <p:cTn id="10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04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" fill="hold">
                      <p:stCondLst>
                        <p:cond delay="0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0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20EE42"/>
                                      </p:to>
                                    </p:animClr>
                                    <p:set>
                                      <p:cBhvr>
                                        <p:cTn id="10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500"/>
                            </p:stCondLst>
                            <p:childTnLst>
                              <p:par>
                                <p:cTn id="112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816 -0.0074 C -0.04132 -0.00833 -0.09166 -3.7037E-6 -0.14027 -0.0118 C -0.14444 -0.01273 -0.14652 -0.01944 -0.15 -0.02245 C -0.18541 -0.02014 -0.17152 -0.02037 -0.19184 -0.02037 " pathEditMode="relative" rAng="0" ptsTypes="fffA">
                                      <p:cBhvr>
                                        <p:cTn id="113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0" y="-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114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5" fill="hold">
                      <p:stCondLst>
                        <p:cond delay="0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18" dur="1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ED4D21"/>
                                      </p:to>
                                    </p:animClr>
                                    <p:animClr clrSpc="rgb">
                                      <p:cBhvr>
                                        <p:cTn id="119" dur="1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D4D21"/>
                                      </p:to>
                                    </p:animClr>
                                    <p:set>
                                      <p:cBhvr>
                                        <p:cTn id="120" dur="1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1" dur="1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2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2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127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8" fill="hold">
                      <p:stCondLst>
                        <p:cond delay="0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31" dur="1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ED4D21"/>
                                      </p:to>
                                    </p:animClr>
                                    <p:animClr clrSpc="rgb">
                                      <p:cBhvr>
                                        <p:cTn id="132" dur="1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D4D21"/>
                                      </p:to>
                                    </p:animClr>
                                    <p:set>
                                      <p:cBhvr>
                                        <p:cTn id="133" dur="1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4" dur="1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3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3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3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140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1" fill="hold">
                      <p:stCondLst>
                        <p:cond delay="0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44" dur="1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ED4D21"/>
                                      </p:to>
                                    </p:animClr>
                                    <p:animClr clrSpc="rgb">
                                      <p:cBhvr>
                                        <p:cTn id="145" dur="1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D4D21"/>
                                      </p:to>
                                    </p:animClr>
                                    <p:set>
                                      <p:cBhvr>
                                        <p:cTn id="146" dur="1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7" dur="1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4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5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5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153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4" fill="hold">
                      <p:stCondLst>
                        <p:cond delay="0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57" dur="1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ED4D21"/>
                                      </p:to>
                                    </p:animClr>
                                    <p:animClr clrSpc="rgb">
                                      <p:cBhvr>
                                        <p:cTn id="158" dur="1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D4D21"/>
                                      </p:to>
                                    </p:animClr>
                                    <p:set>
                                      <p:cBhvr>
                                        <p:cTn id="159" dur="1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0" dur="1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6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6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6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166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7" fill="hold">
                      <p:stCondLst>
                        <p:cond delay="0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70" dur="1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ED4D21"/>
                                      </p:to>
                                    </p:animClr>
                                    <p:animClr clrSpc="rgb">
                                      <p:cBhvr>
                                        <p:cTn id="171" dur="1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D4D21"/>
                                      </p:to>
                                    </p:animClr>
                                    <p:set>
                                      <p:cBhvr>
                                        <p:cTn id="172" dur="1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3" dur="1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7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7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7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179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0" fill="hold">
                      <p:stCondLst>
                        <p:cond delay="0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83" dur="1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ED4D21"/>
                                      </p:to>
                                    </p:animClr>
                                    <p:animClr clrSpc="rgb">
                                      <p:cBhvr>
                                        <p:cTn id="184" dur="1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D4D21"/>
                                      </p:to>
                                    </p:animClr>
                                    <p:set>
                                      <p:cBhvr>
                                        <p:cTn id="185" dur="1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6" dur="1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8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8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9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9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192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3" fill="hold">
                      <p:stCondLst>
                        <p:cond delay="0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9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20EE42"/>
                                      </p:to>
                                    </p:animClr>
                                    <p:set>
                                      <p:cBhvr>
                                        <p:cTn id="19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9" fill="hold">
                            <p:stCondLst>
                              <p:cond delay="500"/>
                            </p:stCondLst>
                            <p:childTnLst>
                              <p:par>
                                <p:cTn id="200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833 -0.00254 C -0.00937 0.00301 -0.0401 -0.00625 -0.05469 -0.00694 C -0.08281 -0.00833 -0.11059 -0.00949 -0.13854 -0.01342 C -0.15364 -0.01273 -0.16875 -0.01296 -0.18368 -0.01111 C -0.18559 -0.01088 -0.1868 -0.0081 -0.18854 -0.00694 C -0.19496 -0.00278 -0.20417 0.00394 -0.21111 0.00394 " pathEditMode="relative" rAng="0" ptsTypes="fffffA">
                                      <p:cBhvr>
                                        <p:cTn id="201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0" y="-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202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3" fill="hold">
                      <p:stCondLst>
                        <p:cond delay="0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0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20EE42"/>
                                      </p:to>
                                    </p:animClr>
                                    <p:set>
                                      <p:cBhvr>
                                        <p:cTn id="20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9" fill="hold">
                            <p:stCondLst>
                              <p:cond delay="500"/>
                            </p:stCondLst>
                            <p:childTnLst>
                              <p:par>
                                <p:cTn id="210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6.2963E-6 C -0.02101 -0.00904 -0.03368 -0.01228 -0.05643 -0.01504 C -0.08056 -0.01367 -0.10486 -0.01367 -0.129 -0.01066 C -0.14288 -0.00904 -0.1566 -6.2963E-6 -0.17084 0.00231 C -0.17709 0.00508 -0.18091 0.003 -0.18698 -6.2963E-6 C -0.21736 -0.03936 -0.2507 -0.01274 -0.30157 -0.01274 " pathEditMode="relative" ptsTypes="fffffA">
                                      <p:cBhvr>
                                        <p:cTn id="211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212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3" fill="hold">
                      <p:stCondLst>
                        <p:cond delay="0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1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20EE42"/>
                                      </p:to>
                                    </p:animClr>
                                    <p:set>
                                      <p:cBhvr>
                                        <p:cTn id="21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9" fill="hold">
                            <p:stCondLst>
                              <p:cond delay="500"/>
                            </p:stCondLst>
                            <p:childTnLst>
                              <p:par>
                                <p:cTn id="220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0.00579 C -0.03004 -0.00625 -0.05261 -0.00718 -0.08056 -0.00857 C -0.09028 -0.00972 -0.09965 -0.00857 -0.10938 -0.00764 C -0.12709 -0.00162 -0.1467 0.00046 -0.16597 0.00116 C -0.17743 0.00324 -0.17257 0.00301 -0.17986 0.00301 " pathEditMode="relative" rAng="0" ptsTypes="ffffA">
                                      <p:cBhvr>
                                        <p:cTn id="221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0" y="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222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3" fill="hold">
                      <p:stCondLst>
                        <p:cond delay="0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2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20EE42"/>
                                      </p:to>
                                    </p:animClr>
                                    <p:set>
                                      <p:cBhvr>
                                        <p:cTn id="22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9" fill="hold">
                            <p:stCondLst>
                              <p:cond delay="500"/>
                            </p:stCondLst>
                            <p:childTnLst>
                              <p:par>
                                <p:cTn id="230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27778E-6 3.7037E-6 C -0.03681 -0.0125 -0.07553 -0.01459 -0.11303 -0.02153 C -0.13942 -0.02084 -0.16563 -0.0206 -0.19202 -0.01945 C -0.2165 -0.01829 -0.24289 -0.00926 -0.26772 -0.00648 C -0.28004 -0.00116 -0.29549 0.00254 -0.30331 -0.01297 C -0.30504 -0.02222 -0.30487 -0.01852 -0.30487 -0.02384 " pathEditMode="relative" ptsTypes="fffffA">
                                      <p:cBhvr>
                                        <p:cTn id="231" dur="2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232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3" fill="hold">
                      <p:stCondLst>
                        <p:cond delay="0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3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20EE42"/>
                                      </p:to>
                                    </p:animClr>
                                    <p:set>
                                      <p:cBhvr>
                                        <p:cTn id="23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9" fill="hold">
                            <p:stCondLst>
                              <p:cond delay="500"/>
                            </p:stCondLst>
                            <p:childTnLst>
                              <p:par>
                                <p:cTn id="240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8.67362E-19 C -0.01753 0.00463 -0.03403 0.01389 -0.05156 0.01713 C -0.05486 0.01852 -0.05799 0.02037 -0.06128 0.02153 C -0.06667 0.02338 -0.07743 0.0257 -0.07743 0.0257 C -0.10503 0.02431 -0.13212 0.02153 -0.15972 0.01945 C -0.16979 0.01575 -0.16441 0.01875 -0.17587 0.00857 C -0.17743 0.00718 -0.17882 0.0051 -0.18073 0.00417 C -0.18229 0.00348 -0.18542 0.00209 -0.18542 0.00209 " pathEditMode="relative" ptsTypes="fffffffA">
                                      <p:cBhvr>
                                        <p:cTn id="241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</p:childTnLst>
        </p:cTn>
      </p:par>
    </p:tnLst>
    <p:bldLst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381000"/>
            <a:ext cx="1447800" cy="762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6*6</a:t>
            </a:r>
            <a:r>
              <a:rPr lang="sr-Cyrl-RS" sz="3200" b="1" dirty="0" smtClean="0"/>
              <a:t>=</a:t>
            </a:r>
            <a:endParaRPr lang="en-US" sz="3200" b="1" dirty="0"/>
          </a:p>
        </p:txBody>
      </p:sp>
      <p:sp>
        <p:nvSpPr>
          <p:cNvPr id="3" name="Oval 2"/>
          <p:cNvSpPr/>
          <p:nvPr/>
        </p:nvSpPr>
        <p:spPr>
          <a:xfrm>
            <a:off x="1524000" y="381000"/>
            <a:ext cx="1066800" cy="7620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46</a:t>
            </a:r>
            <a:endParaRPr lang="en-US" sz="3200" b="1" dirty="0"/>
          </a:p>
        </p:txBody>
      </p:sp>
      <p:sp>
        <p:nvSpPr>
          <p:cNvPr id="4" name="Oval 3"/>
          <p:cNvSpPr/>
          <p:nvPr/>
        </p:nvSpPr>
        <p:spPr>
          <a:xfrm>
            <a:off x="2590800" y="381000"/>
            <a:ext cx="1066800" cy="7620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36</a:t>
            </a:r>
            <a:endParaRPr lang="en-US" sz="3200" b="1" dirty="0"/>
          </a:p>
        </p:txBody>
      </p:sp>
      <p:sp>
        <p:nvSpPr>
          <p:cNvPr id="5" name="Rectangle 4"/>
          <p:cNvSpPr/>
          <p:nvPr/>
        </p:nvSpPr>
        <p:spPr>
          <a:xfrm>
            <a:off x="228600" y="1371600"/>
            <a:ext cx="1447800" cy="762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6*3</a:t>
            </a:r>
            <a:r>
              <a:rPr lang="sr-Cyrl-RS" sz="3200" b="1" dirty="0" smtClean="0"/>
              <a:t>=</a:t>
            </a:r>
            <a:endParaRPr lang="en-US" sz="3200" b="1" dirty="0"/>
          </a:p>
        </p:txBody>
      </p:sp>
      <p:sp>
        <p:nvSpPr>
          <p:cNvPr id="6" name="Oval 5"/>
          <p:cNvSpPr/>
          <p:nvPr/>
        </p:nvSpPr>
        <p:spPr>
          <a:xfrm>
            <a:off x="1447800" y="1371600"/>
            <a:ext cx="1066800" cy="7620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18</a:t>
            </a:r>
            <a:endParaRPr lang="en-US" sz="3200" b="1" dirty="0"/>
          </a:p>
        </p:txBody>
      </p:sp>
      <p:sp>
        <p:nvSpPr>
          <p:cNvPr id="7" name="Oval 6"/>
          <p:cNvSpPr/>
          <p:nvPr/>
        </p:nvSpPr>
        <p:spPr>
          <a:xfrm>
            <a:off x="2590800" y="1371600"/>
            <a:ext cx="1066800" cy="7620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12</a:t>
            </a:r>
            <a:endParaRPr lang="en-US" sz="3200" b="1" dirty="0"/>
          </a:p>
        </p:txBody>
      </p:sp>
      <p:sp>
        <p:nvSpPr>
          <p:cNvPr id="8" name="Rectangle 7"/>
          <p:cNvSpPr/>
          <p:nvPr/>
        </p:nvSpPr>
        <p:spPr>
          <a:xfrm>
            <a:off x="304800" y="2438400"/>
            <a:ext cx="1447800" cy="762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6*9</a:t>
            </a:r>
            <a:r>
              <a:rPr lang="sr-Cyrl-RS" sz="3200" b="1" dirty="0" smtClean="0"/>
              <a:t>=</a:t>
            </a:r>
            <a:endParaRPr lang="en-US" sz="3200" b="1" dirty="0"/>
          </a:p>
        </p:txBody>
      </p:sp>
      <p:sp>
        <p:nvSpPr>
          <p:cNvPr id="9" name="Rectangle 8"/>
          <p:cNvSpPr/>
          <p:nvPr/>
        </p:nvSpPr>
        <p:spPr>
          <a:xfrm>
            <a:off x="304800" y="3429000"/>
            <a:ext cx="1447800" cy="762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3200" b="1" dirty="0" smtClean="0"/>
              <a:t>9</a:t>
            </a:r>
            <a:r>
              <a:rPr lang="en-US" sz="3200" b="1" dirty="0" smtClean="0"/>
              <a:t>*3</a:t>
            </a:r>
            <a:r>
              <a:rPr lang="sr-Cyrl-RS" sz="3200" b="1" dirty="0" smtClean="0"/>
              <a:t>=</a:t>
            </a:r>
            <a:endParaRPr lang="en-US" sz="3200" b="1" dirty="0"/>
          </a:p>
        </p:txBody>
      </p:sp>
      <p:sp>
        <p:nvSpPr>
          <p:cNvPr id="10" name="Rectangle 9"/>
          <p:cNvSpPr/>
          <p:nvPr/>
        </p:nvSpPr>
        <p:spPr>
          <a:xfrm>
            <a:off x="304800" y="4419600"/>
            <a:ext cx="1447800" cy="762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7*9</a:t>
            </a:r>
            <a:r>
              <a:rPr lang="sr-Cyrl-RS" sz="3200" b="1" dirty="0" smtClean="0"/>
              <a:t>=</a:t>
            </a:r>
            <a:endParaRPr lang="en-US" sz="3200" b="1" dirty="0"/>
          </a:p>
        </p:txBody>
      </p:sp>
      <p:sp>
        <p:nvSpPr>
          <p:cNvPr id="11" name="Rectangle 10"/>
          <p:cNvSpPr/>
          <p:nvPr/>
        </p:nvSpPr>
        <p:spPr>
          <a:xfrm>
            <a:off x="304800" y="5410200"/>
            <a:ext cx="1447800" cy="762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5*2</a:t>
            </a:r>
            <a:r>
              <a:rPr lang="sr-Cyrl-RS" sz="3200" b="1" dirty="0" smtClean="0"/>
              <a:t>=</a:t>
            </a:r>
            <a:endParaRPr lang="en-US" sz="3200" b="1" dirty="0"/>
          </a:p>
        </p:txBody>
      </p:sp>
      <p:sp>
        <p:nvSpPr>
          <p:cNvPr id="12" name="Oval 11"/>
          <p:cNvSpPr/>
          <p:nvPr/>
        </p:nvSpPr>
        <p:spPr>
          <a:xfrm>
            <a:off x="1524000" y="2438400"/>
            <a:ext cx="1066800" cy="7620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54</a:t>
            </a:r>
            <a:endParaRPr lang="en-US" sz="3200" b="1" dirty="0"/>
          </a:p>
        </p:txBody>
      </p:sp>
      <p:sp>
        <p:nvSpPr>
          <p:cNvPr id="13" name="Oval 12"/>
          <p:cNvSpPr/>
          <p:nvPr/>
        </p:nvSpPr>
        <p:spPr>
          <a:xfrm>
            <a:off x="2590800" y="3429000"/>
            <a:ext cx="1066800" cy="7620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27</a:t>
            </a:r>
            <a:endParaRPr lang="en-US" sz="3200" b="1" dirty="0"/>
          </a:p>
        </p:txBody>
      </p:sp>
      <p:sp>
        <p:nvSpPr>
          <p:cNvPr id="14" name="Oval 13"/>
          <p:cNvSpPr/>
          <p:nvPr/>
        </p:nvSpPr>
        <p:spPr>
          <a:xfrm>
            <a:off x="1524000" y="4419600"/>
            <a:ext cx="1066800" cy="7620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63</a:t>
            </a:r>
            <a:endParaRPr lang="en-US" sz="3200" b="1" dirty="0"/>
          </a:p>
        </p:txBody>
      </p:sp>
      <p:sp>
        <p:nvSpPr>
          <p:cNvPr id="15" name="Oval 14"/>
          <p:cNvSpPr/>
          <p:nvPr/>
        </p:nvSpPr>
        <p:spPr>
          <a:xfrm>
            <a:off x="1524000" y="5410200"/>
            <a:ext cx="1066800" cy="7620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25</a:t>
            </a:r>
            <a:endParaRPr lang="en-US" sz="3200" b="1" dirty="0"/>
          </a:p>
        </p:txBody>
      </p:sp>
      <p:sp>
        <p:nvSpPr>
          <p:cNvPr id="16" name="Oval 15"/>
          <p:cNvSpPr/>
          <p:nvPr/>
        </p:nvSpPr>
        <p:spPr>
          <a:xfrm>
            <a:off x="2667000" y="2438400"/>
            <a:ext cx="1066800" cy="7620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56</a:t>
            </a:r>
            <a:endParaRPr lang="en-US" sz="3200" b="1" dirty="0"/>
          </a:p>
        </p:txBody>
      </p:sp>
      <p:sp>
        <p:nvSpPr>
          <p:cNvPr id="17" name="Oval 16"/>
          <p:cNvSpPr/>
          <p:nvPr/>
        </p:nvSpPr>
        <p:spPr>
          <a:xfrm>
            <a:off x="1524000" y="3429000"/>
            <a:ext cx="1066800" cy="7620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24</a:t>
            </a:r>
            <a:endParaRPr lang="en-US" sz="3200" b="1" dirty="0"/>
          </a:p>
        </p:txBody>
      </p:sp>
      <p:sp>
        <p:nvSpPr>
          <p:cNvPr id="18" name="Oval 17"/>
          <p:cNvSpPr/>
          <p:nvPr/>
        </p:nvSpPr>
        <p:spPr>
          <a:xfrm>
            <a:off x="2667000" y="4419600"/>
            <a:ext cx="1066800" cy="7620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73</a:t>
            </a:r>
            <a:endParaRPr lang="en-US" sz="3200" b="1" dirty="0"/>
          </a:p>
        </p:txBody>
      </p:sp>
      <p:sp>
        <p:nvSpPr>
          <p:cNvPr id="19" name="Oval 18"/>
          <p:cNvSpPr/>
          <p:nvPr/>
        </p:nvSpPr>
        <p:spPr>
          <a:xfrm>
            <a:off x="2667000" y="5410200"/>
            <a:ext cx="1066800" cy="7620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3200" b="1" dirty="0" smtClean="0"/>
              <a:t>15</a:t>
            </a:r>
            <a:endParaRPr lang="en-US" sz="3200" b="1" dirty="0"/>
          </a:p>
        </p:txBody>
      </p:sp>
      <p:sp>
        <p:nvSpPr>
          <p:cNvPr id="20" name="Rectangle 19"/>
          <p:cNvSpPr/>
          <p:nvPr/>
        </p:nvSpPr>
        <p:spPr>
          <a:xfrm>
            <a:off x="4953000" y="457200"/>
            <a:ext cx="1447800" cy="762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3200" b="1" dirty="0" smtClean="0"/>
              <a:t>7</a:t>
            </a:r>
            <a:r>
              <a:rPr lang="en-US" sz="3200" b="1" dirty="0" smtClean="0"/>
              <a:t>*8</a:t>
            </a:r>
            <a:r>
              <a:rPr lang="sr-Cyrl-RS" sz="3200" b="1" dirty="0" smtClean="0"/>
              <a:t>=</a:t>
            </a:r>
            <a:endParaRPr lang="en-US" sz="3200" b="1" dirty="0"/>
          </a:p>
        </p:txBody>
      </p:sp>
      <p:sp>
        <p:nvSpPr>
          <p:cNvPr id="21" name="Rectangle 20"/>
          <p:cNvSpPr/>
          <p:nvPr/>
        </p:nvSpPr>
        <p:spPr>
          <a:xfrm>
            <a:off x="4953000" y="1600200"/>
            <a:ext cx="1447800" cy="762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3200" b="1" dirty="0" smtClean="0"/>
              <a:t>7</a:t>
            </a:r>
            <a:r>
              <a:rPr lang="en-US" sz="3200" b="1" dirty="0" smtClean="0"/>
              <a:t>*5</a:t>
            </a:r>
            <a:r>
              <a:rPr lang="sr-Cyrl-RS" sz="3200" b="1" dirty="0" smtClean="0"/>
              <a:t>=</a:t>
            </a:r>
            <a:endParaRPr lang="en-US" sz="3200" b="1" dirty="0"/>
          </a:p>
        </p:txBody>
      </p:sp>
      <p:sp>
        <p:nvSpPr>
          <p:cNvPr id="22" name="Rectangle 21"/>
          <p:cNvSpPr/>
          <p:nvPr/>
        </p:nvSpPr>
        <p:spPr>
          <a:xfrm>
            <a:off x="4953000" y="2667000"/>
            <a:ext cx="1447800" cy="762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4*8</a:t>
            </a:r>
            <a:r>
              <a:rPr lang="sr-Cyrl-RS" sz="3200" b="1" dirty="0" smtClean="0"/>
              <a:t>=</a:t>
            </a:r>
            <a:endParaRPr lang="en-US" sz="3200" b="1" dirty="0"/>
          </a:p>
        </p:txBody>
      </p:sp>
      <p:sp>
        <p:nvSpPr>
          <p:cNvPr id="23" name="Rectangle 22"/>
          <p:cNvSpPr/>
          <p:nvPr/>
        </p:nvSpPr>
        <p:spPr>
          <a:xfrm>
            <a:off x="5029200" y="3733800"/>
            <a:ext cx="1447800" cy="762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3200" b="1" dirty="0" smtClean="0"/>
              <a:t>3</a:t>
            </a:r>
            <a:r>
              <a:rPr lang="en-US" sz="3200" b="1" dirty="0" smtClean="0"/>
              <a:t>*8</a:t>
            </a:r>
            <a:r>
              <a:rPr lang="sr-Cyrl-RS" sz="3200" b="1" dirty="0" smtClean="0"/>
              <a:t>=</a:t>
            </a:r>
            <a:endParaRPr lang="en-US" sz="3200" b="1" dirty="0"/>
          </a:p>
        </p:txBody>
      </p:sp>
      <p:sp>
        <p:nvSpPr>
          <p:cNvPr id="24" name="Rectangle 23"/>
          <p:cNvSpPr/>
          <p:nvPr/>
        </p:nvSpPr>
        <p:spPr>
          <a:xfrm>
            <a:off x="5029200" y="4724400"/>
            <a:ext cx="1447800" cy="762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4*</a:t>
            </a:r>
            <a:r>
              <a:rPr lang="sr-Cyrl-RS" sz="3200" b="1" dirty="0" smtClean="0"/>
              <a:t>0=</a:t>
            </a:r>
            <a:endParaRPr lang="en-US" sz="3200" b="1" dirty="0"/>
          </a:p>
        </p:txBody>
      </p:sp>
      <p:sp>
        <p:nvSpPr>
          <p:cNvPr id="25" name="Rectangle 24"/>
          <p:cNvSpPr/>
          <p:nvPr/>
        </p:nvSpPr>
        <p:spPr>
          <a:xfrm>
            <a:off x="5029200" y="5715000"/>
            <a:ext cx="1447800" cy="762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3200" b="1" dirty="0" smtClean="0"/>
              <a:t>7</a:t>
            </a:r>
            <a:r>
              <a:rPr lang="en-US" sz="3200" b="1" dirty="0" smtClean="0"/>
              <a:t>*</a:t>
            </a:r>
            <a:r>
              <a:rPr lang="sr-Cyrl-RS" sz="3200" b="1" dirty="0" smtClean="0"/>
              <a:t>2=</a:t>
            </a:r>
            <a:endParaRPr lang="en-US" sz="3200" b="1" dirty="0"/>
          </a:p>
        </p:txBody>
      </p:sp>
      <p:sp>
        <p:nvSpPr>
          <p:cNvPr id="27" name="Dodecagon 26"/>
          <p:cNvSpPr/>
          <p:nvPr/>
        </p:nvSpPr>
        <p:spPr>
          <a:xfrm>
            <a:off x="6477000" y="457200"/>
            <a:ext cx="914400" cy="762000"/>
          </a:xfrm>
          <a:prstGeom prst="dodecagon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56</a:t>
            </a:r>
            <a:endParaRPr lang="en-US" sz="3200" b="1" dirty="0"/>
          </a:p>
        </p:txBody>
      </p:sp>
      <p:sp>
        <p:nvSpPr>
          <p:cNvPr id="28" name="Dodecagon 27"/>
          <p:cNvSpPr/>
          <p:nvPr/>
        </p:nvSpPr>
        <p:spPr>
          <a:xfrm>
            <a:off x="7467600" y="457200"/>
            <a:ext cx="914400" cy="762000"/>
          </a:xfrm>
          <a:prstGeom prst="dodecagon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54</a:t>
            </a:r>
            <a:endParaRPr lang="en-US" sz="3200" b="1" dirty="0"/>
          </a:p>
        </p:txBody>
      </p:sp>
      <p:sp>
        <p:nvSpPr>
          <p:cNvPr id="29" name="Dodecagon 28"/>
          <p:cNvSpPr/>
          <p:nvPr/>
        </p:nvSpPr>
        <p:spPr>
          <a:xfrm>
            <a:off x="7391400" y="1524000"/>
            <a:ext cx="914400" cy="762000"/>
          </a:xfrm>
          <a:prstGeom prst="dodecagon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25</a:t>
            </a:r>
            <a:endParaRPr lang="en-US" sz="3200" b="1" dirty="0"/>
          </a:p>
        </p:txBody>
      </p:sp>
      <p:sp>
        <p:nvSpPr>
          <p:cNvPr id="30" name="Dodecagon 29"/>
          <p:cNvSpPr/>
          <p:nvPr/>
        </p:nvSpPr>
        <p:spPr>
          <a:xfrm>
            <a:off x="7543800" y="3733800"/>
            <a:ext cx="914400" cy="762000"/>
          </a:xfrm>
          <a:prstGeom prst="dodecagon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3200" b="1" dirty="0" smtClean="0"/>
              <a:t>12</a:t>
            </a:r>
            <a:endParaRPr lang="en-US" sz="3200" b="1" dirty="0"/>
          </a:p>
        </p:txBody>
      </p:sp>
      <p:sp>
        <p:nvSpPr>
          <p:cNvPr id="31" name="Dodecagon 30"/>
          <p:cNvSpPr/>
          <p:nvPr/>
        </p:nvSpPr>
        <p:spPr>
          <a:xfrm>
            <a:off x="6477000" y="2667000"/>
            <a:ext cx="914400" cy="762000"/>
          </a:xfrm>
          <a:prstGeom prst="dodecagon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34</a:t>
            </a:r>
            <a:endParaRPr lang="en-US" sz="3200" b="1" dirty="0"/>
          </a:p>
        </p:txBody>
      </p:sp>
      <p:sp>
        <p:nvSpPr>
          <p:cNvPr id="32" name="Dodecagon 31"/>
          <p:cNvSpPr/>
          <p:nvPr/>
        </p:nvSpPr>
        <p:spPr>
          <a:xfrm>
            <a:off x="7467600" y="5715000"/>
            <a:ext cx="914400" cy="762000"/>
          </a:xfrm>
          <a:prstGeom prst="dodecagon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3200" b="1" dirty="0" smtClean="0"/>
              <a:t>12</a:t>
            </a:r>
            <a:endParaRPr lang="en-US" sz="3200" b="1" dirty="0"/>
          </a:p>
        </p:txBody>
      </p:sp>
      <p:sp>
        <p:nvSpPr>
          <p:cNvPr id="33" name="Dodecagon 32"/>
          <p:cNvSpPr/>
          <p:nvPr/>
        </p:nvSpPr>
        <p:spPr>
          <a:xfrm>
            <a:off x="6477000" y="4648200"/>
            <a:ext cx="914400" cy="762000"/>
          </a:xfrm>
          <a:prstGeom prst="dodecagon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3200" b="1" dirty="0" smtClean="0"/>
              <a:t>4</a:t>
            </a:r>
            <a:endParaRPr lang="en-US" sz="3200" b="1" dirty="0"/>
          </a:p>
        </p:txBody>
      </p:sp>
      <p:sp>
        <p:nvSpPr>
          <p:cNvPr id="34" name="Dodecagon 33"/>
          <p:cNvSpPr/>
          <p:nvPr/>
        </p:nvSpPr>
        <p:spPr>
          <a:xfrm>
            <a:off x="6400800" y="1600200"/>
            <a:ext cx="914400" cy="762000"/>
          </a:xfrm>
          <a:prstGeom prst="dodecagon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35</a:t>
            </a:r>
            <a:endParaRPr lang="en-US" sz="3200" b="1" dirty="0"/>
          </a:p>
        </p:txBody>
      </p:sp>
      <p:sp>
        <p:nvSpPr>
          <p:cNvPr id="35" name="Dodecagon 34"/>
          <p:cNvSpPr/>
          <p:nvPr/>
        </p:nvSpPr>
        <p:spPr>
          <a:xfrm>
            <a:off x="7467600" y="2667000"/>
            <a:ext cx="914400" cy="762000"/>
          </a:xfrm>
          <a:prstGeom prst="dodecagon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32</a:t>
            </a:r>
            <a:endParaRPr lang="en-US" sz="3200" b="1" dirty="0"/>
          </a:p>
        </p:txBody>
      </p:sp>
      <p:sp>
        <p:nvSpPr>
          <p:cNvPr id="36" name="Dodecagon 35"/>
          <p:cNvSpPr/>
          <p:nvPr/>
        </p:nvSpPr>
        <p:spPr>
          <a:xfrm>
            <a:off x="6553200" y="3733800"/>
            <a:ext cx="914400" cy="762000"/>
          </a:xfrm>
          <a:prstGeom prst="dodecagon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24</a:t>
            </a:r>
            <a:endParaRPr lang="en-US" sz="3200" b="1" dirty="0"/>
          </a:p>
        </p:txBody>
      </p:sp>
      <p:sp>
        <p:nvSpPr>
          <p:cNvPr id="37" name="Dodecagon 36"/>
          <p:cNvSpPr/>
          <p:nvPr/>
        </p:nvSpPr>
        <p:spPr>
          <a:xfrm>
            <a:off x="7467600" y="4724400"/>
            <a:ext cx="914400" cy="762000"/>
          </a:xfrm>
          <a:prstGeom prst="dodecagon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3200" b="1" dirty="0" smtClean="0"/>
              <a:t>0</a:t>
            </a:r>
            <a:endParaRPr lang="en-US" sz="3200" b="1" dirty="0"/>
          </a:p>
        </p:txBody>
      </p:sp>
      <p:sp>
        <p:nvSpPr>
          <p:cNvPr id="38" name="Dodecagon 37"/>
          <p:cNvSpPr/>
          <p:nvPr/>
        </p:nvSpPr>
        <p:spPr>
          <a:xfrm>
            <a:off x="6553200" y="5715000"/>
            <a:ext cx="914400" cy="762000"/>
          </a:xfrm>
          <a:prstGeom prst="dodecagon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3200" b="1" dirty="0" smtClean="0"/>
              <a:t>14</a:t>
            </a:r>
            <a:endParaRPr lang="en-US" sz="3200" b="1" dirty="0"/>
          </a:p>
        </p:txBody>
      </p:sp>
      <p:sp>
        <p:nvSpPr>
          <p:cNvPr id="40" name="Slide Number Placeholder 3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92886-E571-45D5-8B56-343DC94F8FA6}" type="slidenum">
              <a:rPr kumimoji="0" lang="en-US" smtClean="0"/>
              <a:pPr/>
              <a:t>7</a:t>
            </a:fld>
            <a:endParaRPr kumimoji="0" lang="en-US"/>
          </a:p>
        </p:txBody>
      </p:sp>
      <p:pic>
        <p:nvPicPr>
          <p:cNvPr id="39" name="Picture 38" descr="images (16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142714" y="228600"/>
            <a:ext cx="975741" cy="871537"/>
          </a:xfrm>
          <a:prstGeom prst="rect">
            <a:avLst/>
          </a:prstGeom>
        </p:spPr>
      </p:pic>
      <p:pic>
        <p:nvPicPr>
          <p:cNvPr id="41" name="Picture 40" descr="images (16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63075" y="3681412"/>
            <a:ext cx="771525" cy="771525"/>
          </a:xfrm>
          <a:prstGeom prst="rect">
            <a:avLst/>
          </a:prstGeom>
        </p:spPr>
      </p:pic>
      <p:pic>
        <p:nvPicPr>
          <p:cNvPr id="44" name="Picture 43" descr="banana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779067" y="1295400"/>
            <a:ext cx="638971" cy="919162"/>
          </a:xfrm>
          <a:prstGeom prst="rect">
            <a:avLst/>
          </a:prstGeom>
        </p:spPr>
      </p:pic>
      <p:pic>
        <p:nvPicPr>
          <p:cNvPr id="45" name="Picture 44" descr="banana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9144000" y="542364"/>
            <a:ext cx="919162" cy="596434"/>
          </a:xfrm>
          <a:prstGeom prst="rect">
            <a:avLst/>
          </a:prstGeom>
        </p:spPr>
      </p:pic>
      <p:pic>
        <p:nvPicPr>
          <p:cNvPr id="46" name="Picture 45" descr="download (4)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-1119881" y="2309922"/>
            <a:ext cx="1119881" cy="745229"/>
          </a:xfrm>
          <a:prstGeom prst="rect">
            <a:avLst/>
          </a:prstGeom>
        </p:spPr>
      </p:pic>
      <p:pic>
        <p:nvPicPr>
          <p:cNvPr id="47" name="Picture 46" descr="download (4)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144000" y="1598949"/>
            <a:ext cx="1119881" cy="643174"/>
          </a:xfrm>
          <a:prstGeom prst="rect">
            <a:avLst/>
          </a:prstGeom>
        </p:spPr>
      </p:pic>
      <p:pic>
        <p:nvPicPr>
          <p:cNvPr id="48" name="Picture 47" descr="download (5).jp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-887069" y="3589816"/>
            <a:ext cx="783537" cy="586897"/>
          </a:xfrm>
          <a:prstGeom prst="rect">
            <a:avLst/>
          </a:prstGeom>
        </p:spPr>
      </p:pic>
      <p:pic>
        <p:nvPicPr>
          <p:cNvPr id="49" name="Picture 48" descr="download (5).jpg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9446238" y="2667000"/>
            <a:ext cx="705128" cy="595313"/>
          </a:xfrm>
          <a:prstGeom prst="rect">
            <a:avLst/>
          </a:prstGeom>
        </p:spPr>
      </p:pic>
      <p:pic>
        <p:nvPicPr>
          <p:cNvPr id="50" name="Picture 49" descr="JAGODA.jpg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-866919" y="4419600"/>
            <a:ext cx="776574" cy="776574"/>
          </a:xfrm>
          <a:prstGeom prst="rect">
            <a:avLst/>
          </a:prstGeom>
        </p:spPr>
      </p:pic>
      <p:pic>
        <p:nvPicPr>
          <p:cNvPr id="51" name="Picture 50" descr="JAGODA.jpg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9144000" y="4920853"/>
            <a:ext cx="957263" cy="536067"/>
          </a:xfrm>
          <a:prstGeom prst="rect">
            <a:avLst/>
          </a:prstGeom>
        </p:spPr>
      </p:pic>
      <p:pic>
        <p:nvPicPr>
          <p:cNvPr id="52" name="Picture 51" descr="JABUKA.jpg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-1078421" y="5415888"/>
            <a:ext cx="1078421" cy="807774"/>
          </a:xfrm>
          <a:prstGeom prst="rect">
            <a:avLst/>
          </a:prstGeom>
        </p:spPr>
      </p:pic>
      <p:pic>
        <p:nvPicPr>
          <p:cNvPr id="53" name="Picture 52" descr="JABUKA.jpg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9197435" y="5562600"/>
            <a:ext cx="971550" cy="9715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D4D21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20EE42"/>
                                      </p:to>
                                    </p:animClr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47 -0.01898 C 0.02604 0.00185 0.06528 0.00093 0.09879 0.00463 C 0.10591 0.00671 0.11302 0.00949 0.12049 0.01111 C 0.12639 0.0125 0.13264 0.01157 0.13837 0.01319 C 0.14618 0.01528 0.15365 0.0206 0.16163 0.02176 C 0.16667 0.02245 0.17136 0.02315 0.17622 0.02384 C 0.18438 0.02523 0.20104 0.02824 0.20104 0.02847 C 0.22101 0.02755 0.24097 0.02755 0.26059 0.02616 C 0.26841 0.02569 0.26615 0.02292 0.27309 0.02176 C 0.27986 0.0206 0.29306 0.01968 0.29306 0.01991 " pathEditMode="relative" rAng="0" ptsTypes="fffffffffA">
                                      <p:cBhvr>
                                        <p:cTn id="1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8" y="2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20EE42"/>
                                      </p:to>
                                    </p:animClr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5017 -0.0044 C 0.15173 -0.00533 0.24705 -0.00787 0.34705 -0.01088 C 0.35451 -0.01019 0.36232 -0.01135 0.36961 -0.0088 C 0.38455 -0.00371 0.37361 0.00208 0.39045 0.00208 " pathEditMode="relative" rAng="0" ptsTypes="fffA">
                                      <p:cBhvr>
                                        <p:cTn id="2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D4D21"/>
                                      </p:to>
                                    </p:animClr>
                                    <p:set>
                                      <p:cBhvr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4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20EE42"/>
                                      </p:to>
                                    </p:animClr>
                                    <p:set>
                                      <p:cBhvr>
                                        <p:cTn id="4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8.14815E-6 C 0.04931 0.00672 0.09792 0.01968 0.14688 0.0301 C 0.28195 0.0588 0.18507 0.04445 0.23559 0.05163 C 0.26875 0.04954 0.29931 0.04167 0.33229 0.0345 C 0.34983 0.03056 0.38559 0.03241 0.38559 0.03241 " pathEditMode="relative" ptsTypes="ffffA">
                                      <p:cBhvr>
                                        <p:cTn id="45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>
                      <p:stCondLst>
                        <p:cond delay="0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20EE42"/>
                                      </p:to>
                                    </p:animClr>
                                    <p:set>
                                      <p:cBhvr>
                                        <p:cTn id="5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5.92593E-6 C 0.02639 -0.003 0.05295 -0.00416 0.07917 -0.01064 C 0.1158 -0.0199 0.12014 -0.02823 0.15643 -0.03008 C 0.19844 -0.0324 0.24045 -0.03147 0.28229 -0.03217 C 0.28281 -0.03008 0.28299 -0.02754 0.28403 -0.02569 C 0.28524 -0.0236 0.2882 -0.02383 0.28872 -0.02129 C 0.28993 -0.01573 0.28872 -0.00995 0.28872 -0.00416 " pathEditMode="relative" ptsTypes="ffffffA">
                                      <p:cBhvr>
                                        <p:cTn id="55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20EE42"/>
                                      </p:to>
                                    </p:animClr>
                                    <p:set>
                                      <p:cBhvr>
                                        <p:cTn id="6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"/>
                            </p:stCondLst>
                            <p:childTnLst>
                              <p:par>
                                <p:cTn id="64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11111E-6 -4.81481E-6 C 0.02153 -0.00463 0.04133 -0.01273 0.06285 -0.01505 C 0.14653 -0.03588 0.23299 -0.0287 0.31772 -0.02361 C 0.32796 -0.01921 0.31841 -0.02292 0.33699 -0.01944 C 0.34619 -0.01782 0.35539 -0.01435 0.36442 -0.01088 C 0.37483 -0.00694 0.3632 -0.00995 0.3757 -0.00648 C 0.37848 -0.00579 0.38386 -0.0044 0.38386 -0.0044 " pathEditMode="relative" ptsTypes="ffffffA">
                                      <p:cBhvr>
                                        <p:cTn id="65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>
                      <p:stCondLst>
                        <p:cond delay="0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7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20EE42"/>
                                      </p:to>
                                    </p:animClr>
                                    <p:set>
                                      <p:cBhvr>
                                        <p:cTn id="7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500"/>
                            </p:stCondLst>
                            <p:childTnLst>
                              <p:par>
                                <p:cTn id="74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2.22222E-6 C 0.02204 0.03472 0.04618 0.06828 0.07586 0.09166 C 0.11753 0.1243 0.17951 0.12222 0.22586 0.12407 C 0.23923 0.1287 0.25329 0.13125 0.26718 0.13541 C 0.28194 0.13449 0.29722 0.13472 0.31198 0.13287 C 0.31406 0.13241 0.31527 0.12963 0.31701 0.1287 C 0.33211 0.11967 0.3125 0.13356 0.3276 0.12407 C 0.33368 0.12014 0.33663 0.11412 0.34305 0.11111 C 0.36059 0.09491 0.35972 0.09768 0.37239 0.08055 C 0.37916 0.07083 0.38645 0.05856 0.3967 0.05463 C 0.40364 0.04514 0.40607 0.03611 0.40885 0.02384 C 0.40816 0.01528 0.40694 -0.00209 0.40694 -0.00209 " pathEditMode="relative" rAng="0" ptsTypes="fffffffffffA">
                                      <p:cBhvr>
                                        <p:cTn id="75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4" y="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76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7" fill="hold">
                      <p:stCondLst>
                        <p:cond delay="0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8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D4D21"/>
                                      </p:to>
                                    </p:animClr>
                                    <p:set>
                                      <p:cBhvr>
                                        <p:cTn id="8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>
                      <p:stCondLst>
                        <p:cond delay="0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8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D4D21"/>
                                      </p:to>
                                    </p:animClr>
                                    <p:set>
                                      <p:cBhvr>
                                        <p:cTn id="8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90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" fill="hold">
                      <p:stCondLst>
                        <p:cond delay="0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9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D4D21"/>
                                      </p:to>
                                    </p:animClr>
                                    <p:set>
                                      <p:cBhvr>
                                        <p:cTn id="9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97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" fill="hold">
                      <p:stCondLst>
                        <p:cond delay="0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0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D4D21"/>
                                      </p:to>
                                    </p:animClr>
                                    <p:set>
                                      <p:cBhvr>
                                        <p:cTn id="10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04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" fill="hold">
                      <p:stCondLst>
                        <p:cond delay="0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0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20EE42"/>
                                      </p:to>
                                    </p:animClr>
                                    <p:set>
                                      <p:cBhvr>
                                        <p:cTn id="10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500"/>
                            </p:stCondLst>
                            <p:childTnLst>
                              <p:par>
                                <p:cTn id="112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816 -0.0074 C -0.04132 -0.00833 -0.09166 -3.7037E-6 -0.14027 -0.0118 C -0.14444 -0.01273 -0.14652 -0.01944 -0.15 -0.02245 C -0.18541 -0.02014 -0.17152 -0.02037 -0.19184 -0.02037 " pathEditMode="relative" rAng="0" ptsTypes="fffA">
                                      <p:cBhvr>
                                        <p:cTn id="113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0" y="-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114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5" fill="hold">
                      <p:stCondLst>
                        <p:cond delay="0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18" dur="1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ED4D21"/>
                                      </p:to>
                                    </p:animClr>
                                    <p:animClr clrSpc="rgb">
                                      <p:cBhvr>
                                        <p:cTn id="119" dur="1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D4D21"/>
                                      </p:to>
                                    </p:animClr>
                                    <p:set>
                                      <p:cBhvr>
                                        <p:cTn id="120" dur="1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1" dur="1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2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2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127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8" fill="hold">
                      <p:stCondLst>
                        <p:cond delay="0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31" dur="1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ED4D21"/>
                                      </p:to>
                                    </p:animClr>
                                    <p:animClr clrSpc="rgb">
                                      <p:cBhvr>
                                        <p:cTn id="132" dur="1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D4D21"/>
                                      </p:to>
                                    </p:animClr>
                                    <p:set>
                                      <p:cBhvr>
                                        <p:cTn id="133" dur="1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4" dur="1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3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3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3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140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1" fill="hold">
                      <p:stCondLst>
                        <p:cond delay="0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44" dur="1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ED4D21"/>
                                      </p:to>
                                    </p:animClr>
                                    <p:animClr clrSpc="rgb">
                                      <p:cBhvr>
                                        <p:cTn id="145" dur="1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D4D21"/>
                                      </p:to>
                                    </p:animClr>
                                    <p:set>
                                      <p:cBhvr>
                                        <p:cTn id="146" dur="1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7" dur="1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4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5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5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153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4" fill="hold">
                      <p:stCondLst>
                        <p:cond delay="0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57" dur="1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ED4D21"/>
                                      </p:to>
                                    </p:animClr>
                                    <p:animClr clrSpc="rgb">
                                      <p:cBhvr>
                                        <p:cTn id="158" dur="1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D4D21"/>
                                      </p:to>
                                    </p:animClr>
                                    <p:set>
                                      <p:cBhvr>
                                        <p:cTn id="159" dur="1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0" dur="1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6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6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6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166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7" fill="hold">
                      <p:stCondLst>
                        <p:cond delay="0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70" dur="1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ED4D21"/>
                                      </p:to>
                                    </p:animClr>
                                    <p:animClr clrSpc="rgb">
                                      <p:cBhvr>
                                        <p:cTn id="171" dur="1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D4D21"/>
                                      </p:to>
                                    </p:animClr>
                                    <p:set>
                                      <p:cBhvr>
                                        <p:cTn id="172" dur="1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3" dur="1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7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7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7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179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0" fill="hold">
                      <p:stCondLst>
                        <p:cond delay="0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83" dur="1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ED4D21"/>
                                      </p:to>
                                    </p:animClr>
                                    <p:animClr clrSpc="rgb">
                                      <p:cBhvr>
                                        <p:cTn id="184" dur="1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D4D21"/>
                                      </p:to>
                                    </p:animClr>
                                    <p:set>
                                      <p:cBhvr>
                                        <p:cTn id="185" dur="1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6" dur="1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8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8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9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9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192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3" fill="hold">
                      <p:stCondLst>
                        <p:cond delay="0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9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20EE42"/>
                                      </p:to>
                                    </p:animClr>
                                    <p:set>
                                      <p:cBhvr>
                                        <p:cTn id="19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9" fill="hold">
                            <p:stCondLst>
                              <p:cond delay="500"/>
                            </p:stCondLst>
                            <p:childTnLst>
                              <p:par>
                                <p:cTn id="200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833 -0.00254 C -0.00937 0.00301 -0.0401 -0.00625 -0.05469 -0.00694 C -0.08281 -0.00833 -0.11059 -0.00949 -0.13854 -0.01342 C -0.15364 -0.01273 -0.16875 -0.01296 -0.18368 -0.01111 C -0.18559 -0.01088 -0.1868 -0.0081 -0.18854 -0.00694 C -0.19496 -0.00278 -0.20417 0.00394 -0.21111 0.00394 " pathEditMode="relative" rAng="0" ptsTypes="fffffA">
                                      <p:cBhvr>
                                        <p:cTn id="201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0" y="-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202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3" fill="hold">
                      <p:stCondLst>
                        <p:cond delay="0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0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20EE42"/>
                                      </p:to>
                                    </p:animClr>
                                    <p:set>
                                      <p:cBhvr>
                                        <p:cTn id="20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9" fill="hold">
                            <p:stCondLst>
                              <p:cond delay="500"/>
                            </p:stCondLst>
                            <p:childTnLst>
                              <p:par>
                                <p:cTn id="210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6.2963E-6 C -0.02101 -0.00904 -0.03368 -0.01228 -0.05643 -0.01504 C -0.08056 -0.01367 -0.10486 -0.01367 -0.129 -0.01066 C -0.14288 -0.00904 -0.1566 -6.2963E-6 -0.17084 0.00231 C -0.17709 0.00508 -0.18091 0.003 -0.18698 -6.2963E-6 C -0.21736 -0.03936 -0.2507 -0.01274 -0.30157 -0.01274 " pathEditMode="relative" ptsTypes="fffffA">
                                      <p:cBhvr>
                                        <p:cTn id="211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212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3" fill="hold">
                      <p:stCondLst>
                        <p:cond delay="0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1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20EE42"/>
                                      </p:to>
                                    </p:animClr>
                                    <p:set>
                                      <p:cBhvr>
                                        <p:cTn id="21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9" fill="hold">
                            <p:stCondLst>
                              <p:cond delay="500"/>
                            </p:stCondLst>
                            <p:childTnLst>
                              <p:par>
                                <p:cTn id="220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0.00579 C -0.03004 -0.00625 -0.05261 -0.00718 -0.08056 -0.00857 C -0.09028 -0.00972 -0.09965 -0.00857 -0.10938 -0.00764 C -0.12709 -0.00162 -0.1467 0.00046 -0.16597 0.00116 C -0.17743 0.00324 -0.17257 0.00301 -0.17986 0.00301 " pathEditMode="relative" rAng="0" ptsTypes="ffffA">
                                      <p:cBhvr>
                                        <p:cTn id="221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0" y="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222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3" fill="hold">
                      <p:stCondLst>
                        <p:cond delay="0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2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20EE42"/>
                                      </p:to>
                                    </p:animClr>
                                    <p:set>
                                      <p:cBhvr>
                                        <p:cTn id="22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9" fill="hold">
                            <p:stCondLst>
                              <p:cond delay="500"/>
                            </p:stCondLst>
                            <p:childTnLst>
                              <p:par>
                                <p:cTn id="230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27778E-6 3.7037E-6 C -0.03681 -0.0125 -0.07553 -0.01459 -0.11303 -0.02153 C -0.13942 -0.02084 -0.16563 -0.0206 -0.19202 -0.01945 C -0.2165 -0.01829 -0.24289 -0.00926 -0.26772 -0.00648 C -0.28004 -0.00116 -0.29549 0.00254 -0.30331 -0.01297 C -0.30504 -0.02222 -0.30487 -0.01852 -0.30487 -0.02384 " pathEditMode="relative" ptsTypes="fffffA">
                                      <p:cBhvr>
                                        <p:cTn id="231" dur="2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232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3" fill="hold">
                      <p:stCondLst>
                        <p:cond delay="0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3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20EE42"/>
                                      </p:to>
                                    </p:animClr>
                                    <p:set>
                                      <p:cBhvr>
                                        <p:cTn id="23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9" fill="hold">
                            <p:stCondLst>
                              <p:cond delay="500"/>
                            </p:stCondLst>
                            <p:childTnLst>
                              <p:par>
                                <p:cTn id="240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8.67362E-19 C -0.01753 0.00463 -0.03403 0.01389 -0.05156 0.01713 C -0.05486 0.01852 -0.05799 0.02037 -0.06128 0.02153 C -0.06667 0.02338 -0.07743 0.0257 -0.07743 0.0257 C -0.10503 0.02431 -0.13212 0.02153 -0.15972 0.01945 C -0.16979 0.01575 -0.16441 0.01875 -0.17587 0.00857 C -0.17743 0.00718 -0.17882 0.0051 -0.18073 0.00417 C -0.18229 0.00348 -0.18542 0.00209 -0.18542 0.00209 " pathEditMode="relative" ptsTypes="fffffffA">
                                      <p:cBhvr>
                                        <p:cTn id="241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</p:childTnLst>
        </p:cTn>
      </p:par>
    </p:tnLst>
    <p:bldLst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7315200" y="6203950"/>
            <a:ext cx="2133600" cy="365125"/>
          </a:xfrm>
        </p:spPr>
        <p:txBody>
          <a:bodyPr/>
          <a:lstStyle/>
          <a:p>
            <a:pPr algn="ctr"/>
            <a:fld id="{8C592886-E571-45D5-8B56-343DC94F8FA6}" type="slidenum">
              <a:rPr kumimoji="0" lang="en-US" smtClean="0"/>
              <a:pPr algn="ctr"/>
              <a:t>8</a:t>
            </a:fld>
            <a:endParaRPr kumimoji="0" lang="en-US"/>
          </a:p>
        </p:txBody>
      </p:sp>
      <p:sp>
        <p:nvSpPr>
          <p:cNvPr id="3" name="Rectangle 2"/>
          <p:cNvSpPr/>
          <p:nvPr/>
        </p:nvSpPr>
        <p:spPr>
          <a:xfrm>
            <a:off x="990600" y="0"/>
            <a:ext cx="1600200" cy="6096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5*8</a:t>
            </a:r>
            <a:endParaRPr lang="en-US" sz="3200" b="1" dirty="0"/>
          </a:p>
        </p:txBody>
      </p:sp>
      <p:sp>
        <p:nvSpPr>
          <p:cNvPr id="4" name="Rectangle 3"/>
          <p:cNvSpPr/>
          <p:nvPr/>
        </p:nvSpPr>
        <p:spPr>
          <a:xfrm>
            <a:off x="2819400" y="0"/>
            <a:ext cx="1600200" cy="6096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40</a:t>
            </a:r>
            <a:endParaRPr lang="en-US" sz="3200" b="1" dirty="0"/>
          </a:p>
        </p:txBody>
      </p:sp>
      <p:sp>
        <p:nvSpPr>
          <p:cNvPr id="21" name="Rectangle 20"/>
          <p:cNvSpPr/>
          <p:nvPr/>
        </p:nvSpPr>
        <p:spPr>
          <a:xfrm>
            <a:off x="6477000" y="76200"/>
            <a:ext cx="1447800" cy="6096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48</a:t>
            </a:r>
            <a:endParaRPr lang="en-US" sz="3600" b="1" dirty="0"/>
          </a:p>
        </p:txBody>
      </p:sp>
      <p:sp>
        <p:nvSpPr>
          <p:cNvPr id="22" name="Rectangle 21"/>
          <p:cNvSpPr/>
          <p:nvPr/>
        </p:nvSpPr>
        <p:spPr>
          <a:xfrm>
            <a:off x="4724400" y="0"/>
            <a:ext cx="1600200" cy="6096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54</a:t>
            </a:r>
            <a:endParaRPr lang="en-US" sz="3600" b="1" dirty="0"/>
          </a:p>
        </p:txBody>
      </p:sp>
      <p:sp>
        <p:nvSpPr>
          <p:cNvPr id="28" name="Slide Number Placeholder 1"/>
          <p:cNvSpPr txBox="1">
            <a:spLocks/>
          </p:cNvSpPr>
          <p:nvPr/>
        </p:nvSpPr>
        <p:spPr>
          <a:xfrm>
            <a:off x="7391400" y="76517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C592886-E571-45D5-8B56-343DC94F8FA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990600" y="762000"/>
            <a:ext cx="1600200" cy="6096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5*5</a:t>
            </a:r>
            <a:endParaRPr lang="en-US" sz="3200" b="1" dirty="0"/>
          </a:p>
        </p:txBody>
      </p:sp>
      <p:sp>
        <p:nvSpPr>
          <p:cNvPr id="30" name="Rectangle 29"/>
          <p:cNvSpPr/>
          <p:nvPr/>
        </p:nvSpPr>
        <p:spPr>
          <a:xfrm>
            <a:off x="4648200" y="762000"/>
            <a:ext cx="1600200" cy="6096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25</a:t>
            </a:r>
            <a:endParaRPr lang="en-US" sz="3200" b="1" dirty="0"/>
          </a:p>
        </p:txBody>
      </p:sp>
      <p:sp>
        <p:nvSpPr>
          <p:cNvPr id="31" name="Rectangle 30"/>
          <p:cNvSpPr/>
          <p:nvPr/>
        </p:nvSpPr>
        <p:spPr>
          <a:xfrm>
            <a:off x="6477000" y="838200"/>
            <a:ext cx="1447800" cy="6096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20</a:t>
            </a:r>
            <a:endParaRPr lang="en-US" sz="3600" b="1" dirty="0"/>
          </a:p>
        </p:txBody>
      </p:sp>
      <p:sp>
        <p:nvSpPr>
          <p:cNvPr id="32" name="Rectangle 31"/>
          <p:cNvSpPr/>
          <p:nvPr/>
        </p:nvSpPr>
        <p:spPr>
          <a:xfrm>
            <a:off x="2819400" y="762000"/>
            <a:ext cx="1600200" cy="6096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15</a:t>
            </a:r>
            <a:endParaRPr lang="en-US" sz="3600" b="1" dirty="0"/>
          </a:p>
        </p:txBody>
      </p:sp>
      <p:sp>
        <p:nvSpPr>
          <p:cNvPr id="37" name="Slide Number Placeholder 1"/>
          <p:cNvSpPr txBox="1">
            <a:spLocks/>
          </p:cNvSpPr>
          <p:nvPr/>
        </p:nvSpPr>
        <p:spPr>
          <a:xfrm>
            <a:off x="7467600" y="80327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C592886-E571-45D5-8B56-343DC94F8FA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990600" y="1600200"/>
            <a:ext cx="1600200" cy="6096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9*8</a:t>
            </a:r>
            <a:endParaRPr lang="en-US" sz="3200" b="1" dirty="0"/>
          </a:p>
        </p:txBody>
      </p:sp>
      <p:sp>
        <p:nvSpPr>
          <p:cNvPr id="39" name="Rectangle 38"/>
          <p:cNvSpPr/>
          <p:nvPr/>
        </p:nvSpPr>
        <p:spPr>
          <a:xfrm>
            <a:off x="6553200" y="1676400"/>
            <a:ext cx="1447800" cy="6096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72</a:t>
            </a:r>
            <a:endParaRPr lang="en-US" sz="3200" b="1" dirty="0"/>
          </a:p>
        </p:txBody>
      </p:sp>
      <p:sp>
        <p:nvSpPr>
          <p:cNvPr id="40" name="Rectangle 39"/>
          <p:cNvSpPr/>
          <p:nvPr/>
        </p:nvSpPr>
        <p:spPr>
          <a:xfrm>
            <a:off x="2819400" y="1600200"/>
            <a:ext cx="1524000" cy="6096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56</a:t>
            </a:r>
            <a:endParaRPr lang="en-US" sz="3600" b="1" dirty="0"/>
          </a:p>
        </p:txBody>
      </p:sp>
      <p:sp>
        <p:nvSpPr>
          <p:cNvPr id="41" name="Rectangle 40"/>
          <p:cNvSpPr/>
          <p:nvPr/>
        </p:nvSpPr>
        <p:spPr>
          <a:xfrm>
            <a:off x="4648200" y="1600200"/>
            <a:ext cx="1600200" cy="6096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64</a:t>
            </a:r>
            <a:endParaRPr lang="en-US" sz="3600" b="1" dirty="0"/>
          </a:p>
        </p:txBody>
      </p:sp>
      <p:sp>
        <p:nvSpPr>
          <p:cNvPr id="42" name="Slide Number Placeholder 1"/>
          <p:cNvSpPr txBox="1">
            <a:spLocks/>
          </p:cNvSpPr>
          <p:nvPr/>
        </p:nvSpPr>
        <p:spPr>
          <a:xfrm>
            <a:off x="7543800" y="94805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C592886-E571-45D5-8B56-343DC94F8FA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990600" y="2362200"/>
            <a:ext cx="1600200" cy="6096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6*9</a:t>
            </a:r>
            <a:endParaRPr lang="en-US" sz="3200" b="1" dirty="0"/>
          </a:p>
        </p:txBody>
      </p:sp>
      <p:sp>
        <p:nvSpPr>
          <p:cNvPr id="44" name="Rectangle 43"/>
          <p:cNvSpPr/>
          <p:nvPr/>
        </p:nvSpPr>
        <p:spPr>
          <a:xfrm>
            <a:off x="4648200" y="2362200"/>
            <a:ext cx="1600200" cy="6096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54</a:t>
            </a:r>
            <a:endParaRPr lang="en-US" sz="3600" b="1" dirty="0"/>
          </a:p>
        </p:txBody>
      </p:sp>
      <p:sp>
        <p:nvSpPr>
          <p:cNvPr id="45" name="Rectangle 44"/>
          <p:cNvSpPr/>
          <p:nvPr/>
        </p:nvSpPr>
        <p:spPr>
          <a:xfrm>
            <a:off x="6477000" y="2438400"/>
            <a:ext cx="1447800" cy="6096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20</a:t>
            </a:r>
            <a:endParaRPr lang="en-US" sz="3600" b="1" dirty="0"/>
          </a:p>
        </p:txBody>
      </p:sp>
      <p:sp>
        <p:nvSpPr>
          <p:cNvPr id="46" name="Rectangle 45"/>
          <p:cNvSpPr/>
          <p:nvPr/>
        </p:nvSpPr>
        <p:spPr>
          <a:xfrm>
            <a:off x="2819400" y="2362200"/>
            <a:ext cx="1600200" cy="6096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15</a:t>
            </a:r>
            <a:endParaRPr lang="en-US" sz="3600" b="1" dirty="0"/>
          </a:p>
        </p:txBody>
      </p:sp>
      <p:sp>
        <p:nvSpPr>
          <p:cNvPr id="47" name="Slide Number Placeholder 1"/>
          <p:cNvSpPr txBox="1">
            <a:spLocks/>
          </p:cNvSpPr>
          <p:nvPr/>
        </p:nvSpPr>
        <p:spPr>
          <a:xfrm>
            <a:off x="7543800" y="95567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C592886-E571-45D5-8B56-343DC94F8FA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990600" y="3124200"/>
            <a:ext cx="1600200" cy="6096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4*8</a:t>
            </a:r>
            <a:endParaRPr lang="en-US" sz="3200" b="1" dirty="0"/>
          </a:p>
        </p:txBody>
      </p:sp>
      <p:sp>
        <p:nvSpPr>
          <p:cNvPr id="49" name="Rectangle 48"/>
          <p:cNvSpPr/>
          <p:nvPr/>
        </p:nvSpPr>
        <p:spPr>
          <a:xfrm>
            <a:off x="2819400" y="3124200"/>
            <a:ext cx="1600200" cy="6096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32</a:t>
            </a:r>
            <a:endParaRPr lang="en-US" sz="3200" b="1" dirty="0"/>
          </a:p>
        </p:txBody>
      </p:sp>
      <p:sp>
        <p:nvSpPr>
          <p:cNvPr id="50" name="Rectangle 49"/>
          <p:cNvSpPr/>
          <p:nvPr/>
        </p:nvSpPr>
        <p:spPr>
          <a:xfrm>
            <a:off x="6477000" y="3200400"/>
            <a:ext cx="1447800" cy="6096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48</a:t>
            </a:r>
            <a:endParaRPr lang="en-US" sz="3600" b="1" dirty="0"/>
          </a:p>
        </p:txBody>
      </p:sp>
      <p:sp>
        <p:nvSpPr>
          <p:cNvPr id="51" name="Rectangle 50"/>
          <p:cNvSpPr/>
          <p:nvPr/>
        </p:nvSpPr>
        <p:spPr>
          <a:xfrm>
            <a:off x="4648200" y="3124200"/>
            <a:ext cx="1600200" cy="6096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54</a:t>
            </a:r>
            <a:endParaRPr lang="en-US" sz="3600" b="1" dirty="0"/>
          </a:p>
        </p:txBody>
      </p:sp>
      <p:sp>
        <p:nvSpPr>
          <p:cNvPr id="52" name="Slide Number Placeholder 1"/>
          <p:cNvSpPr txBox="1">
            <a:spLocks/>
          </p:cNvSpPr>
          <p:nvPr/>
        </p:nvSpPr>
        <p:spPr>
          <a:xfrm>
            <a:off x="7620000" y="110045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C592886-E571-45D5-8B56-343DC94F8FA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990600" y="3886200"/>
            <a:ext cx="1600200" cy="6096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9*9</a:t>
            </a:r>
            <a:endParaRPr lang="en-US" sz="3200" b="1" dirty="0"/>
          </a:p>
        </p:txBody>
      </p:sp>
      <p:sp>
        <p:nvSpPr>
          <p:cNvPr id="54" name="Rectangle 53"/>
          <p:cNvSpPr/>
          <p:nvPr/>
        </p:nvSpPr>
        <p:spPr>
          <a:xfrm>
            <a:off x="4648200" y="3962400"/>
            <a:ext cx="1600200" cy="6096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81</a:t>
            </a:r>
            <a:endParaRPr lang="en-US" sz="3200" b="1" dirty="0"/>
          </a:p>
        </p:txBody>
      </p:sp>
      <p:sp>
        <p:nvSpPr>
          <p:cNvPr id="55" name="Rectangle 54"/>
          <p:cNvSpPr/>
          <p:nvPr/>
        </p:nvSpPr>
        <p:spPr>
          <a:xfrm>
            <a:off x="6477000" y="4038600"/>
            <a:ext cx="1447800" cy="6096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20</a:t>
            </a:r>
            <a:endParaRPr lang="en-US" sz="3600" b="1" dirty="0"/>
          </a:p>
        </p:txBody>
      </p:sp>
      <p:sp>
        <p:nvSpPr>
          <p:cNvPr id="56" name="Rectangle 55"/>
          <p:cNvSpPr/>
          <p:nvPr/>
        </p:nvSpPr>
        <p:spPr>
          <a:xfrm>
            <a:off x="2743200" y="3962400"/>
            <a:ext cx="1600200" cy="6096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15</a:t>
            </a:r>
            <a:endParaRPr lang="en-US" sz="3600" b="1" dirty="0"/>
          </a:p>
        </p:txBody>
      </p:sp>
      <p:sp>
        <p:nvSpPr>
          <p:cNvPr id="57" name="Slide Number Placeholder 1"/>
          <p:cNvSpPr txBox="1">
            <a:spLocks/>
          </p:cNvSpPr>
          <p:nvPr/>
        </p:nvSpPr>
        <p:spPr>
          <a:xfrm>
            <a:off x="7696200" y="113855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C592886-E571-45D5-8B56-343DC94F8FA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990600" y="4648200"/>
            <a:ext cx="1600200" cy="6096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9*7</a:t>
            </a:r>
            <a:endParaRPr lang="en-US" sz="3200" b="1" dirty="0"/>
          </a:p>
        </p:txBody>
      </p:sp>
      <p:sp>
        <p:nvSpPr>
          <p:cNvPr id="59" name="Rectangle 58"/>
          <p:cNvSpPr/>
          <p:nvPr/>
        </p:nvSpPr>
        <p:spPr>
          <a:xfrm>
            <a:off x="6400800" y="4876800"/>
            <a:ext cx="1447800" cy="6096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63</a:t>
            </a:r>
            <a:endParaRPr lang="en-US" sz="3200" b="1" dirty="0"/>
          </a:p>
        </p:txBody>
      </p:sp>
      <p:sp>
        <p:nvSpPr>
          <p:cNvPr id="60" name="Rectangle 59"/>
          <p:cNvSpPr/>
          <p:nvPr/>
        </p:nvSpPr>
        <p:spPr>
          <a:xfrm>
            <a:off x="2743200" y="4648200"/>
            <a:ext cx="1600200" cy="6096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56</a:t>
            </a:r>
            <a:endParaRPr lang="en-US" sz="3600" b="1" dirty="0"/>
          </a:p>
        </p:txBody>
      </p:sp>
      <p:sp>
        <p:nvSpPr>
          <p:cNvPr id="61" name="Rectangle 60"/>
          <p:cNvSpPr/>
          <p:nvPr/>
        </p:nvSpPr>
        <p:spPr>
          <a:xfrm>
            <a:off x="4572000" y="4724400"/>
            <a:ext cx="1600200" cy="6096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64</a:t>
            </a:r>
            <a:endParaRPr lang="en-US" sz="3600" b="1" dirty="0"/>
          </a:p>
        </p:txBody>
      </p:sp>
      <p:sp>
        <p:nvSpPr>
          <p:cNvPr id="62" name="Slide Number Placeholder 1"/>
          <p:cNvSpPr txBox="1">
            <a:spLocks/>
          </p:cNvSpPr>
          <p:nvPr/>
        </p:nvSpPr>
        <p:spPr>
          <a:xfrm>
            <a:off x="7772400" y="12833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C592886-E571-45D5-8B56-343DC94F8FA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914400" y="5486400"/>
            <a:ext cx="1600200" cy="6096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6*4</a:t>
            </a:r>
            <a:endParaRPr lang="en-US" sz="3200" b="1" dirty="0"/>
          </a:p>
        </p:txBody>
      </p:sp>
      <p:sp>
        <p:nvSpPr>
          <p:cNvPr id="64" name="Rectangle 63"/>
          <p:cNvSpPr/>
          <p:nvPr/>
        </p:nvSpPr>
        <p:spPr>
          <a:xfrm>
            <a:off x="4572000" y="5562600"/>
            <a:ext cx="1600200" cy="6096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24</a:t>
            </a:r>
            <a:endParaRPr lang="en-US" sz="3600" b="1" dirty="0"/>
          </a:p>
        </p:txBody>
      </p:sp>
      <p:sp>
        <p:nvSpPr>
          <p:cNvPr id="65" name="Rectangle 64"/>
          <p:cNvSpPr/>
          <p:nvPr/>
        </p:nvSpPr>
        <p:spPr>
          <a:xfrm>
            <a:off x="6400800" y="5638800"/>
            <a:ext cx="1447800" cy="6096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20</a:t>
            </a:r>
            <a:endParaRPr lang="en-US" sz="3600" b="1" dirty="0"/>
          </a:p>
        </p:txBody>
      </p:sp>
      <p:sp>
        <p:nvSpPr>
          <p:cNvPr id="66" name="Rectangle 65"/>
          <p:cNvSpPr/>
          <p:nvPr/>
        </p:nvSpPr>
        <p:spPr>
          <a:xfrm>
            <a:off x="2743200" y="5486400"/>
            <a:ext cx="1600200" cy="6096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15</a:t>
            </a:r>
            <a:endParaRPr lang="en-US" sz="3600" b="1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250" autoRev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7" dur="250" autoRev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D4D21"/>
                                      </p:to>
                                    </p:animClr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52E19"/>
                                      </p:to>
                                    </p:animClr>
                                    <p:set>
                                      <p:cBhvr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7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6" dur="250" autoRev="1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27" dur="250" autoRev="1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8" dur="250" autoRev="1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250" autoRev="1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4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52E19"/>
                                      </p:to>
                                    </p:animClr>
                                    <p:set>
                                      <p:cBhvr>
                                        <p:cTn id="35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52E19"/>
                                      </p:to>
                                    </p:animClr>
                                    <p:set>
                                      <p:cBhvr>
                                        <p:cTn id="4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7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46" dur="250" autoRev="1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47" dur="250" autoRev="1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8" dur="250" autoRev="1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9" dur="250" autoRev="1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54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52E19"/>
                                      </p:to>
                                    </p:animClr>
                                    <p:set>
                                      <p:cBhvr>
                                        <p:cTn id="55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6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000"/>
                            </p:stCondLst>
                            <p:childTnLst>
                              <p:par>
                                <p:cTn id="58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5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52E19"/>
                                      </p:to>
                                    </p:animClr>
                                    <p:set>
                                      <p:cBhvr>
                                        <p:cTn id="6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7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6" dur="250" autoRev="1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67" dur="250" autoRev="1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68" dur="250" autoRev="1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9" dur="250" autoRev="1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70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1" fill="hold">
                      <p:stCondLst>
                        <p:cond delay="0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74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52E19"/>
                                      </p:to>
                                    </p:animClr>
                                    <p:set>
                                      <p:cBhvr>
                                        <p:cTn id="75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6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2000"/>
                            </p:stCondLst>
                            <p:childTnLst>
                              <p:par>
                                <p:cTn id="78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7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52E19"/>
                                      </p:to>
                                    </p:animClr>
                                    <p:set>
                                      <p:cBhvr>
                                        <p:cTn id="8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7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86" dur="250" autoRev="1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87" dur="250" autoRev="1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8" dur="250" autoRev="1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9" dur="250" autoRev="1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90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" fill="hold">
                      <p:stCondLst>
                        <p:cond delay="0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94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52E19"/>
                                      </p:to>
                                    </p:animClr>
                                    <p:set>
                                      <p:cBhvr>
                                        <p:cTn id="95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6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2000"/>
                            </p:stCondLst>
                            <p:childTnLst>
                              <p:par>
                                <p:cTn id="98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99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52E19"/>
                                      </p:to>
                                    </p:animClr>
                                    <p:set>
                                      <p:cBhvr>
                                        <p:cTn id="100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102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3" fill="hold">
                      <p:stCondLst>
                        <p:cond delay="0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7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06" dur="250" autoRev="1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107" dur="250" autoRev="1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08" dur="250" autoRev="1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9" dur="250" autoRev="1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14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52E19"/>
                                      </p:to>
                                    </p:animClr>
                                    <p:set>
                                      <p:cBhvr>
                                        <p:cTn id="115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6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18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19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52E19"/>
                                      </p:to>
                                    </p:animClr>
                                    <p:set>
                                      <p:cBhvr>
                                        <p:cTn id="120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1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7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26" dur="250" autoRev="1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127" dur="250" autoRev="1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28" dur="250" autoRev="1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9" dur="250" autoRev="1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130" restart="whenNotActive" fill="hold" evtFilter="cancelBubble" nodeType="interactiveSeq">
                <p:stCondLst>
                  <p:cond evt="onClick" delay="0">
                    <p:tgtEl>
                      <p:spTgt spid="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1" fill="hold">
                      <p:stCondLst>
                        <p:cond delay="0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34" dur="2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52E19"/>
                                      </p:to>
                                    </p:animClr>
                                    <p:set>
                                      <p:cBhvr>
                                        <p:cTn id="135" dur="2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6" dur="2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2000"/>
                            </p:stCondLst>
                            <p:childTnLst>
                              <p:par>
                                <p:cTn id="138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39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52E19"/>
                                      </p:to>
                                    </p:animClr>
                                    <p:set>
                                      <p:cBhvr>
                                        <p:cTn id="140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1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"/>
                  </p:tgtEl>
                </p:cond>
              </p:nextCondLst>
            </p:seq>
            <p:seq concurrent="1" nextAc="seek">
              <p:cTn id="142" restart="whenNotActive" fill="hold" evtFilter="cancelBubble" nodeType="interactiveSeq">
                <p:stCondLst>
                  <p:cond evt="onClick" delay="0">
                    <p:tgtEl>
                      <p:spTgt spid="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3" fill="hold">
                      <p:stCondLst>
                        <p:cond delay="0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7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46" dur="250" autoRev="1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147" dur="250" autoRev="1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48" dur="250" autoRev="1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9" dur="250" autoRev="1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3"/>
                  </p:tgtEl>
                </p:cond>
              </p:nextCondLst>
            </p:seq>
            <p:seq concurrent="1" nextAc="seek">
              <p:cTn id="150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1" fill="hold">
                      <p:stCondLst>
                        <p:cond delay="0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54" dur="2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52E19"/>
                                      </p:to>
                                    </p:animClr>
                                    <p:set>
                                      <p:cBhvr>
                                        <p:cTn id="155" dur="2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6" dur="2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>
                            <p:stCondLst>
                              <p:cond delay="2000"/>
                            </p:stCondLst>
                            <p:childTnLst>
                              <p:par>
                                <p:cTn id="158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59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52E19"/>
                                      </p:to>
                                    </p:animClr>
                                    <p:set>
                                      <p:cBhvr>
                                        <p:cTn id="160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1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</p:childTnLst>
        </p:cTn>
      </p:par>
    </p:tnLst>
    <p:bldLst>
      <p:bldP spid="3" grpId="0" animBg="1"/>
      <p:bldP spid="29" grpId="0" animBg="1"/>
      <p:bldP spid="38" grpId="0" animBg="1"/>
      <p:bldP spid="43" grpId="0" animBg="1"/>
      <p:bldP spid="48" grpId="0" animBg="1"/>
      <p:bldP spid="53" grpId="0" animBg="1"/>
      <p:bldP spid="58" grpId="0" animBg="1"/>
      <p:bldP spid="6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7315200" y="6203950"/>
            <a:ext cx="2133600" cy="365125"/>
          </a:xfrm>
        </p:spPr>
        <p:txBody>
          <a:bodyPr/>
          <a:lstStyle/>
          <a:p>
            <a:pPr algn="ctr"/>
            <a:fld id="{8C592886-E571-45D5-8B56-343DC94F8FA6}" type="slidenum">
              <a:rPr kumimoji="0" lang="en-US" smtClean="0"/>
              <a:pPr algn="ctr"/>
              <a:t>9</a:t>
            </a:fld>
            <a:endParaRPr kumimoji="0" lang="en-US"/>
          </a:p>
        </p:txBody>
      </p:sp>
      <p:sp>
        <p:nvSpPr>
          <p:cNvPr id="3" name="Rectangle 2"/>
          <p:cNvSpPr/>
          <p:nvPr/>
        </p:nvSpPr>
        <p:spPr>
          <a:xfrm>
            <a:off x="990600" y="0"/>
            <a:ext cx="1600200" cy="6096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8*8</a:t>
            </a:r>
            <a:endParaRPr lang="en-US" sz="3200" b="1" dirty="0"/>
          </a:p>
        </p:txBody>
      </p:sp>
      <p:sp>
        <p:nvSpPr>
          <p:cNvPr id="4" name="Rectangle 3"/>
          <p:cNvSpPr/>
          <p:nvPr/>
        </p:nvSpPr>
        <p:spPr>
          <a:xfrm>
            <a:off x="2819400" y="0"/>
            <a:ext cx="1600200" cy="6096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64</a:t>
            </a:r>
            <a:endParaRPr lang="en-US" sz="3200" b="1" dirty="0"/>
          </a:p>
        </p:txBody>
      </p:sp>
      <p:sp>
        <p:nvSpPr>
          <p:cNvPr id="21" name="Rectangle 20"/>
          <p:cNvSpPr/>
          <p:nvPr/>
        </p:nvSpPr>
        <p:spPr>
          <a:xfrm>
            <a:off x="6477000" y="76200"/>
            <a:ext cx="1447800" cy="6096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48</a:t>
            </a:r>
            <a:endParaRPr lang="en-US" sz="3600" b="1" dirty="0"/>
          </a:p>
        </p:txBody>
      </p:sp>
      <p:sp>
        <p:nvSpPr>
          <p:cNvPr id="22" name="Rectangle 21"/>
          <p:cNvSpPr/>
          <p:nvPr/>
        </p:nvSpPr>
        <p:spPr>
          <a:xfrm>
            <a:off x="4724400" y="0"/>
            <a:ext cx="1600200" cy="6096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54</a:t>
            </a:r>
            <a:endParaRPr lang="en-US" sz="3600" b="1" dirty="0"/>
          </a:p>
        </p:txBody>
      </p:sp>
      <p:sp>
        <p:nvSpPr>
          <p:cNvPr id="28" name="Slide Number Placeholder 1"/>
          <p:cNvSpPr txBox="1">
            <a:spLocks/>
          </p:cNvSpPr>
          <p:nvPr/>
        </p:nvSpPr>
        <p:spPr>
          <a:xfrm>
            <a:off x="7391400" y="76517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C592886-E571-45D5-8B56-343DC94F8FA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990600" y="762000"/>
            <a:ext cx="1600200" cy="6096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5*6</a:t>
            </a:r>
            <a:endParaRPr lang="en-US" sz="3200" b="1" dirty="0"/>
          </a:p>
        </p:txBody>
      </p:sp>
      <p:sp>
        <p:nvSpPr>
          <p:cNvPr id="30" name="Rectangle 29"/>
          <p:cNvSpPr/>
          <p:nvPr/>
        </p:nvSpPr>
        <p:spPr>
          <a:xfrm>
            <a:off x="4648200" y="762000"/>
            <a:ext cx="1600200" cy="6096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30</a:t>
            </a:r>
            <a:endParaRPr lang="en-US" sz="3200" b="1" dirty="0"/>
          </a:p>
        </p:txBody>
      </p:sp>
      <p:sp>
        <p:nvSpPr>
          <p:cNvPr id="31" name="Rectangle 30"/>
          <p:cNvSpPr/>
          <p:nvPr/>
        </p:nvSpPr>
        <p:spPr>
          <a:xfrm>
            <a:off x="6477000" y="838200"/>
            <a:ext cx="1447800" cy="6096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20</a:t>
            </a:r>
            <a:endParaRPr lang="en-US" sz="3600" b="1" dirty="0"/>
          </a:p>
        </p:txBody>
      </p:sp>
      <p:sp>
        <p:nvSpPr>
          <p:cNvPr id="32" name="Rectangle 31"/>
          <p:cNvSpPr/>
          <p:nvPr/>
        </p:nvSpPr>
        <p:spPr>
          <a:xfrm>
            <a:off x="2819400" y="762000"/>
            <a:ext cx="1600200" cy="6096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15</a:t>
            </a:r>
            <a:endParaRPr lang="en-US" sz="3600" b="1" dirty="0"/>
          </a:p>
        </p:txBody>
      </p:sp>
      <p:sp>
        <p:nvSpPr>
          <p:cNvPr id="37" name="Slide Number Placeholder 1"/>
          <p:cNvSpPr txBox="1">
            <a:spLocks/>
          </p:cNvSpPr>
          <p:nvPr/>
        </p:nvSpPr>
        <p:spPr>
          <a:xfrm>
            <a:off x="7467600" y="80327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C592886-E571-45D5-8B56-343DC94F8FA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990600" y="1600200"/>
            <a:ext cx="1600200" cy="6096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3*8</a:t>
            </a:r>
            <a:endParaRPr lang="en-US" sz="3200" b="1" dirty="0"/>
          </a:p>
        </p:txBody>
      </p:sp>
      <p:sp>
        <p:nvSpPr>
          <p:cNvPr id="39" name="Rectangle 38"/>
          <p:cNvSpPr/>
          <p:nvPr/>
        </p:nvSpPr>
        <p:spPr>
          <a:xfrm>
            <a:off x="2743200" y="1600200"/>
            <a:ext cx="1447800" cy="6096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24</a:t>
            </a:r>
            <a:endParaRPr lang="en-US" sz="3200" b="1" dirty="0"/>
          </a:p>
        </p:txBody>
      </p:sp>
      <p:sp>
        <p:nvSpPr>
          <p:cNvPr id="40" name="Rectangle 39"/>
          <p:cNvSpPr/>
          <p:nvPr/>
        </p:nvSpPr>
        <p:spPr>
          <a:xfrm>
            <a:off x="6477000" y="1676400"/>
            <a:ext cx="1524000" cy="6096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56</a:t>
            </a:r>
            <a:endParaRPr lang="en-US" sz="3600" b="1" dirty="0"/>
          </a:p>
        </p:txBody>
      </p:sp>
      <p:sp>
        <p:nvSpPr>
          <p:cNvPr id="41" name="Rectangle 40"/>
          <p:cNvSpPr/>
          <p:nvPr/>
        </p:nvSpPr>
        <p:spPr>
          <a:xfrm>
            <a:off x="4648200" y="1600200"/>
            <a:ext cx="1600200" cy="6096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64</a:t>
            </a:r>
            <a:endParaRPr lang="en-US" sz="3600" b="1" dirty="0"/>
          </a:p>
        </p:txBody>
      </p:sp>
      <p:sp>
        <p:nvSpPr>
          <p:cNvPr id="42" name="Slide Number Placeholder 1"/>
          <p:cNvSpPr txBox="1">
            <a:spLocks/>
          </p:cNvSpPr>
          <p:nvPr/>
        </p:nvSpPr>
        <p:spPr>
          <a:xfrm>
            <a:off x="7543800" y="94805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C592886-E571-45D5-8B56-343DC94F8FA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990600" y="2362200"/>
            <a:ext cx="1600200" cy="6096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6*7</a:t>
            </a:r>
            <a:endParaRPr lang="en-US" sz="3200" b="1" dirty="0"/>
          </a:p>
        </p:txBody>
      </p:sp>
      <p:sp>
        <p:nvSpPr>
          <p:cNvPr id="44" name="Rectangle 43"/>
          <p:cNvSpPr/>
          <p:nvPr/>
        </p:nvSpPr>
        <p:spPr>
          <a:xfrm>
            <a:off x="4648200" y="2362200"/>
            <a:ext cx="1600200" cy="6096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42</a:t>
            </a:r>
            <a:endParaRPr lang="en-US" sz="3600" b="1" dirty="0"/>
          </a:p>
        </p:txBody>
      </p:sp>
      <p:sp>
        <p:nvSpPr>
          <p:cNvPr id="45" name="Rectangle 44"/>
          <p:cNvSpPr/>
          <p:nvPr/>
        </p:nvSpPr>
        <p:spPr>
          <a:xfrm>
            <a:off x="6477000" y="2438400"/>
            <a:ext cx="1447800" cy="6096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20</a:t>
            </a:r>
            <a:endParaRPr lang="en-US" sz="3600" b="1" dirty="0"/>
          </a:p>
        </p:txBody>
      </p:sp>
      <p:sp>
        <p:nvSpPr>
          <p:cNvPr id="46" name="Rectangle 45"/>
          <p:cNvSpPr/>
          <p:nvPr/>
        </p:nvSpPr>
        <p:spPr>
          <a:xfrm>
            <a:off x="2819400" y="2362200"/>
            <a:ext cx="1600200" cy="6096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15</a:t>
            </a:r>
            <a:endParaRPr lang="en-US" sz="3600" b="1" dirty="0"/>
          </a:p>
        </p:txBody>
      </p:sp>
      <p:sp>
        <p:nvSpPr>
          <p:cNvPr id="47" name="Slide Number Placeholder 1"/>
          <p:cNvSpPr txBox="1">
            <a:spLocks/>
          </p:cNvSpPr>
          <p:nvPr/>
        </p:nvSpPr>
        <p:spPr>
          <a:xfrm>
            <a:off x="7543800" y="95567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C592886-E571-45D5-8B56-343DC94F8FA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990600" y="3124200"/>
            <a:ext cx="1600200" cy="6096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4*10</a:t>
            </a:r>
            <a:endParaRPr lang="en-US" sz="3200" b="1" dirty="0"/>
          </a:p>
        </p:txBody>
      </p:sp>
      <p:sp>
        <p:nvSpPr>
          <p:cNvPr id="49" name="Rectangle 48"/>
          <p:cNvSpPr/>
          <p:nvPr/>
        </p:nvSpPr>
        <p:spPr>
          <a:xfrm>
            <a:off x="2819400" y="3124200"/>
            <a:ext cx="1600200" cy="6096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40</a:t>
            </a:r>
            <a:endParaRPr lang="en-US" sz="3200" b="1" dirty="0"/>
          </a:p>
        </p:txBody>
      </p:sp>
      <p:sp>
        <p:nvSpPr>
          <p:cNvPr id="50" name="Rectangle 49"/>
          <p:cNvSpPr/>
          <p:nvPr/>
        </p:nvSpPr>
        <p:spPr>
          <a:xfrm>
            <a:off x="6477000" y="3200400"/>
            <a:ext cx="1447800" cy="6096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48</a:t>
            </a:r>
            <a:endParaRPr lang="en-US" sz="3600" b="1" dirty="0"/>
          </a:p>
        </p:txBody>
      </p:sp>
      <p:sp>
        <p:nvSpPr>
          <p:cNvPr id="51" name="Rectangle 50"/>
          <p:cNvSpPr/>
          <p:nvPr/>
        </p:nvSpPr>
        <p:spPr>
          <a:xfrm>
            <a:off x="4648200" y="3124200"/>
            <a:ext cx="1600200" cy="6096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54</a:t>
            </a:r>
            <a:endParaRPr lang="en-US" sz="3600" b="1" dirty="0"/>
          </a:p>
        </p:txBody>
      </p:sp>
      <p:sp>
        <p:nvSpPr>
          <p:cNvPr id="52" name="Slide Number Placeholder 1"/>
          <p:cNvSpPr txBox="1">
            <a:spLocks/>
          </p:cNvSpPr>
          <p:nvPr/>
        </p:nvSpPr>
        <p:spPr>
          <a:xfrm>
            <a:off x="7620000" y="110045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C592886-E571-45D5-8B56-343DC94F8FA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990600" y="3886200"/>
            <a:ext cx="1600200" cy="6096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9*4</a:t>
            </a:r>
            <a:endParaRPr lang="en-US" sz="3200" b="1" dirty="0"/>
          </a:p>
        </p:txBody>
      </p:sp>
      <p:sp>
        <p:nvSpPr>
          <p:cNvPr id="54" name="Rectangle 53"/>
          <p:cNvSpPr/>
          <p:nvPr/>
        </p:nvSpPr>
        <p:spPr>
          <a:xfrm>
            <a:off x="4648200" y="3962400"/>
            <a:ext cx="1600200" cy="6096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36</a:t>
            </a:r>
            <a:endParaRPr lang="en-US" sz="3200" b="1" dirty="0"/>
          </a:p>
        </p:txBody>
      </p:sp>
      <p:sp>
        <p:nvSpPr>
          <p:cNvPr id="55" name="Rectangle 54"/>
          <p:cNvSpPr/>
          <p:nvPr/>
        </p:nvSpPr>
        <p:spPr>
          <a:xfrm>
            <a:off x="6477000" y="4038600"/>
            <a:ext cx="1447800" cy="6096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20</a:t>
            </a:r>
            <a:endParaRPr lang="en-US" sz="3600" b="1" dirty="0"/>
          </a:p>
        </p:txBody>
      </p:sp>
      <p:sp>
        <p:nvSpPr>
          <p:cNvPr id="56" name="Rectangle 55"/>
          <p:cNvSpPr/>
          <p:nvPr/>
        </p:nvSpPr>
        <p:spPr>
          <a:xfrm>
            <a:off x="2743200" y="3962400"/>
            <a:ext cx="1600200" cy="6096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15</a:t>
            </a:r>
            <a:endParaRPr lang="en-US" sz="3600" b="1" dirty="0"/>
          </a:p>
        </p:txBody>
      </p:sp>
      <p:sp>
        <p:nvSpPr>
          <p:cNvPr id="57" name="Slide Number Placeholder 1"/>
          <p:cNvSpPr txBox="1">
            <a:spLocks/>
          </p:cNvSpPr>
          <p:nvPr/>
        </p:nvSpPr>
        <p:spPr>
          <a:xfrm>
            <a:off x="7696200" y="113855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C592886-E571-45D5-8B56-343DC94F8FA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990600" y="4648200"/>
            <a:ext cx="1600200" cy="6096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4*7</a:t>
            </a:r>
            <a:endParaRPr lang="en-US" sz="3200" b="1" dirty="0"/>
          </a:p>
        </p:txBody>
      </p:sp>
      <p:sp>
        <p:nvSpPr>
          <p:cNvPr id="59" name="Rectangle 58"/>
          <p:cNvSpPr/>
          <p:nvPr/>
        </p:nvSpPr>
        <p:spPr>
          <a:xfrm>
            <a:off x="2819400" y="4648200"/>
            <a:ext cx="1447800" cy="6096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28</a:t>
            </a:r>
            <a:endParaRPr lang="en-US" sz="3200" b="1" dirty="0"/>
          </a:p>
        </p:txBody>
      </p:sp>
      <p:sp>
        <p:nvSpPr>
          <p:cNvPr id="60" name="Rectangle 59"/>
          <p:cNvSpPr/>
          <p:nvPr/>
        </p:nvSpPr>
        <p:spPr>
          <a:xfrm>
            <a:off x="6400800" y="4800600"/>
            <a:ext cx="1600200" cy="6096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56</a:t>
            </a:r>
            <a:endParaRPr lang="en-US" sz="3600" b="1" dirty="0"/>
          </a:p>
        </p:txBody>
      </p:sp>
      <p:sp>
        <p:nvSpPr>
          <p:cNvPr id="61" name="Rectangle 60"/>
          <p:cNvSpPr/>
          <p:nvPr/>
        </p:nvSpPr>
        <p:spPr>
          <a:xfrm>
            <a:off x="4572000" y="4724400"/>
            <a:ext cx="1600200" cy="6096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64</a:t>
            </a:r>
            <a:endParaRPr lang="en-US" sz="3600" b="1" dirty="0"/>
          </a:p>
        </p:txBody>
      </p:sp>
      <p:sp>
        <p:nvSpPr>
          <p:cNvPr id="62" name="Slide Number Placeholder 1"/>
          <p:cNvSpPr txBox="1">
            <a:spLocks/>
          </p:cNvSpPr>
          <p:nvPr/>
        </p:nvSpPr>
        <p:spPr>
          <a:xfrm>
            <a:off x="7772400" y="12833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C592886-E571-45D5-8B56-343DC94F8FA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914400" y="5486400"/>
            <a:ext cx="1600200" cy="6096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4*4</a:t>
            </a:r>
            <a:endParaRPr lang="en-US" sz="3200" b="1" dirty="0"/>
          </a:p>
        </p:txBody>
      </p:sp>
      <p:sp>
        <p:nvSpPr>
          <p:cNvPr id="64" name="Rectangle 63"/>
          <p:cNvSpPr/>
          <p:nvPr/>
        </p:nvSpPr>
        <p:spPr>
          <a:xfrm>
            <a:off x="4572000" y="5562600"/>
            <a:ext cx="1600200" cy="6096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16</a:t>
            </a:r>
            <a:endParaRPr lang="en-US" sz="3600" b="1" dirty="0"/>
          </a:p>
        </p:txBody>
      </p:sp>
      <p:sp>
        <p:nvSpPr>
          <p:cNvPr id="65" name="Rectangle 64"/>
          <p:cNvSpPr/>
          <p:nvPr/>
        </p:nvSpPr>
        <p:spPr>
          <a:xfrm>
            <a:off x="6400800" y="5638800"/>
            <a:ext cx="1447800" cy="6096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20</a:t>
            </a:r>
            <a:endParaRPr lang="en-US" sz="3600" b="1" dirty="0"/>
          </a:p>
        </p:txBody>
      </p:sp>
      <p:sp>
        <p:nvSpPr>
          <p:cNvPr id="66" name="Rectangle 65"/>
          <p:cNvSpPr/>
          <p:nvPr/>
        </p:nvSpPr>
        <p:spPr>
          <a:xfrm>
            <a:off x="2743200" y="5486400"/>
            <a:ext cx="1600200" cy="6096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15</a:t>
            </a:r>
            <a:endParaRPr lang="en-US" sz="3600" b="1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250" autoRev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7" dur="250" autoRev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52E19"/>
                                      </p:to>
                                    </p:animClr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52E19"/>
                                      </p:to>
                                    </p:animClr>
                                    <p:set>
                                      <p:cBhvr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7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6" dur="250" autoRev="1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27" dur="250" autoRev="1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8" dur="250" autoRev="1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250" autoRev="1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4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52E19"/>
                                      </p:to>
                                    </p:animClr>
                                    <p:set>
                                      <p:cBhvr>
                                        <p:cTn id="35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52E19"/>
                                      </p:to>
                                    </p:animClr>
                                    <p:set>
                                      <p:cBhvr>
                                        <p:cTn id="4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7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46" dur="250" autoRev="1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47" dur="250" autoRev="1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8" dur="250" autoRev="1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9" dur="250" autoRev="1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54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52E19"/>
                                      </p:to>
                                    </p:animClr>
                                    <p:set>
                                      <p:cBhvr>
                                        <p:cTn id="55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6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000"/>
                            </p:stCondLst>
                            <p:childTnLst>
                              <p:par>
                                <p:cTn id="58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5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52E19"/>
                                      </p:to>
                                    </p:animClr>
                                    <p:set>
                                      <p:cBhvr>
                                        <p:cTn id="6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7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6" dur="250" autoRev="1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67" dur="250" autoRev="1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68" dur="250" autoRev="1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9" dur="250" autoRev="1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70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1" fill="hold">
                      <p:stCondLst>
                        <p:cond delay="0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74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52E19"/>
                                      </p:to>
                                    </p:animClr>
                                    <p:set>
                                      <p:cBhvr>
                                        <p:cTn id="75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6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2000"/>
                            </p:stCondLst>
                            <p:childTnLst>
                              <p:par>
                                <p:cTn id="78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7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52E19"/>
                                      </p:to>
                                    </p:animClr>
                                    <p:set>
                                      <p:cBhvr>
                                        <p:cTn id="8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7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86" dur="250" autoRev="1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87" dur="250" autoRev="1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8" dur="250" autoRev="1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9" dur="250" autoRev="1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90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" fill="hold">
                      <p:stCondLst>
                        <p:cond delay="0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94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52E19"/>
                                      </p:to>
                                    </p:animClr>
                                    <p:set>
                                      <p:cBhvr>
                                        <p:cTn id="95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6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2000"/>
                            </p:stCondLst>
                            <p:childTnLst>
                              <p:par>
                                <p:cTn id="98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99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52E19"/>
                                      </p:to>
                                    </p:animClr>
                                    <p:set>
                                      <p:cBhvr>
                                        <p:cTn id="100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102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3" fill="hold">
                      <p:stCondLst>
                        <p:cond delay="0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7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06" dur="250" autoRev="1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107" dur="250" autoRev="1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08" dur="250" autoRev="1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9" dur="250" autoRev="1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14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52E19"/>
                                      </p:to>
                                    </p:animClr>
                                    <p:set>
                                      <p:cBhvr>
                                        <p:cTn id="115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6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18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19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52E19"/>
                                      </p:to>
                                    </p:animClr>
                                    <p:set>
                                      <p:cBhvr>
                                        <p:cTn id="120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1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7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26" dur="250" autoRev="1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127" dur="250" autoRev="1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28" dur="250" autoRev="1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9" dur="250" autoRev="1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130" restart="whenNotActive" fill="hold" evtFilter="cancelBubble" nodeType="interactiveSeq">
                <p:stCondLst>
                  <p:cond evt="onClick" delay="0">
                    <p:tgtEl>
                      <p:spTgt spid="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1" fill="hold">
                      <p:stCondLst>
                        <p:cond delay="0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34" dur="2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52E19"/>
                                      </p:to>
                                    </p:animClr>
                                    <p:set>
                                      <p:cBhvr>
                                        <p:cTn id="135" dur="2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6" dur="2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2000"/>
                            </p:stCondLst>
                            <p:childTnLst>
                              <p:par>
                                <p:cTn id="138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39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52E19"/>
                                      </p:to>
                                    </p:animClr>
                                    <p:set>
                                      <p:cBhvr>
                                        <p:cTn id="140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1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"/>
                  </p:tgtEl>
                </p:cond>
              </p:nextCondLst>
            </p:seq>
            <p:seq concurrent="1" nextAc="seek">
              <p:cTn id="142" restart="whenNotActive" fill="hold" evtFilter="cancelBubble" nodeType="interactiveSeq">
                <p:stCondLst>
                  <p:cond evt="onClick" delay="0">
                    <p:tgtEl>
                      <p:spTgt spid="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3" fill="hold">
                      <p:stCondLst>
                        <p:cond delay="0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7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46" dur="250" autoRev="1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147" dur="250" autoRev="1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48" dur="250" autoRev="1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9" dur="250" autoRev="1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3"/>
                  </p:tgtEl>
                </p:cond>
              </p:nextCondLst>
            </p:seq>
            <p:seq concurrent="1" nextAc="seek">
              <p:cTn id="150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1" fill="hold">
                      <p:stCondLst>
                        <p:cond delay="0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54" dur="2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52E19"/>
                                      </p:to>
                                    </p:animClr>
                                    <p:set>
                                      <p:cBhvr>
                                        <p:cTn id="155" dur="2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6" dur="2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>
                            <p:stCondLst>
                              <p:cond delay="2000"/>
                            </p:stCondLst>
                            <p:childTnLst>
                              <p:par>
                                <p:cTn id="158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59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52E19"/>
                                      </p:to>
                                    </p:animClr>
                                    <p:set>
                                      <p:cBhvr>
                                        <p:cTn id="160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1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</p:childTnLst>
        </p:cTn>
      </p:par>
    </p:tnLst>
    <p:bldLst>
      <p:bldP spid="3" grpId="0" animBg="1"/>
      <p:bldP spid="29" grpId="0" animBg="1"/>
      <p:bldP spid="38" grpId="0" animBg="1"/>
      <p:bldP spid="43" grpId="0" animBg="1"/>
      <p:bldP spid="48" grpId="0" animBg="1"/>
      <p:bldP spid="53" grpId="0" animBg="1"/>
      <p:bldP spid="58" grpId="0" animBg="1"/>
      <p:bldP spid="6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410</TotalTime>
  <Words>462</Words>
  <Application>Microsoft Office PowerPoint</Application>
  <PresentationFormat>On-screen Show (4:3)</PresentationFormat>
  <Paragraphs>286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Snjezana</dc:creator>
  <cp:lastModifiedBy>Snjezana</cp:lastModifiedBy>
  <cp:revision>7</cp:revision>
  <dcterms:created xsi:type="dcterms:W3CDTF">2014-02-03T19:26:41Z</dcterms:created>
  <dcterms:modified xsi:type="dcterms:W3CDTF">2014-02-08T19:31:11Z</dcterms:modified>
</cp:coreProperties>
</file>