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8" r:id="rId2"/>
    <p:sldId id="284" r:id="rId3"/>
    <p:sldId id="28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89" r:id="rId15"/>
    <p:sldId id="290" r:id="rId16"/>
    <p:sldId id="276" r:id="rId17"/>
    <p:sldId id="277" r:id="rId18"/>
    <p:sldId id="274" r:id="rId19"/>
    <p:sldId id="275" r:id="rId20"/>
    <p:sldId id="278" r:id="rId21"/>
    <p:sldId id="279" r:id="rId22"/>
    <p:sldId id="285" r:id="rId23"/>
    <p:sldId id="287" r:id="rId24"/>
    <p:sldId id="292" r:id="rId25"/>
    <p:sldId id="293" r:id="rId26"/>
    <p:sldId id="295" r:id="rId27"/>
    <p:sldId id="296" r:id="rId28"/>
    <p:sldId id="297" r:id="rId29"/>
    <p:sldId id="298" r:id="rId3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28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E6885-3D1B-4BAF-A12A-C1DF80E09051}" type="datetimeFigureOut">
              <a:rPr lang="sr-Latn-CS" smtClean="0"/>
              <a:pPr/>
              <a:t>20.9.2015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CE0B8-B4C1-4F2D-9277-88A9EC60D7F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CE0B8-B4C1-4F2D-9277-88A9EC60D7FC}" type="slidenum">
              <a:rPr lang="hr-HR" smtClean="0"/>
              <a:pPr/>
              <a:t>26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D8B7-57D8-4EB8-B5DB-A85418A8926C}" type="datetimeFigureOut">
              <a:rPr lang="sr-Latn-CS" smtClean="0"/>
              <a:pPr/>
              <a:t>20.9.2015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389-8126-479D-B9DF-63C0D03972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D8B7-57D8-4EB8-B5DB-A85418A8926C}" type="datetimeFigureOut">
              <a:rPr lang="sr-Latn-CS" smtClean="0"/>
              <a:pPr/>
              <a:t>20.9.2015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389-8126-479D-B9DF-63C0D03972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D8B7-57D8-4EB8-B5DB-A85418A8926C}" type="datetimeFigureOut">
              <a:rPr lang="sr-Latn-CS" smtClean="0"/>
              <a:pPr/>
              <a:t>20.9.2015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389-8126-479D-B9DF-63C0D03972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D8B7-57D8-4EB8-B5DB-A85418A8926C}" type="datetimeFigureOut">
              <a:rPr lang="sr-Latn-CS" smtClean="0"/>
              <a:pPr/>
              <a:t>20.9.2015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389-8126-479D-B9DF-63C0D03972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D8B7-57D8-4EB8-B5DB-A85418A8926C}" type="datetimeFigureOut">
              <a:rPr lang="sr-Latn-CS" smtClean="0"/>
              <a:pPr/>
              <a:t>20.9.2015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389-8126-479D-B9DF-63C0D03972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D8B7-57D8-4EB8-B5DB-A85418A8926C}" type="datetimeFigureOut">
              <a:rPr lang="sr-Latn-CS" smtClean="0"/>
              <a:pPr/>
              <a:t>20.9.2015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389-8126-479D-B9DF-63C0D03972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D8B7-57D8-4EB8-B5DB-A85418A8926C}" type="datetimeFigureOut">
              <a:rPr lang="sr-Latn-CS" smtClean="0"/>
              <a:pPr/>
              <a:t>20.9.2015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389-8126-479D-B9DF-63C0D03972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D8B7-57D8-4EB8-B5DB-A85418A8926C}" type="datetimeFigureOut">
              <a:rPr lang="sr-Latn-CS" smtClean="0"/>
              <a:pPr/>
              <a:t>20.9.2015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389-8126-479D-B9DF-63C0D03972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D8B7-57D8-4EB8-B5DB-A85418A8926C}" type="datetimeFigureOut">
              <a:rPr lang="sr-Latn-CS" smtClean="0"/>
              <a:pPr/>
              <a:t>20.9.2015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389-8126-479D-B9DF-63C0D03972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D8B7-57D8-4EB8-B5DB-A85418A8926C}" type="datetimeFigureOut">
              <a:rPr lang="sr-Latn-CS" smtClean="0"/>
              <a:pPr/>
              <a:t>20.9.2015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389-8126-479D-B9DF-63C0D03972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D8B7-57D8-4EB8-B5DB-A85418A8926C}" type="datetimeFigureOut">
              <a:rPr lang="sr-Latn-CS" smtClean="0"/>
              <a:pPr/>
              <a:t>20.9.2015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389-8126-479D-B9DF-63C0D03972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6D8B7-57D8-4EB8-B5DB-A85418A8926C}" type="datetimeFigureOut">
              <a:rPr lang="sr-Latn-CS" smtClean="0"/>
              <a:pPr/>
              <a:t>20.9.2015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6389-8126-479D-B9DF-63C0D039724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18" Type="http://schemas.openxmlformats.org/officeDocument/2006/relationships/image" Target="../media/image17.gif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gif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gif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3.gif"/><Relationship Id="rId18" Type="http://schemas.openxmlformats.org/officeDocument/2006/relationships/image" Target="../media/image38.gif"/><Relationship Id="rId3" Type="http://schemas.openxmlformats.org/officeDocument/2006/relationships/image" Target="../media/image23.gif"/><Relationship Id="rId21" Type="http://schemas.openxmlformats.org/officeDocument/2006/relationships/image" Target="../media/image41.jpeg"/><Relationship Id="rId7" Type="http://schemas.openxmlformats.org/officeDocument/2006/relationships/image" Target="../media/image27.png"/><Relationship Id="rId12" Type="http://schemas.openxmlformats.org/officeDocument/2006/relationships/image" Target="../media/image32.gif"/><Relationship Id="rId17" Type="http://schemas.openxmlformats.org/officeDocument/2006/relationships/image" Target="../media/image37.jpeg"/><Relationship Id="rId2" Type="http://schemas.openxmlformats.org/officeDocument/2006/relationships/image" Target="../media/image22.gif"/><Relationship Id="rId16" Type="http://schemas.openxmlformats.org/officeDocument/2006/relationships/image" Target="../media/image36.gif"/><Relationship Id="rId20" Type="http://schemas.openxmlformats.org/officeDocument/2006/relationships/image" Target="../media/image4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11" Type="http://schemas.openxmlformats.org/officeDocument/2006/relationships/image" Target="../media/image31.gif"/><Relationship Id="rId5" Type="http://schemas.openxmlformats.org/officeDocument/2006/relationships/image" Target="../media/image25.jpeg"/><Relationship Id="rId15" Type="http://schemas.openxmlformats.org/officeDocument/2006/relationships/image" Target="../media/image35.gif"/><Relationship Id="rId10" Type="http://schemas.openxmlformats.org/officeDocument/2006/relationships/image" Target="../media/image30.gif"/><Relationship Id="rId19" Type="http://schemas.openxmlformats.org/officeDocument/2006/relationships/image" Target="../media/image39.gif"/><Relationship Id="rId4" Type="http://schemas.openxmlformats.org/officeDocument/2006/relationships/image" Target="../media/image24.jpeg"/><Relationship Id="rId9" Type="http://schemas.openxmlformats.org/officeDocument/2006/relationships/image" Target="../media/image29.gif"/><Relationship Id="rId14" Type="http://schemas.openxmlformats.org/officeDocument/2006/relationships/image" Target="../media/image34.jpeg"/><Relationship Id="rId22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3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13" Type="http://schemas.openxmlformats.org/officeDocument/2006/relationships/image" Target="../media/image53.jpeg"/><Relationship Id="rId18" Type="http://schemas.openxmlformats.org/officeDocument/2006/relationships/image" Target="../media/image58.gif"/><Relationship Id="rId3" Type="http://schemas.openxmlformats.org/officeDocument/2006/relationships/image" Target="../media/image43.gif"/><Relationship Id="rId21" Type="http://schemas.openxmlformats.org/officeDocument/2006/relationships/image" Target="../media/image61.jpeg"/><Relationship Id="rId7" Type="http://schemas.openxmlformats.org/officeDocument/2006/relationships/image" Target="../media/image47.jpeg"/><Relationship Id="rId12" Type="http://schemas.openxmlformats.org/officeDocument/2006/relationships/image" Target="../media/image52.png"/><Relationship Id="rId17" Type="http://schemas.openxmlformats.org/officeDocument/2006/relationships/image" Target="../media/image57.jpeg"/><Relationship Id="rId2" Type="http://schemas.openxmlformats.org/officeDocument/2006/relationships/image" Target="../media/image42.gif"/><Relationship Id="rId16" Type="http://schemas.openxmlformats.org/officeDocument/2006/relationships/image" Target="../media/image56.png"/><Relationship Id="rId20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gif"/><Relationship Id="rId15" Type="http://schemas.openxmlformats.org/officeDocument/2006/relationships/image" Target="../media/image55.jpeg"/><Relationship Id="rId10" Type="http://schemas.openxmlformats.org/officeDocument/2006/relationships/image" Target="../media/image50.jpeg"/><Relationship Id="rId19" Type="http://schemas.openxmlformats.org/officeDocument/2006/relationships/image" Target="../media/image59.jpeg"/><Relationship Id="rId4" Type="http://schemas.openxmlformats.org/officeDocument/2006/relationships/image" Target="../media/image44.gif"/><Relationship Id="rId9" Type="http://schemas.openxmlformats.org/officeDocument/2006/relationships/image" Target="../media/image49.jpeg"/><Relationship Id="rId14" Type="http://schemas.openxmlformats.org/officeDocument/2006/relationships/image" Target="../media/image54.gif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10" name="Zaobljeni pravokutnik 9"/>
          <p:cNvSpPr/>
          <p:nvPr/>
        </p:nvSpPr>
        <p:spPr>
          <a:xfrm>
            <a:off x="571472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2214546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aobljeni pravokutnik 12"/>
          <p:cNvSpPr/>
          <p:nvPr/>
        </p:nvSpPr>
        <p:spPr>
          <a:xfrm>
            <a:off x="2214546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aobljeni pravokutnik 13"/>
          <p:cNvSpPr/>
          <p:nvPr/>
        </p:nvSpPr>
        <p:spPr>
          <a:xfrm>
            <a:off x="2214546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Zaobljeni pravokutnik 14"/>
          <p:cNvSpPr/>
          <p:nvPr/>
        </p:nvSpPr>
        <p:spPr>
          <a:xfrm>
            <a:off x="2214546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571472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571472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Zaobljeni pravokutnik 17"/>
          <p:cNvSpPr/>
          <p:nvPr/>
        </p:nvSpPr>
        <p:spPr>
          <a:xfrm>
            <a:off x="5500694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Zaobljeni pravokutnik 18"/>
          <p:cNvSpPr/>
          <p:nvPr/>
        </p:nvSpPr>
        <p:spPr>
          <a:xfrm>
            <a:off x="5500694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aobljeni pravokutnik 19"/>
          <p:cNvSpPr/>
          <p:nvPr/>
        </p:nvSpPr>
        <p:spPr>
          <a:xfrm>
            <a:off x="5500694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Zaobljeni pravokutnik 20"/>
          <p:cNvSpPr/>
          <p:nvPr/>
        </p:nvSpPr>
        <p:spPr>
          <a:xfrm>
            <a:off x="5500694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Zaobljeni pravokutnik 21"/>
          <p:cNvSpPr/>
          <p:nvPr/>
        </p:nvSpPr>
        <p:spPr>
          <a:xfrm>
            <a:off x="3857620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Zaobljeni pravokutnik 22"/>
          <p:cNvSpPr/>
          <p:nvPr/>
        </p:nvSpPr>
        <p:spPr>
          <a:xfrm>
            <a:off x="3857620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Zaobljeni pravokutnik 23"/>
          <p:cNvSpPr/>
          <p:nvPr/>
        </p:nvSpPr>
        <p:spPr>
          <a:xfrm>
            <a:off x="3857620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Zaobljeni pravokutnik 24"/>
          <p:cNvSpPr/>
          <p:nvPr/>
        </p:nvSpPr>
        <p:spPr>
          <a:xfrm>
            <a:off x="3857620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Zaobljeni pravokutnik 25"/>
          <p:cNvSpPr/>
          <p:nvPr/>
        </p:nvSpPr>
        <p:spPr>
          <a:xfrm>
            <a:off x="7143768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Zaobljeni pravokutnik 26"/>
          <p:cNvSpPr/>
          <p:nvPr/>
        </p:nvSpPr>
        <p:spPr>
          <a:xfrm>
            <a:off x="7143768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Zaobljeni pravokutnik 27"/>
          <p:cNvSpPr/>
          <p:nvPr/>
        </p:nvSpPr>
        <p:spPr>
          <a:xfrm>
            <a:off x="7143768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Zaobljeni pravokutnik 28"/>
          <p:cNvSpPr/>
          <p:nvPr/>
        </p:nvSpPr>
        <p:spPr>
          <a:xfrm>
            <a:off x="7143768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Zaobljeni pravokutnik 29"/>
          <p:cNvSpPr/>
          <p:nvPr/>
        </p:nvSpPr>
        <p:spPr>
          <a:xfrm>
            <a:off x="571472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1" name="Slika 30" descr="Snow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072074"/>
            <a:ext cx="1285884" cy="1313244"/>
          </a:xfrm>
          <a:prstGeom prst="rect">
            <a:avLst/>
          </a:prstGeom>
        </p:spPr>
      </p:pic>
      <p:pic>
        <p:nvPicPr>
          <p:cNvPr id="32" name="Slika 31" descr="summer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000240"/>
            <a:ext cx="1304925" cy="1143008"/>
          </a:xfrm>
          <a:prstGeom prst="rect">
            <a:avLst/>
          </a:prstGeom>
        </p:spPr>
      </p:pic>
      <p:pic>
        <p:nvPicPr>
          <p:cNvPr id="33" name="Slika 32" descr="Winter2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5072074"/>
            <a:ext cx="1294876" cy="1285884"/>
          </a:xfrm>
          <a:prstGeom prst="rect">
            <a:avLst/>
          </a:prstGeom>
        </p:spPr>
      </p:pic>
      <p:pic>
        <p:nvPicPr>
          <p:cNvPr id="34" name="Slika 33" descr="Winter2B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5072074"/>
            <a:ext cx="1214446" cy="1309691"/>
          </a:xfrm>
          <a:prstGeom prst="rect">
            <a:avLst/>
          </a:prstGeom>
        </p:spPr>
      </p:pic>
      <p:pic>
        <p:nvPicPr>
          <p:cNvPr id="35" name="Slika 34" descr="Winter2BBB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2" y="5070863"/>
            <a:ext cx="1285884" cy="1307679"/>
          </a:xfrm>
          <a:prstGeom prst="rect">
            <a:avLst/>
          </a:prstGeom>
        </p:spPr>
      </p:pic>
      <p:pic>
        <p:nvPicPr>
          <p:cNvPr id="36" name="Slika 35" descr="Winter2BBB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6644" y="5050974"/>
            <a:ext cx="1143008" cy="1387938"/>
          </a:xfrm>
          <a:prstGeom prst="rect">
            <a:avLst/>
          </a:prstGeom>
        </p:spPr>
      </p:pic>
      <p:pic>
        <p:nvPicPr>
          <p:cNvPr id="37" name="Slika 36" descr="101_animals_07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7422" y="2000240"/>
            <a:ext cx="1214446" cy="1214446"/>
          </a:xfrm>
          <a:prstGeom prst="rect">
            <a:avLst/>
          </a:prstGeom>
        </p:spPr>
      </p:pic>
      <p:pic>
        <p:nvPicPr>
          <p:cNvPr id="38" name="Slika 37" descr="102_animals_08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9058" y="2000240"/>
            <a:ext cx="1285884" cy="1140312"/>
          </a:xfrm>
          <a:prstGeom prst="rect">
            <a:avLst/>
          </a:prstGeom>
        </p:spPr>
      </p:pic>
      <p:pic>
        <p:nvPicPr>
          <p:cNvPr id="39" name="Slika 38" descr="MEMORI LJETO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6644" y="1928802"/>
            <a:ext cx="1234189" cy="1285883"/>
          </a:xfrm>
          <a:prstGeom prst="rect">
            <a:avLst/>
          </a:prstGeom>
        </p:spPr>
      </p:pic>
      <p:pic>
        <p:nvPicPr>
          <p:cNvPr id="40" name="Slika 39" descr="autumn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910" y="3643314"/>
            <a:ext cx="1333510" cy="1000132"/>
          </a:xfrm>
          <a:prstGeom prst="rect">
            <a:avLst/>
          </a:prstGeom>
        </p:spPr>
      </p:pic>
      <p:pic>
        <p:nvPicPr>
          <p:cNvPr id="41" name="Slika 40" descr="spring1nn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910" y="357166"/>
            <a:ext cx="1276633" cy="1285884"/>
          </a:xfrm>
          <a:prstGeom prst="rect">
            <a:avLst/>
          </a:prstGeom>
        </p:spPr>
      </p:pic>
      <p:pic>
        <p:nvPicPr>
          <p:cNvPr id="42" name="Slika 41" descr="app_full_proxy.phper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72132" y="352701"/>
            <a:ext cx="1285884" cy="1290349"/>
          </a:xfrm>
          <a:prstGeom prst="rect">
            <a:avLst/>
          </a:prstGeom>
        </p:spPr>
      </p:pic>
      <p:pic>
        <p:nvPicPr>
          <p:cNvPr id="43" name="Slika 42" descr="app_full_proxy.php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29058" y="357166"/>
            <a:ext cx="1285884" cy="1285884"/>
          </a:xfrm>
          <a:prstGeom prst="rect">
            <a:avLst/>
          </a:prstGeom>
        </p:spPr>
      </p:pic>
      <p:pic>
        <p:nvPicPr>
          <p:cNvPr id="44" name="Slika 43" descr="spring2bb (2)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5984" y="357166"/>
            <a:ext cx="1265048" cy="1285884"/>
          </a:xfrm>
          <a:prstGeom prst="rect">
            <a:avLst/>
          </a:prstGeom>
        </p:spPr>
      </p:pic>
      <p:pic>
        <p:nvPicPr>
          <p:cNvPr id="45" name="Slika 44" descr="autumn2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85984" y="3500438"/>
            <a:ext cx="1285875" cy="1219200"/>
          </a:xfrm>
          <a:prstGeom prst="rect">
            <a:avLst/>
          </a:prstGeom>
        </p:spPr>
      </p:pic>
      <p:pic>
        <p:nvPicPr>
          <p:cNvPr id="46" name="Slika 45" descr="occupations_scarecrow.gi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58082" y="3500438"/>
            <a:ext cx="1071570" cy="1319930"/>
          </a:xfrm>
          <a:prstGeom prst="rect">
            <a:avLst/>
          </a:prstGeom>
        </p:spPr>
      </p:pic>
      <p:pic>
        <p:nvPicPr>
          <p:cNvPr id="47" name="Slika 46" descr="223_easter_clipart_4.gi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86644" y="428604"/>
            <a:ext cx="1214446" cy="1214446"/>
          </a:xfrm>
          <a:prstGeom prst="rect">
            <a:avLst/>
          </a:prstGeom>
        </p:spPr>
      </p:pic>
      <p:pic>
        <p:nvPicPr>
          <p:cNvPr id="50" name="Slika 49" descr="hstmeningar4_16801R0988tzh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29058" y="3500438"/>
            <a:ext cx="1285884" cy="1263521"/>
          </a:xfrm>
          <a:prstGeom prst="rect">
            <a:avLst/>
          </a:prstGeom>
        </p:spPr>
      </p:pic>
      <p:pic>
        <p:nvPicPr>
          <p:cNvPr id="53" name="Slika 52" descr="science_apple_tree.gif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72132" y="3500438"/>
            <a:ext cx="1281100" cy="1289057"/>
          </a:xfrm>
          <a:prstGeom prst="rect">
            <a:avLst/>
          </a:prstGeom>
        </p:spPr>
      </p:pic>
      <p:pic>
        <p:nvPicPr>
          <p:cNvPr id="54" name="Slika 53" descr="vder1_133026012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70921" y="1928802"/>
            <a:ext cx="1287096" cy="1265644"/>
          </a:xfrm>
          <a:prstGeom prst="rect">
            <a:avLst/>
          </a:prstGeom>
        </p:spPr>
      </p:pic>
      <p:pic>
        <p:nvPicPr>
          <p:cNvPr id="48" name="Picture 2" descr="D:\workarea\radoznalci.com\radoznalci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500958" y="6500834"/>
            <a:ext cx="1023399" cy="16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10" name="Zaobljeni pravokutnik 9"/>
          <p:cNvSpPr/>
          <p:nvPr/>
        </p:nvSpPr>
        <p:spPr>
          <a:xfrm>
            <a:off x="571472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2214546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aobljeni pravokutnik 12"/>
          <p:cNvSpPr/>
          <p:nvPr/>
        </p:nvSpPr>
        <p:spPr>
          <a:xfrm>
            <a:off x="2214546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aobljeni pravokutnik 13"/>
          <p:cNvSpPr/>
          <p:nvPr/>
        </p:nvSpPr>
        <p:spPr>
          <a:xfrm>
            <a:off x="2214546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Zaobljeni pravokutnik 14"/>
          <p:cNvSpPr/>
          <p:nvPr/>
        </p:nvSpPr>
        <p:spPr>
          <a:xfrm>
            <a:off x="2214546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571472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571472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Zaobljeni pravokutnik 17"/>
          <p:cNvSpPr/>
          <p:nvPr/>
        </p:nvSpPr>
        <p:spPr>
          <a:xfrm>
            <a:off x="5500694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Zaobljeni pravokutnik 18"/>
          <p:cNvSpPr/>
          <p:nvPr/>
        </p:nvSpPr>
        <p:spPr>
          <a:xfrm>
            <a:off x="5500694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aobljeni pravokutnik 19"/>
          <p:cNvSpPr/>
          <p:nvPr/>
        </p:nvSpPr>
        <p:spPr>
          <a:xfrm>
            <a:off x="5500694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Zaobljeni pravokutnik 20"/>
          <p:cNvSpPr/>
          <p:nvPr/>
        </p:nvSpPr>
        <p:spPr>
          <a:xfrm>
            <a:off x="5500694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Zaobljeni pravokutnik 21"/>
          <p:cNvSpPr/>
          <p:nvPr/>
        </p:nvSpPr>
        <p:spPr>
          <a:xfrm>
            <a:off x="3857620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Zaobljeni pravokutnik 22"/>
          <p:cNvSpPr/>
          <p:nvPr/>
        </p:nvSpPr>
        <p:spPr>
          <a:xfrm>
            <a:off x="3857620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Zaobljeni pravokutnik 23"/>
          <p:cNvSpPr/>
          <p:nvPr/>
        </p:nvSpPr>
        <p:spPr>
          <a:xfrm>
            <a:off x="3857620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Zaobljeni pravokutnik 24"/>
          <p:cNvSpPr/>
          <p:nvPr/>
        </p:nvSpPr>
        <p:spPr>
          <a:xfrm>
            <a:off x="3857620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Zaobljeni pravokutnik 25"/>
          <p:cNvSpPr/>
          <p:nvPr/>
        </p:nvSpPr>
        <p:spPr>
          <a:xfrm>
            <a:off x="7143768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Zaobljeni pravokutnik 26"/>
          <p:cNvSpPr/>
          <p:nvPr/>
        </p:nvSpPr>
        <p:spPr>
          <a:xfrm>
            <a:off x="7143768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Zaobljeni pravokutnik 27"/>
          <p:cNvSpPr/>
          <p:nvPr/>
        </p:nvSpPr>
        <p:spPr>
          <a:xfrm>
            <a:off x="7143768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Zaobljeni pravokutnik 28"/>
          <p:cNvSpPr/>
          <p:nvPr/>
        </p:nvSpPr>
        <p:spPr>
          <a:xfrm>
            <a:off x="7143768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Zaobljeni pravokutnik 29"/>
          <p:cNvSpPr/>
          <p:nvPr/>
        </p:nvSpPr>
        <p:spPr>
          <a:xfrm>
            <a:off x="571472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TekstniOkvir 50"/>
          <p:cNvSpPr txBox="1"/>
          <p:nvPr/>
        </p:nvSpPr>
        <p:spPr>
          <a:xfrm>
            <a:off x="500034" y="214290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kstniOkvir 52"/>
          <p:cNvSpPr txBox="1"/>
          <p:nvPr/>
        </p:nvSpPr>
        <p:spPr>
          <a:xfrm>
            <a:off x="500034" y="335756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kstniOkvir 53"/>
          <p:cNvSpPr txBox="1"/>
          <p:nvPr/>
        </p:nvSpPr>
        <p:spPr>
          <a:xfrm>
            <a:off x="2143108" y="3286124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kstniOkvir 54"/>
          <p:cNvSpPr txBox="1"/>
          <p:nvPr/>
        </p:nvSpPr>
        <p:spPr>
          <a:xfrm>
            <a:off x="3786182" y="3286124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kstniOkvir 55"/>
          <p:cNvSpPr txBox="1"/>
          <p:nvPr/>
        </p:nvSpPr>
        <p:spPr>
          <a:xfrm>
            <a:off x="5429256" y="3286124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kstniOkvir 56"/>
          <p:cNvSpPr txBox="1"/>
          <p:nvPr/>
        </p:nvSpPr>
        <p:spPr>
          <a:xfrm>
            <a:off x="7143768" y="3286124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kstniOkvir 57"/>
          <p:cNvSpPr txBox="1"/>
          <p:nvPr/>
        </p:nvSpPr>
        <p:spPr>
          <a:xfrm>
            <a:off x="500034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kstniOkvir 59"/>
          <p:cNvSpPr txBox="1"/>
          <p:nvPr/>
        </p:nvSpPr>
        <p:spPr>
          <a:xfrm>
            <a:off x="3786182" y="4857760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kstniOkvir 60"/>
          <p:cNvSpPr txBox="1"/>
          <p:nvPr/>
        </p:nvSpPr>
        <p:spPr>
          <a:xfrm>
            <a:off x="5429256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kstniOkvir 61"/>
          <p:cNvSpPr txBox="1"/>
          <p:nvPr/>
        </p:nvSpPr>
        <p:spPr>
          <a:xfrm>
            <a:off x="7143768" y="4857760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kstniOkvir 62"/>
          <p:cNvSpPr txBox="1"/>
          <p:nvPr/>
        </p:nvSpPr>
        <p:spPr>
          <a:xfrm>
            <a:off x="2214546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kstniOkvir 63"/>
          <p:cNvSpPr txBox="1"/>
          <p:nvPr/>
        </p:nvSpPr>
        <p:spPr>
          <a:xfrm>
            <a:off x="3857620" y="142852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kstniOkvir 64"/>
          <p:cNvSpPr txBox="1"/>
          <p:nvPr/>
        </p:nvSpPr>
        <p:spPr>
          <a:xfrm>
            <a:off x="5500694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kstniOkvir 65"/>
          <p:cNvSpPr txBox="1"/>
          <p:nvPr/>
        </p:nvSpPr>
        <p:spPr>
          <a:xfrm>
            <a:off x="7143768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kstniOkvir 66"/>
          <p:cNvSpPr txBox="1"/>
          <p:nvPr/>
        </p:nvSpPr>
        <p:spPr>
          <a:xfrm>
            <a:off x="571472" y="1714488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kstniOkvir 67"/>
          <p:cNvSpPr txBox="1"/>
          <p:nvPr/>
        </p:nvSpPr>
        <p:spPr>
          <a:xfrm>
            <a:off x="2214546" y="1785926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kstniOkvir 68"/>
          <p:cNvSpPr txBox="1"/>
          <p:nvPr/>
        </p:nvSpPr>
        <p:spPr>
          <a:xfrm>
            <a:off x="3929058" y="1714488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kstniOkvir 69"/>
          <p:cNvSpPr txBox="1"/>
          <p:nvPr/>
        </p:nvSpPr>
        <p:spPr>
          <a:xfrm>
            <a:off x="5500694" y="171448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kstniOkvir 70"/>
          <p:cNvSpPr txBox="1"/>
          <p:nvPr/>
        </p:nvSpPr>
        <p:spPr>
          <a:xfrm>
            <a:off x="7072330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kstniOkvir 71"/>
          <p:cNvSpPr txBox="1"/>
          <p:nvPr/>
        </p:nvSpPr>
        <p:spPr>
          <a:xfrm>
            <a:off x="2143108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9" name="Slika 58" descr="spring1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5502714"/>
            <a:ext cx="901293" cy="926682"/>
          </a:xfrm>
          <a:prstGeom prst="rect">
            <a:avLst/>
          </a:prstGeom>
        </p:spPr>
      </p:pic>
      <p:pic>
        <p:nvPicPr>
          <p:cNvPr id="77" name="Slika 76" descr="spring1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714356"/>
            <a:ext cx="901293" cy="926682"/>
          </a:xfrm>
          <a:prstGeom prst="rect">
            <a:avLst/>
          </a:prstGeom>
        </p:spPr>
      </p:pic>
      <p:pic>
        <p:nvPicPr>
          <p:cNvPr id="78" name="Slika 77" descr="spring1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285992"/>
            <a:ext cx="901293" cy="926682"/>
          </a:xfrm>
          <a:prstGeom prst="rect">
            <a:avLst/>
          </a:prstGeom>
        </p:spPr>
      </p:pic>
      <p:pic>
        <p:nvPicPr>
          <p:cNvPr id="79" name="Slika 78" descr="spring1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285992"/>
            <a:ext cx="901293" cy="926682"/>
          </a:xfrm>
          <a:prstGeom prst="rect">
            <a:avLst/>
          </a:prstGeom>
        </p:spPr>
      </p:pic>
      <p:pic>
        <p:nvPicPr>
          <p:cNvPr id="80" name="Slika 79" descr="spring1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714356"/>
            <a:ext cx="901293" cy="926682"/>
          </a:xfrm>
          <a:prstGeom prst="rect">
            <a:avLst/>
          </a:prstGeom>
        </p:spPr>
      </p:pic>
      <p:pic>
        <p:nvPicPr>
          <p:cNvPr id="81" name="Slika 80" descr="spring1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714356"/>
            <a:ext cx="901293" cy="926682"/>
          </a:xfrm>
          <a:prstGeom prst="rect">
            <a:avLst/>
          </a:prstGeom>
        </p:spPr>
      </p:pic>
      <p:pic>
        <p:nvPicPr>
          <p:cNvPr id="82" name="Slika 81" descr="spring1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714356"/>
            <a:ext cx="901293" cy="926682"/>
          </a:xfrm>
          <a:prstGeom prst="rect">
            <a:avLst/>
          </a:prstGeom>
        </p:spPr>
      </p:pic>
      <p:pic>
        <p:nvPicPr>
          <p:cNvPr id="83" name="Slika 82" descr="spring1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714356"/>
            <a:ext cx="901293" cy="926682"/>
          </a:xfrm>
          <a:prstGeom prst="rect">
            <a:avLst/>
          </a:prstGeom>
        </p:spPr>
      </p:pic>
      <p:pic>
        <p:nvPicPr>
          <p:cNvPr id="84" name="Slika 83" descr="spring1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2285992"/>
            <a:ext cx="901293" cy="926682"/>
          </a:xfrm>
          <a:prstGeom prst="rect">
            <a:avLst/>
          </a:prstGeom>
        </p:spPr>
      </p:pic>
      <p:pic>
        <p:nvPicPr>
          <p:cNvPr id="86" name="Slika 85" descr="spring1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5500702"/>
            <a:ext cx="901293" cy="926682"/>
          </a:xfrm>
          <a:prstGeom prst="rect">
            <a:avLst/>
          </a:prstGeom>
        </p:spPr>
      </p:pic>
      <p:pic>
        <p:nvPicPr>
          <p:cNvPr id="87" name="Slika 86" descr="spring1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3929066"/>
            <a:ext cx="901293" cy="926682"/>
          </a:xfrm>
          <a:prstGeom prst="rect">
            <a:avLst/>
          </a:prstGeom>
        </p:spPr>
      </p:pic>
      <p:pic>
        <p:nvPicPr>
          <p:cNvPr id="88" name="Slika 87" descr="spring1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5500702"/>
            <a:ext cx="901293" cy="926682"/>
          </a:xfrm>
          <a:prstGeom prst="rect">
            <a:avLst/>
          </a:prstGeom>
        </p:spPr>
      </p:pic>
      <p:pic>
        <p:nvPicPr>
          <p:cNvPr id="89" name="Slika 88" descr="spring1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929066"/>
            <a:ext cx="901293" cy="926682"/>
          </a:xfrm>
          <a:prstGeom prst="rect">
            <a:avLst/>
          </a:prstGeom>
        </p:spPr>
      </p:pic>
      <p:pic>
        <p:nvPicPr>
          <p:cNvPr id="90" name="Slika 89" descr="spring1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5500702"/>
            <a:ext cx="901293" cy="926682"/>
          </a:xfrm>
          <a:prstGeom prst="rect">
            <a:avLst/>
          </a:prstGeom>
        </p:spPr>
      </p:pic>
      <p:pic>
        <p:nvPicPr>
          <p:cNvPr id="91" name="Slika 90" descr="spring1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5500702"/>
            <a:ext cx="901293" cy="926682"/>
          </a:xfrm>
          <a:prstGeom prst="rect">
            <a:avLst/>
          </a:prstGeom>
        </p:spPr>
      </p:pic>
      <p:pic>
        <p:nvPicPr>
          <p:cNvPr id="92" name="Slika 91" descr="spring1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929066"/>
            <a:ext cx="901293" cy="926682"/>
          </a:xfrm>
          <a:prstGeom prst="rect">
            <a:avLst/>
          </a:prstGeom>
        </p:spPr>
      </p:pic>
      <p:pic>
        <p:nvPicPr>
          <p:cNvPr id="93" name="Slika 92" descr="spring1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285992"/>
            <a:ext cx="901293" cy="926682"/>
          </a:xfrm>
          <a:prstGeom prst="rect">
            <a:avLst/>
          </a:prstGeom>
        </p:spPr>
      </p:pic>
      <p:pic>
        <p:nvPicPr>
          <p:cNvPr id="94" name="Slika 93" descr="spring1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2285992"/>
            <a:ext cx="901293" cy="926682"/>
          </a:xfrm>
          <a:prstGeom prst="rect">
            <a:avLst/>
          </a:prstGeom>
        </p:spPr>
      </p:pic>
      <p:pic>
        <p:nvPicPr>
          <p:cNvPr id="95" name="Slika 94" descr="spring1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929066"/>
            <a:ext cx="901293" cy="926682"/>
          </a:xfrm>
          <a:prstGeom prst="rect">
            <a:avLst/>
          </a:prstGeom>
        </p:spPr>
      </p:pic>
      <p:pic>
        <p:nvPicPr>
          <p:cNvPr id="96" name="Slika 95" descr="spring1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3929066"/>
            <a:ext cx="901293" cy="926682"/>
          </a:xfrm>
          <a:prstGeom prst="rect">
            <a:avLst/>
          </a:prstGeom>
        </p:spPr>
      </p:pic>
      <p:pic>
        <p:nvPicPr>
          <p:cNvPr id="73" name="Picture 2" descr="D:\workarea\radoznalci.com\radoznal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6500834"/>
            <a:ext cx="1023399" cy="16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lika 86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5429264"/>
            <a:ext cx="981295" cy="78581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10" name="Zaobljeni pravokutnik 9"/>
          <p:cNvSpPr/>
          <p:nvPr/>
        </p:nvSpPr>
        <p:spPr>
          <a:xfrm>
            <a:off x="571472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2214546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aobljeni pravokutnik 12"/>
          <p:cNvSpPr/>
          <p:nvPr/>
        </p:nvSpPr>
        <p:spPr>
          <a:xfrm>
            <a:off x="2214546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aobljeni pravokutnik 13"/>
          <p:cNvSpPr/>
          <p:nvPr/>
        </p:nvSpPr>
        <p:spPr>
          <a:xfrm>
            <a:off x="2214546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571472" y="5000636"/>
            <a:ext cx="612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571472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Zaobljeni pravokutnik 18"/>
          <p:cNvSpPr/>
          <p:nvPr/>
        </p:nvSpPr>
        <p:spPr>
          <a:xfrm>
            <a:off x="5500694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aobljeni pravokutnik 19"/>
          <p:cNvSpPr/>
          <p:nvPr/>
        </p:nvSpPr>
        <p:spPr>
          <a:xfrm>
            <a:off x="5500694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Zaobljeni pravokutnik 20"/>
          <p:cNvSpPr/>
          <p:nvPr/>
        </p:nvSpPr>
        <p:spPr>
          <a:xfrm>
            <a:off x="5500694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Zaobljeni pravokutnik 22"/>
          <p:cNvSpPr/>
          <p:nvPr/>
        </p:nvSpPr>
        <p:spPr>
          <a:xfrm>
            <a:off x="3857620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Zaobljeni pravokutnik 23"/>
          <p:cNvSpPr/>
          <p:nvPr/>
        </p:nvSpPr>
        <p:spPr>
          <a:xfrm>
            <a:off x="3857620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Zaobljeni pravokutnik 24"/>
          <p:cNvSpPr/>
          <p:nvPr/>
        </p:nvSpPr>
        <p:spPr>
          <a:xfrm>
            <a:off x="3857620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Zaobljeni pravokutnik 25"/>
          <p:cNvSpPr/>
          <p:nvPr/>
        </p:nvSpPr>
        <p:spPr>
          <a:xfrm>
            <a:off x="7143768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Zaobljeni pravokutnik 26"/>
          <p:cNvSpPr/>
          <p:nvPr/>
        </p:nvSpPr>
        <p:spPr>
          <a:xfrm>
            <a:off x="7143768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Zaobljeni pravokutnik 27"/>
          <p:cNvSpPr/>
          <p:nvPr/>
        </p:nvSpPr>
        <p:spPr>
          <a:xfrm>
            <a:off x="7143768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Zaobljeni pravokutnik 28"/>
          <p:cNvSpPr/>
          <p:nvPr/>
        </p:nvSpPr>
        <p:spPr>
          <a:xfrm>
            <a:off x="7143768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Zaobljeni pravokutnik 29"/>
          <p:cNvSpPr/>
          <p:nvPr/>
        </p:nvSpPr>
        <p:spPr>
          <a:xfrm>
            <a:off x="571472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TekstniOkvir 50"/>
          <p:cNvSpPr txBox="1"/>
          <p:nvPr/>
        </p:nvSpPr>
        <p:spPr>
          <a:xfrm>
            <a:off x="500034" y="142852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kstniOkvir 51"/>
          <p:cNvSpPr txBox="1"/>
          <p:nvPr/>
        </p:nvSpPr>
        <p:spPr>
          <a:xfrm>
            <a:off x="2143108" y="142852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22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kstniOkvir 52"/>
          <p:cNvSpPr txBox="1"/>
          <p:nvPr/>
        </p:nvSpPr>
        <p:spPr>
          <a:xfrm>
            <a:off x="3786182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kstniOkvir 53"/>
          <p:cNvSpPr txBox="1"/>
          <p:nvPr/>
        </p:nvSpPr>
        <p:spPr>
          <a:xfrm>
            <a:off x="5429256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kstniOkvir 54"/>
          <p:cNvSpPr txBox="1"/>
          <p:nvPr/>
        </p:nvSpPr>
        <p:spPr>
          <a:xfrm>
            <a:off x="7072330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kstniOkvir 55"/>
          <p:cNvSpPr txBox="1"/>
          <p:nvPr/>
        </p:nvSpPr>
        <p:spPr>
          <a:xfrm>
            <a:off x="500034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kstniOkvir 56"/>
          <p:cNvSpPr txBox="1"/>
          <p:nvPr/>
        </p:nvSpPr>
        <p:spPr>
          <a:xfrm>
            <a:off x="2143108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kstniOkvir 57"/>
          <p:cNvSpPr txBox="1"/>
          <p:nvPr/>
        </p:nvSpPr>
        <p:spPr>
          <a:xfrm>
            <a:off x="3786182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kstniOkvir 58"/>
          <p:cNvSpPr txBox="1"/>
          <p:nvPr/>
        </p:nvSpPr>
        <p:spPr>
          <a:xfrm>
            <a:off x="5429256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kstniOkvir 59"/>
          <p:cNvSpPr txBox="1"/>
          <p:nvPr/>
        </p:nvSpPr>
        <p:spPr>
          <a:xfrm>
            <a:off x="7072330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</a:rPr>
              <a:t>30</a:t>
            </a:r>
            <a:endParaRPr lang="hr-HR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TekstniOkvir 60"/>
          <p:cNvSpPr txBox="1"/>
          <p:nvPr/>
        </p:nvSpPr>
        <p:spPr>
          <a:xfrm>
            <a:off x="500034" y="3286124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kstniOkvir 63"/>
          <p:cNvSpPr txBox="1"/>
          <p:nvPr/>
        </p:nvSpPr>
        <p:spPr>
          <a:xfrm>
            <a:off x="642910" y="5214950"/>
            <a:ext cx="642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    </a:t>
            </a:r>
            <a:r>
              <a:rPr lang="sr-Cyrl-RS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МАРТ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TekstniOkvir 65"/>
          <p:cNvSpPr txBox="1"/>
          <p:nvPr/>
        </p:nvSpPr>
        <p:spPr>
          <a:xfrm>
            <a:off x="7286644" y="4929198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</a:t>
            </a:r>
            <a:endParaRPr lang="hr-HR" sz="8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Slika 34" descr="spring1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714356"/>
            <a:ext cx="901293" cy="926682"/>
          </a:xfrm>
          <a:prstGeom prst="rect">
            <a:avLst/>
          </a:prstGeom>
        </p:spPr>
      </p:pic>
      <p:pic>
        <p:nvPicPr>
          <p:cNvPr id="36" name="Slika 35" descr="spring1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3714752"/>
            <a:ext cx="901293" cy="926682"/>
          </a:xfrm>
          <a:prstGeom prst="rect">
            <a:avLst/>
          </a:prstGeom>
        </p:spPr>
      </p:pic>
      <p:pic>
        <p:nvPicPr>
          <p:cNvPr id="37" name="Slika 36" descr="spring1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643314"/>
            <a:ext cx="901293" cy="926682"/>
          </a:xfrm>
          <a:prstGeom prst="rect">
            <a:avLst/>
          </a:prstGeom>
        </p:spPr>
      </p:pic>
      <p:pic>
        <p:nvPicPr>
          <p:cNvPr id="38" name="Slika 37" descr="spring1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643314"/>
            <a:ext cx="901293" cy="926682"/>
          </a:xfrm>
          <a:prstGeom prst="rect">
            <a:avLst/>
          </a:prstGeom>
        </p:spPr>
      </p:pic>
      <p:pic>
        <p:nvPicPr>
          <p:cNvPr id="39" name="Slika 38" descr="spring1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3714752"/>
            <a:ext cx="901293" cy="926682"/>
          </a:xfrm>
          <a:prstGeom prst="rect">
            <a:avLst/>
          </a:prstGeom>
        </p:spPr>
      </p:pic>
      <p:pic>
        <p:nvPicPr>
          <p:cNvPr id="40" name="Slika 39" descr="spring1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2357430"/>
            <a:ext cx="901293" cy="926682"/>
          </a:xfrm>
          <a:prstGeom prst="rect">
            <a:avLst/>
          </a:prstGeom>
        </p:spPr>
      </p:pic>
      <p:pic>
        <p:nvPicPr>
          <p:cNvPr id="41" name="Slika 40" descr="spring1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357430"/>
            <a:ext cx="901293" cy="926682"/>
          </a:xfrm>
          <a:prstGeom prst="rect">
            <a:avLst/>
          </a:prstGeom>
        </p:spPr>
      </p:pic>
      <p:pic>
        <p:nvPicPr>
          <p:cNvPr id="42" name="Slika 41" descr="spring1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357430"/>
            <a:ext cx="901293" cy="926682"/>
          </a:xfrm>
          <a:prstGeom prst="rect">
            <a:avLst/>
          </a:prstGeom>
        </p:spPr>
      </p:pic>
      <p:pic>
        <p:nvPicPr>
          <p:cNvPr id="43" name="Slika 42" descr="spring1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357430"/>
            <a:ext cx="901293" cy="926682"/>
          </a:xfrm>
          <a:prstGeom prst="rect">
            <a:avLst/>
          </a:prstGeom>
        </p:spPr>
      </p:pic>
      <p:pic>
        <p:nvPicPr>
          <p:cNvPr id="44" name="Slika 43" descr="spring1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929066"/>
            <a:ext cx="901293" cy="926682"/>
          </a:xfrm>
          <a:prstGeom prst="rect">
            <a:avLst/>
          </a:prstGeom>
        </p:spPr>
      </p:pic>
      <p:pic>
        <p:nvPicPr>
          <p:cNvPr id="45" name="Slika 44" descr="spring1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785794"/>
            <a:ext cx="901293" cy="926682"/>
          </a:xfrm>
          <a:prstGeom prst="rect">
            <a:avLst/>
          </a:prstGeom>
        </p:spPr>
      </p:pic>
      <p:pic>
        <p:nvPicPr>
          <p:cNvPr id="46" name="Slika 45" descr="spring1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785794"/>
            <a:ext cx="901293" cy="926682"/>
          </a:xfrm>
          <a:prstGeom prst="rect">
            <a:avLst/>
          </a:prstGeom>
        </p:spPr>
      </p:pic>
      <p:pic>
        <p:nvPicPr>
          <p:cNvPr id="47" name="Slika 46" descr="spring1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785794"/>
            <a:ext cx="901293" cy="926682"/>
          </a:xfrm>
          <a:prstGeom prst="rect">
            <a:avLst/>
          </a:prstGeom>
        </p:spPr>
      </p:pic>
      <p:pic>
        <p:nvPicPr>
          <p:cNvPr id="48" name="Slika 47" descr="spring1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785794"/>
            <a:ext cx="901293" cy="926682"/>
          </a:xfrm>
          <a:prstGeom prst="rect">
            <a:avLst/>
          </a:prstGeom>
        </p:spPr>
      </p:pic>
      <p:pic>
        <p:nvPicPr>
          <p:cNvPr id="49" name="Slika 48" descr="spring1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2357430"/>
            <a:ext cx="901293" cy="926682"/>
          </a:xfrm>
          <a:prstGeom prst="rect">
            <a:avLst/>
          </a:prstGeom>
        </p:spPr>
      </p:pic>
      <p:pic>
        <p:nvPicPr>
          <p:cNvPr id="50" name="Slika 49" descr="spring1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5214950"/>
            <a:ext cx="901293" cy="926682"/>
          </a:xfrm>
          <a:prstGeom prst="rect">
            <a:avLst/>
          </a:prstGeom>
        </p:spPr>
      </p:pic>
      <p:pic>
        <p:nvPicPr>
          <p:cNvPr id="62" name="Slika 61" descr="spring1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5286388"/>
            <a:ext cx="901293" cy="926682"/>
          </a:xfrm>
          <a:prstGeom prst="rect">
            <a:avLst/>
          </a:prstGeom>
        </p:spPr>
      </p:pic>
      <p:pic>
        <p:nvPicPr>
          <p:cNvPr id="63" name="Picture 2" descr="D:\workarea\radoznalci.com\radoznalc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6500834"/>
            <a:ext cx="1023399" cy="16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10" name="Zaobljeni pravokutnik 9"/>
          <p:cNvSpPr/>
          <p:nvPr/>
        </p:nvSpPr>
        <p:spPr>
          <a:xfrm>
            <a:off x="571472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2214546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aobljeni pravokutnik 12"/>
          <p:cNvSpPr/>
          <p:nvPr/>
        </p:nvSpPr>
        <p:spPr>
          <a:xfrm>
            <a:off x="2214546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aobljeni pravokutnik 13"/>
          <p:cNvSpPr/>
          <p:nvPr/>
        </p:nvSpPr>
        <p:spPr>
          <a:xfrm>
            <a:off x="2214546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Zaobljeni pravokutnik 14"/>
          <p:cNvSpPr/>
          <p:nvPr/>
        </p:nvSpPr>
        <p:spPr>
          <a:xfrm>
            <a:off x="2214546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571472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571472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Zaobljeni pravokutnik 17"/>
          <p:cNvSpPr/>
          <p:nvPr/>
        </p:nvSpPr>
        <p:spPr>
          <a:xfrm>
            <a:off x="5500694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Zaobljeni pravokutnik 18"/>
          <p:cNvSpPr/>
          <p:nvPr/>
        </p:nvSpPr>
        <p:spPr>
          <a:xfrm>
            <a:off x="5500694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aobljeni pravokutnik 19"/>
          <p:cNvSpPr/>
          <p:nvPr/>
        </p:nvSpPr>
        <p:spPr>
          <a:xfrm>
            <a:off x="5500694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Zaobljeni pravokutnik 20"/>
          <p:cNvSpPr/>
          <p:nvPr/>
        </p:nvSpPr>
        <p:spPr>
          <a:xfrm>
            <a:off x="5500694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Zaobljeni pravokutnik 21"/>
          <p:cNvSpPr/>
          <p:nvPr/>
        </p:nvSpPr>
        <p:spPr>
          <a:xfrm>
            <a:off x="3857620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Zaobljeni pravokutnik 22"/>
          <p:cNvSpPr/>
          <p:nvPr/>
        </p:nvSpPr>
        <p:spPr>
          <a:xfrm>
            <a:off x="3857620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Zaobljeni pravokutnik 23"/>
          <p:cNvSpPr/>
          <p:nvPr/>
        </p:nvSpPr>
        <p:spPr>
          <a:xfrm>
            <a:off x="3857620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Zaobljeni pravokutnik 24"/>
          <p:cNvSpPr/>
          <p:nvPr/>
        </p:nvSpPr>
        <p:spPr>
          <a:xfrm>
            <a:off x="3857620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Zaobljeni pravokutnik 25"/>
          <p:cNvSpPr/>
          <p:nvPr/>
        </p:nvSpPr>
        <p:spPr>
          <a:xfrm>
            <a:off x="7143768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Zaobljeni pravokutnik 26"/>
          <p:cNvSpPr/>
          <p:nvPr/>
        </p:nvSpPr>
        <p:spPr>
          <a:xfrm>
            <a:off x="7143768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Zaobljeni pravokutnik 27"/>
          <p:cNvSpPr/>
          <p:nvPr/>
        </p:nvSpPr>
        <p:spPr>
          <a:xfrm>
            <a:off x="7143768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Zaobljeni pravokutnik 28"/>
          <p:cNvSpPr/>
          <p:nvPr/>
        </p:nvSpPr>
        <p:spPr>
          <a:xfrm>
            <a:off x="7143768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Zaobljeni pravokutnik 29"/>
          <p:cNvSpPr/>
          <p:nvPr/>
        </p:nvSpPr>
        <p:spPr>
          <a:xfrm>
            <a:off x="571472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TekstniOkvir 50"/>
          <p:cNvSpPr txBox="1"/>
          <p:nvPr/>
        </p:nvSpPr>
        <p:spPr>
          <a:xfrm>
            <a:off x="500034" y="214290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kstniOkvir 52"/>
          <p:cNvSpPr txBox="1"/>
          <p:nvPr/>
        </p:nvSpPr>
        <p:spPr>
          <a:xfrm>
            <a:off x="500034" y="335756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kstniOkvir 53"/>
          <p:cNvSpPr txBox="1"/>
          <p:nvPr/>
        </p:nvSpPr>
        <p:spPr>
          <a:xfrm>
            <a:off x="2143108" y="3286124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kstniOkvir 54"/>
          <p:cNvSpPr txBox="1"/>
          <p:nvPr/>
        </p:nvSpPr>
        <p:spPr>
          <a:xfrm>
            <a:off x="3786182" y="3286124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kstniOkvir 55"/>
          <p:cNvSpPr txBox="1"/>
          <p:nvPr/>
        </p:nvSpPr>
        <p:spPr>
          <a:xfrm>
            <a:off x="5429256" y="3286124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kstniOkvir 56"/>
          <p:cNvSpPr txBox="1"/>
          <p:nvPr/>
        </p:nvSpPr>
        <p:spPr>
          <a:xfrm>
            <a:off x="7143768" y="3286124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kstniOkvir 57"/>
          <p:cNvSpPr txBox="1"/>
          <p:nvPr/>
        </p:nvSpPr>
        <p:spPr>
          <a:xfrm>
            <a:off x="500034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kstniOkvir 59"/>
          <p:cNvSpPr txBox="1"/>
          <p:nvPr/>
        </p:nvSpPr>
        <p:spPr>
          <a:xfrm>
            <a:off x="3786182" y="4857760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kstniOkvir 60"/>
          <p:cNvSpPr txBox="1"/>
          <p:nvPr/>
        </p:nvSpPr>
        <p:spPr>
          <a:xfrm>
            <a:off x="5429256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kstniOkvir 61"/>
          <p:cNvSpPr txBox="1"/>
          <p:nvPr/>
        </p:nvSpPr>
        <p:spPr>
          <a:xfrm>
            <a:off x="7143768" y="4857760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kstniOkvir 62"/>
          <p:cNvSpPr txBox="1"/>
          <p:nvPr/>
        </p:nvSpPr>
        <p:spPr>
          <a:xfrm>
            <a:off x="2214546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kstniOkvir 63"/>
          <p:cNvSpPr txBox="1"/>
          <p:nvPr/>
        </p:nvSpPr>
        <p:spPr>
          <a:xfrm>
            <a:off x="3857620" y="142852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kstniOkvir 64"/>
          <p:cNvSpPr txBox="1"/>
          <p:nvPr/>
        </p:nvSpPr>
        <p:spPr>
          <a:xfrm>
            <a:off x="5500694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kstniOkvir 65"/>
          <p:cNvSpPr txBox="1"/>
          <p:nvPr/>
        </p:nvSpPr>
        <p:spPr>
          <a:xfrm>
            <a:off x="7143768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kstniOkvir 66"/>
          <p:cNvSpPr txBox="1"/>
          <p:nvPr/>
        </p:nvSpPr>
        <p:spPr>
          <a:xfrm>
            <a:off x="571472" y="1714488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kstniOkvir 67"/>
          <p:cNvSpPr txBox="1"/>
          <p:nvPr/>
        </p:nvSpPr>
        <p:spPr>
          <a:xfrm>
            <a:off x="2214546" y="1785926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kstniOkvir 68"/>
          <p:cNvSpPr txBox="1"/>
          <p:nvPr/>
        </p:nvSpPr>
        <p:spPr>
          <a:xfrm>
            <a:off x="3929058" y="1714488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kstniOkvir 69"/>
          <p:cNvSpPr txBox="1"/>
          <p:nvPr/>
        </p:nvSpPr>
        <p:spPr>
          <a:xfrm>
            <a:off x="5500694" y="171448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kstniOkvir 70"/>
          <p:cNvSpPr txBox="1"/>
          <p:nvPr/>
        </p:nvSpPr>
        <p:spPr>
          <a:xfrm>
            <a:off x="7072330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kstniOkvir 71"/>
          <p:cNvSpPr txBox="1"/>
          <p:nvPr/>
        </p:nvSpPr>
        <p:spPr>
          <a:xfrm>
            <a:off x="2143108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Slika 44" descr="spring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1071570" cy="783586"/>
          </a:xfrm>
          <a:prstGeom prst="rect">
            <a:avLst/>
          </a:prstGeom>
        </p:spPr>
      </p:pic>
      <p:pic>
        <p:nvPicPr>
          <p:cNvPr id="46" name="Slika 45" descr="spring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5572140"/>
            <a:ext cx="1071570" cy="783586"/>
          </a:xfrm>
          <a:prstGeom prst="rect">
            <a:avLst/>
          </a:prstGeom>
        </p:spPr>
      </p:pic>
      <p:pic>
        <p:nvPicPr>
          <p:cNvPr id="47" name="Slika 46" descr="spring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428868"/>
            <a:ext cx="1071570" cy="783586"/>
          </a:xfrm>
          <a:prstGeom prst="rect">
            <a:avLst/>
          </a:prstGeom>
        </p:spPr>
      </p:pic>
      <p:pic>
        <p:nvPicPr>
          <p:cNvPr id="48" name="Slika 47" descr="spring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428868"/>
            <a:ext cx="1071570" cy="783586"/>
          </a:xfrm>
          <a:prstGeom prst="rect">
            <a:avLst/>
          </a:prstGeom>
        </p:spPr>
      </p:pic>
      <p:pic>
        <p:nvPicPr>
          <p:cNvPr id="49" name="Slika 48" descr="spring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4000504"/>
            <a:ext cx="1071570" cy="783586"/>
          </a:xfrm>
          <a:prstGeom prst="rect">
            <a:avLst/>
          </a:prstGeom>
        </p:spPr>
      </p:pic>
      <p:pic>
        <p:nvPicPr>
          <p:cNvPr id="50" name="Slika 49" descr="spring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4000504"/>
            <a:ext cx="1071570" cy="783586"/>
          </a:xfrm>
          <a:prstGeom prst="rect">
            <a:avLst/>
          </a:prstGeom>
        </p:spPr>
      </p:pic>
      <p:pic>
        <p:nvPicPr>
          <p:cNvPr id="52" name="Slika 51" descr="spring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4000504"/>
            <a:ext cx="1071570" cy="783586"/>
          </a:xfrm>
          <a:prstGeom prst="rect">
            <a:avLst/>
          </a:prstGeom>
        </p:spPr>
      </p:pic>
      <p:pic>
        <p:nvPicPr>
          <p:cNvPr id="59" name="Slika 58" descr="spring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4000504"/>
            <a:ext cx="1071570" cy="783586"/>
          </a:xfrm>
          <a:prstGeom prst="rect">
            <a:avLst/>
          </a:prstGeom>
        </p:spPr>
      </p:pic>
      <p:pic>
        <p:nvPicPr>
          <p:cNvPr id="73" name="Slika 72" descr="spring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000504"/>
            <a:ext cx="1071570" cy="783586"/>
          </a:xfrm>
          <a:prstGeom prst="rect">
            <a:avLst/>
          </a:prstGeom>
        </p:spPr>
      </p:pic>
      <p:pic>
        <p:nvPicPr>
          <p:cNvPr id="74" name="Slika 73" descr="spring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5572140"/>
            <a:ext cx="1071570" cy="783586"/>
          </a:xfrm>
          <a:prstGeom prst="rect">
            <a:avLst/>
          </a:prstGeom>
        </p:spPr>
      </p:pic>
      <p:pic>
        <p:nvPicPr>
          <p:cNvPr id="75" name="Slika 74" descr="spring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5572140"/>
            <a:ext cx="1071570" cy="783586"/>
          </a:xfrm>
          <a:prstGeom prst="rect">
            <a:avLst/>
          </a:prstGeom>
        </p:spPr>
      </p:pic>
      <p:pic>
        <p:nvPicPr>
          <p:cNvPr id="76" name="Slika 75" descr="spring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572140"/>
            <a:ext cx="1071570" cy="783586"/>
          </a:xfrm>
          <a:prstGeom prst="rect">
            <a:avLst/>
          </a:prstGeom>
        </p:spPr>
      </p:pic>
      <p:pic>
        <p:nvPicPr>
          <p:cNvPr id="77" name="Slika 76" descr="spring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5572140"/>
            <a:ext cx="1071570" cy="783586"/>
          </a:xfrm>
          <a:prstGeom prst="rect">
            <a:avLst/>
          </a:prstGeom>
        </p:spPr>
      </p:pic>
      <p:pic>
        <p:nvPicPr>
          <p:cNvPr id="78" name="Slika 77" descr="spring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857232"/>
            <a:ext cx="1071570" cy="783586"/>
          </a:xfrm>
          <a:prstGeom prst="rect">
            <a:avLst/>
          </a:prstGeom>
        </p:spPr>
      </p:pic>
      <p:pic>
        <p:nvPicPr>
          <p:cNvPr id="79" name="Slika 78" descr="spring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857232"/>
            <a:ext cx="1071570" cy="783586"/>
          </a:xfrm>
          <a:prstGeom prst="rect">
            <a:avLst/>
          </a:prstGeom>
        </p:spPr>
      </p:pic>
      <p:pic>
        <p:nvPicPr>
          <p:cNvPr id="80" name="Slika 79" descr="spring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857232"/>
            <a:ext cx="1071570" cy="783586"/>
          </a:xfrm>
          <a:prstGeom prst="rect">
            <a:avLst/>
          </a:prstGeom>
        </p:spPr>
      </p:pic>
      <p:pic>
        <p:nvPicPr>
          <p:cNvPr id="81" name="Slika 80" descr="spring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857232"/>
            <a:ext cx="1071570" cy="783586"/>
          </a:xfrm>
          <a:prstGeom prst="rect">
            <a:avLst/>
          </a:prstGeom>
        </p:spPr>
      </p:pic>
      <p:pic>
        <p:nvPicPr>
          <p:cNvPr id="82" name="Slika 81" descr="spring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2428868"/>
            <a:ext cx="1071570" cy="783586"/>
          </a:xfrm>
          <a:prstGeom prst="rect">
            <a:avLst/>
          </a:prstGeom>
        </p:spPr>
      </p:pic>
      <p:pic>
        <p:nvPicPr>
          <p:cNvPr id="83" name="Slika 82" descr="spring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428868"/>
            <a:ext cx="1071570" cy="783586"/>
          </a:xfrm>
          <a:prstGeom prst="rect">
            <a:avLst/>
          </a:prstGeom>
        </p:spPr>
      </p:pic>
      <p:pic>
        <p:nvPicPr>
          <p:cNvPr id="84" name="Slika 83" descr="spring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2428868"/>
            <a:ext cx="1071570" cy="783586"/>
          </a:xfrm>
          <a:prstGeom prst="rect">
            <a:avLst/>
          </a:prstGeom>
        </p:spPr>
      </p:pic>
      <p:pic>
        <p:nvPicPr>
          <p:cNvPr id="85" name="Picture 2" descr="D:\workarea\radoznalci.com\radoznal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6500834"/>
            <a:ext cx="1023399" cy="16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lika 86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5429264"/>
            <a:ext cx="981295" cy="78581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10" name="Zaobljeni pravokutnik 9"/>
          <p:cNvSpPr/>
          <p:nvPr/>
        </p:nvSpPr>
        <p:spPr>
          <a:xfrm>
            <a:off x="571472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2214546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aobljeni pravokutnik 12"/>
          <p:cNvSpPr/>
          <p:nvPr/>
        </p:nvSpPr>
        <p:spPr>
          <a:xfrm>
            <a:off x="2214546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aobljeni pravokutnik 13"/>
          <p:cNvSpPr/>
          <p:nvPr/>
        </p:nvSpPr>
        <p:spPr>
          <a:xfrm>
            <a:off x="2214546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571472" y="5000636"/>
            <a:ext cx="612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571472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Zaobljeni pravokutnik 18"/>
          <p:cNvSpPr/>
          <p:nvPr/>
        </p:nvSpPr>
        <p:spPr>
          <a:xfrm>
            <a:off x="5500694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aobljeni pravokutnik 19"/>
          <p:cNvSpPr/>
          <p:nvPr/>
        </p:nvSpPr>
        <p:spPr>
          <a:xfrm>
            <a:off x="5500694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Zaobljeni pravokutnik 20"/>
          <p:cNvSpPr/>
          <p:nvPr/>
        </p:nvSpPr>
        <p:spPr>
          <a:xfrm>
            <a:off x="5500694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Zaobljeni pravokutnik 22"/>
          <p:cNvSpPr/>
          <p:nvPr/>
        </p:nvSpPr>
        <p:spPr>
          <a:xfrm>
            <a:off x="3857620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Zaobljeni pravokutnik 23"/>
          <p:cNvSpPr/>
          <p:nvPr/>
        </p:nvSpPr>
        <p:spPr>
          <a:xfrm>
            <a:off x="3857620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Zaobljeni pravokutnik 24"/>
          <p:cNvSpPr/>
          <p:nvPr/>
        </p:nvSpPr>
        <p:spPr>
          <a:xfrm>
            <a:off x="3857620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Zaobljeni pravokutnik 25"/>
          <p:cNvSpPr/>
          <p:nvPr/>
        </p:nvSpPr>
        <p:spPr>
          <a:xfrm>
            <a:off x="7143768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Zaobljeni pravokutnik 26"/>
          <p:cNvSpPr/>
          <p:nvPr/>
        </p:nvSpPr>
        <p:spPr>
          <a:xfrm>
            <a:off x="7143768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Zaobljeni pravokutnik 27"/>
          <p:cNvSpPr/>
          <p:nvPr/>
        </p:nvSpPr>
        <p:spPr>
          <a:xfrm>
            <a:off x="7143768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Zaobljeni pravokutnik 28"/>
          <p:cNvSpPr/>
          <p:nvPr/>
        </p:nvSpPr>
        <p:spPr>
          <a:xfrm>
            <a:off x="7143768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Zaobljeni pravokutnik 29"/>
          <p:cNvSpPr/>
          <p:nvPr/>
        </p:nvSpPr>
        <p:spPr>
          <a:xfrm>
            <a:off x="571472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TekstniOkvir 50"/>
          <p:cNvSpPr txBox="1"/>
          <p:nvPr/>
        </p:nvSpPr>
        <p:spPr>
          <a:xfrm>
            <a:off x="500034" y="142852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kstniOkvir 51"/>
          <p:cNvSpPr txBox="1"/>
          <p:nvPr/>
        </p:nvSpPr>
        <p:spPr>
          <a:xfrm>
            <a:off x="2143108" y="142852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22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kstniOkvir 52"/>
          <p:cNvSpPr txBox="1"/>
          <p:nvPr/>
        </p:nvSpPr>
        <p:spPr>
          <a:xfrm>
            <a:off x="3786182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kstniOkvir 53"/>
          <p:cNvSpPr txBox="1"/>
          <p:nvPr/>
        </p:nvSpPr>
        <p:spPr>
          <a:xfrm>
            <a:off x="5429256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kstniOkvir 54"/>
          <p:cNvSpPr txBox="1"/>
          <p:nvPr/>
        </p:nvSpPr>
        <p:spPr>
          <a:xfrm>
            <a:off x="7072330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kstniOkvir 55"/>
          <p:cNvSpPr txBox="1"/>
          <p:nvPr/>
        </p:nvSpPr>
        <p:spPr>
          <a:xfrm>
            <a:off x="500034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kstniOkvir 56"/>
          <p:cNvSpPr txBox="1"/>
          <p:nvPr/>
        </p:nvSpPr>
        <p:spPr>
          <a:xfrm>
            <a:off x="2143108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kstniOkvir 57"/>
          <p:cNvSpPr txBox="1"/>
          <p:nvPr/>
        </p:nvSpPr>
        <p:spPr>
          <a:xfrm>
            <a:off x="3786182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kstniOkvir 58"/>
          <p:cNvSpPr txBox="1"/>
          <p:nvPr/>
        </p:nvSpPr>
        <p:spPr>
          <a:xfrm>
            <a:off x="5429256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kstniOkvir 59"/>
          <p:cNvSpPr txBox="1"/>
          <p:nvPr/>
        </p:nvSpPr>
        <p:spPr>
          <a:xfrm>
            <a:off x="7072330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</a:rPr>
              <a:t>30</a:t>
            </a:r>
            <a:endParaRPr lang="hr-HR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TekstniOkvir 60"/>
          <p:cNvSpPr txBox="1"/>
          <p:nvPr/>
        </p:nvSpPr>
        <p:spPr>
          <a:xfrm>
            <a:off x="500034" y="3286124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kstniOkvir 63"/>
          <p:cNvSpPr txBox="1"/>
          <p:nvPr/>
        </p:nvSpPr>
        <p:spPr>
          <a:xfrm>
            <a:off x="642910" y="5214950"/>
            <a:ext cx="642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   </a:t>
            </a:r>
            <a:r>
              <a:rPr lang="sr-Cyrl-RS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АПРИЛ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TekstniOkvir 65"/>
          <p:cNvSpPr txBox="1"/>
          <p:nvPr/>
        </p:nvSpPr>
        <p:spPr>
          <a:xfrm>
            <a:off x="7358082" y="5000636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</a:t>
            </a:r>
            <a:endParaRPr lang="hr-HR" sz="8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Slika 34" descr="spring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857232"/>
            <a:ext cx="1071570" cy="783586"/>
          </a:xfrm>
          <a:prstGeom prst="rect">
            <a:avLst/>
          </a:prstGeom>
        </p:spPr>
      </p:pic>
      <p:pic>
        <p:nvPicPr>
          <p:cNvPr id="36" name="Slika 35" descr="spring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428868"/>
            <a:ext cx="1071570" cy="783586"/>
          </a:xfrm>
          <a:prstGeom prst="rect">
            <a:avLst/>
          </a:prstGeom>
        </p:spPr>
      </p:pic>
      <p:pic>
        <p:nvPicPr>
          <p:cNvPr id="37" name="Slika 36" descr="spring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428868"/>
            <a:ext cx="1071570" cy="783586"/>
          </a:xfrm>
          <a:prstGeom prst="rect">
            <a:avLst/>
          </a:prstGeom>
        </p:spPr>
      </p:pic>
      <p:pic>
        <p:nvPicPr>
          <p:cNvPr id="38" name="Slika 37" descr="spring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2428868"/>
            <a:ext cx="1071570" cy="783586"/>
          </a:xfrm>
          <a:prstGeom prst="rect">
            <a:avLst/>
          </a:prstGeom>
        </p:spPr>
      </p:pic>
      <p:pic>
        <p:nvPicPr>
          <p:cNvPr id="39" name="Slika 38" descr="spring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3786190"/>
            <a:ext cx="1071570" cy="783586"/>
          </a:xfrm>
          <a:prstGeom prst="rect">
            <a:avLst/>
          </a:prstGeom>
        </p:spPr>
      </p:pic>
      <p:pic>
        <p:nvPicPr>
          <p:cNvPr id="40" name="Slika 39" descr="spring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786190"/>
            <a:ext cx="1071570" cy="783586"/>
          </a:xfrm>
          <a:prstGeom prst="rect">
            <a:avLst/>
          </a:prstGeom>
        </p:spPr>
      </p:pic>
      <p:pic>
        <p:nvPicPr>
          <p:cNvPr id="41" name="Slika 40" descr="spring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714752"/>
            <a:ext cx="1071570" cy="783586"/>
          </a:xfrm>
          <a:prstGeom prst="rect">
            <a:avLst/>
          </a:prstGeom>
        </p:spPr>
      </p:pic>
      <p:pic>
        <p:nvPicPr>
          <p:cNvPr id="42" name="Slika 41" descr="spring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3714752"/>
            <a:ext cx="1071570" cy="783586"/>
          </a:xfrm>
          <a:prstGeom prst="rect">
            <a:avLst/>
          </a:prstGeom>
        </p:spPr>
      </p:pic>
      <p:pic>
        <p:nvPicPr>
          <p:cNvPr id="43" name="Slika 42" descr="spring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428868"/>
            <a:ext cx="1071570" cy="783586"/>
          </a:xfrm>
          <a:prstGeom prst="rect">
            <a:avLst/>
          </a:prstGeom>
        </p:spPr>
      </p:pic>
      <p:pic>
        <p:nvPicPr>
          <p:cNvPr id="44" name="Slika 43" descr="spring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4000504"/>
            <a:ext cx="1071570" cy="783586"/>
          </a:xfrm>
          <a:prstGeom prst="rect">
            <a:avLst/>
          </a:prstGeom>
        </p:spPr>
      </p:pic>
      <p:pic>
        <p:nvPicPr>
          <p:cNvPr id="45" name="Slika 44" descr="spring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5357826"/>
            <a:ext cx="879236" cy="642942"/>
          </a:xfrm>
          <a:prstGeom prst="rect">
            <a:avLst/>
          </a:prstGeom>
        </p:spPr>
      </p:pic>
      <p:pic>
        <p:nvPicPr>
          <p:cNvPr id="46" name="Slika 45" descr="spring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5357826"/>
            <a:ext cx="928694" cy="679108"/>
          </a:xfrm>
          <a:prstGeom prst="rect">
            <a:avLst/>
          </a:prstGeom>
        </p:spPr>
      </p:pic>
      <p:pic>
        <p:nvPicPr>
          <p:cNvPr id="49" name="Slika 48" descr="spring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857232"/>
            <a:ext cx="1071570" cy="783586"/>
          </a:xfrm>
          <a:prstGeom prst="rect">
            <a:avLst/>
          </a:prstGeom>
        </p:spPr>
      </p:pic>
      <p:pic>
        <p:nvPicPr>
          <p:cNvPr id="50" name="Slika 49" descr="spring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857232"/>
            <a:ext cx="1071570" cy="783586"/>
          </a:xfrm>
          <a:prstGeom prst="rect">
            <a:avLst/>
          </a:prstGeom>
        </p:spPr>
      </p:pic>
      <p:pic>
        <p:nvPicPr>
          <p:cNvPr id="62" name="Slika 61" descr="spring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857232"/>
            <a:ext cx="1071570" cy="783586"/>
          </a:xfrm>
          <a:prstGeom prst="rect">
            <a:avLst/>
          </a:prstGeom>
        </p:spPr>
      </p:pic>
      <p:pic>
        <p:nvPicPr>
          <p:cNvPr id="63" name="Slika 62" descr="spring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857232"/>
            <a:ext cx="1071570" cy="783586"/>
          </a:xfrm>
          <a:prstGeom prst="rect">
            <a:avLst/>
          </a:prstGeom>
        </p:spPr>
      </p:pic>
      <p:pic>
        <p:nvPicPr>
          <p:cNvPr id="65" name="Slika 64" descr="spring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2428868"/>
            <a:ext cx="1071570" cy="783586"/>
          </a:xfrm>
          <a:prstGeom prst="rect">
            <a:avLst/>
          </a:prstGeom>
        </p:spPr>
      </p:pic>
      <p:pic>
        <p:nvPicPr>
          <p:cNvPr id="67" name="Picture 2" descr="D:\workarea\radoznalci.com\radoznalc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6500834"/>
            <a:ext cx="1023399" cy="16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10" name="Zaobljeni pravokutnik 9"/>
          <p:cNvSpPr/>
          <p:nvPr/>
        </p:nvSpPr>
        <p:spPr>
          <a:xfrm>
            <a:off x="571472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2214546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aobljeni pravokutnik 12"/>
          <p:cNvSpPr/>
          <p:nvPr/>
        </p:nvSpPr>
        <p:spPr>
          <a:xfrm>
            <a:off x="2214546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aobljeni pravokutnik 13"/>
          <p:cNvSpPr/>
          <p:nvPr/>
        </p:nvSpPr>
        <p:spPr>
          <a:xfrm>
            <a:off x="2214546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Zaobljeni pravokutnik 14"/>
          <p:cNvSpPr/>
          <p:nvPr/>
        </p:nvSpPr>
        <p:spPr>
          <a:xfrm>
            <a:off x="2214546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571472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571472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Zaobljeni pravokutnik 17"/>
          <p:cNvSpPr/>
          <p:nvPr/>
        </p:nvSpPr>
        <p:spPr>
          <a:xfrm>
            <a:off x="5500694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Zaobljeni pravokutnik 18"/>
          <p:cNvSpPr/>
          <p:nvPr/>
        </p:nvSpPr>
        <p:spPr>
          <a:xfrm>
            <a:off x="5500694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aobljeni pravokutnik 19"/>
          <p:cNvSpPr/>
          <p:nvPr/>
        </p:nvSpPr>
        <p:spPr>
          <a:xfrm>
            <a:off x="5500694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Zaobljeni pravokutnik 20"/>
          <p:cNvSpPr/>
          <p:nvPr/>
        </p:nvSpPr>
        <p:spPr>
          <a:xfrm>
            <a:off x="5500694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Zaobljeni pravokutnik 21"/>
          <p:cNvSpPr/>
          <p:nvPr/>
        </p:nvSpPr>
        <p:spPr>
          <a:xfrm>
            <a:off x="3857620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Zaobljeni pravokutnik 22"/>
          <p:cNvSpPr/>
          <p:nvPr/>
        </p:nvSpPr>
        <p:spPr>
          <a:xfrm>
            <a:off x="3857620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Zaobljeni pravokutnik 23"/>
          <p:cNvSpPr/>
          <p:nvPr/>
        </p:nvSpPr>
        <p:spPr>
          <a:xfrm>
            <a:off x="3857620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Zaobljeni pravokutnik 24"/>
          <p:cNvSpPr/>
          <p:nvPr/>
        </p:nvSpPr>
        <p:spPr>
          <a:xfrm>
            <a:off x="3857620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Zaobljeni pravokutnik 25"/>
          <p:cNvSpPr/>
          <p:nvPr/>
        </p:nvSpPr>
        <p:spPr>
          <a:xfrm>
            <a:off x="7143768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Zaobljeni pravokutnik 26"/>
          <p:cNvSpPr/>
          <p:nvPr/>
        </p:nvSpPr>
        <p:spPr>
          <a:xfrm>
            <a:off x="7143768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Zaobljeni pravokutnik 27"/>
          <p:cNvSpPr/>
          <p:nvPr/>
        </p:nvSpPr>
        <p:spPr>
          <a:xfrm>
            <a:off x="7143768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Zaobljeni pravokutnik 28"/>
          <p:cNvSpPr/>
          <p:nvPr/>
        </p:nvSpPr>
        <p:spPr>
          <a:xfrm>
            <a:off x="7143768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Zaobljeni pravokutnik 29"/>
          <p:cNvSpPr/>
          <p:nvPr/>
        </p:nvSpPr>
        <p:spPr>
          <a:xfrm>
            <a:off x="571472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TekstniOkvir 50"/>
          <p:cNvSpPr txBox="1"/>
          <p:nvPr/>
        </p:nvSpPr>
        <p:spPr>
          <a:xfrm>
            <a:off x="500034" y="142852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kstniOkvir 52"/>
          <p:cNvSpPr txBox="1"/>
          <p:nvPr/>
        </p:nvSpPr>
        <p:spPr>
          <a:xfrm>
            <a:off x="500034" y="335756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kstniOkvir 53"/>
          <p:cNvSpPr txBox="1"/>
          <p:nvPr/>
        </p:nvSpPr>
        <p:spPr>
          <a:xfrm>
            <a:off x="2143108" y="3286124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kstniOkvir 54"/>
          <p:cNvSpPr txBox="1"/>
          <p:nvPr/>
        </p:nvSpPr>
        <p:spPr>
          <a:xfrm>
            <a:off x="3786182" y="3286124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kstniOkvir 55"/>
          <p:cNvSpPr txBox="1"/>
          <p:nvPr/>
        </p:nvSpPr>
        <p:spPr>
          <a:xfrm>
            <a:off x="5429256" y="3286124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kstniOkvir 56"/>
          <p:cNvSpPr txBox="1"/>
          <p:nvPr/>
        </p:nvSpPr>
        <p:spPr>
          <a:xfrm>
            <a:off x="7143768" y="3286124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kstniOkvir 57"/>
          <p:cNvSpPr txBox="1"/>
          <p:nvPr/>
        </p:nvSpPr>
        <p:spPr>
          <a:xfrm>
            <a:off x="500034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kstniOkvir 59"/>
          <p:cNvSpPr txBox="1"/>
          <p:nvPr/>
        </p:nvSpPr>
        <p:spPr>
          <a:xfrm>
            <a:off x="3786182" y="4857760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kstniOkvir 60"/>
          <p:cNvSpPr txBox="1"/>
          <p:nvPr/>
        </p:nvSpPr>
        <p:spPr>
          <a:xfrm>
            <a:off x="5429256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kstniOkvir 61"/>
          <p:cNvSpPr txBox="1"/>
          <p:nvPr/>
        </p:nvSpPr>
        <p:spPr>
          <a:xfrm>
            <a:off x="7143768" y="4857760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kstniOkvir 62"/>
          <p:cNvSpPr txBox="1"/>
          <p:nvPr/>
        </p:nvSpPr>
        <p:spPr>
          <a:xfrm>
            <a:off x="2214546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kstniOkvir 63"/>
          <p:cNvSpPr txBox="1"/>
          <p:nvPr/>
        </p:nvSpPr>
        <p:spPr>
          <a:xfrm>
            <a:off x="3857620" y="142852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kstniOkvir 64"/>
          <p:cNvSpPr txBox="1"/>
          <p:nvPr/>
        </p:nvSpPr>
        <p:spPr>
          <a:xfrm>
            <a:off x="5500694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kstniOkvir 65"/>
          <p:cNvSpPr txBox="1"/>
          <p:nvPr/>
        </p:nvSpPr>
        <p:spPr>
          <a:xfrm>
            <a:off x="7143768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kstniOkvir 66"/>
          <p:cNvSpPr txBox="1"/>
          <p:nvPr/>
        </p:nvSpPr>
        <p:spPr>
          <a:xfrm>
            <a:off x="571472" y="1714488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kstniOkvir 67"/>
          <p:cNvSpPr txBox="1"/>
          <p:nvPr/>
        </p:nvSpPr>
        <p:spPr>
          <a:xfrm>
            <a:off x="2214546" y="1785926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kstniOkvir 68"/>
          <p:cNvSpPr txBox="1"/>
          <p:nvPr/>
        </p:nvSpPr>
        <p:spPr>
          <a:xfrm>
            <a:off x="3929058" y="1714488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kstniOkvir 69"/>
          <p:cNvSpPr txBox="1"/>
          <p:nvPr/>
        </p:nvSpPr>
        <p:spPr>
          <a:xfrm>
            <a:off x="5500694" y="171448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kstniOkvir 70"/>
          <p:cNvSpPr txBox="1"/>
          <p:nvPr/>
        </p:nvSpPr>
        <p:spPr>
          <a:xfrm>
            <a:off x="7072330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kstniOkvir 71"/>
          <p:cNvSpPr txBox="1"/>
          <p:nvPr/>
        </p:nvSpPr>
        <p:spPr>
          <a:xfrm>
            <a:off x="2143108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Slika 43" descr="imagesfghj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28" y="857231"/>
            <a:ext cx="779954" cy="785819"/>
          </a:xfrm>
          <a:prstGeom prst="rect">
            <a:avLst/>
          </a:prstGeom>
        </p:spPr>
      </p:pic>
      <p:pic>
        <p:nvPicPr>
          <p:cNvPr id="45" name="Slika 44" descr="imagesfghj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4000504"/>
            <a:ext cx="779954" cy="785819"/>
          </a:xfrm>
          <a:prstGeom prst="rect">
            <a:avLst/>
          </a:prstGeom>
        </p:spPr>
      </p:pic>
      <p:pic>
        <p:nvPicPr>
          <p:cNvPr id="46" name="Slika 45" descr="imagesfghj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4000504"/>
            <a:ext cx="779954" cy="785819"/>
          </a:xfrm>
          <a:prstGeom prst="rect">
            <a:avLst/>
          </a:prstGeom>
        </p:spPr>
      </p:pic>
      <p:pic>
        <p:nvPicPr>
          <p:cNvPr id="47" name="Slika 46" descr="imagesfghj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000504"/>
            <a:ext cx="779954" cy="785819"/>
          </a:xfrm>
          <a:prstGeom prst="rect">
            <a:avLst/>
          </a:prstGeom>
        </p:spPr>
      </p:pic>
      <p:pic>
        <p:nvPicPr>
          <p:cNvPr id="48" name="Slika 47" descr="imagesfghj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4000504"/>
            <a:ext cx="779954" cy="785819"/>
          </a:xfrm>
          <a:prstGeom prst="rect">
            <a:avLst/>
          </a:prstGeom>
        </p:spPr>
      </p:pic>
      <p:pic>
        <p:nvPicPr>
          <p:cNvPr id="49" name="Slika 48" descr="imagesfghj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5572140"/>
            <a:ext cx="779954" cy="785819"/>
          </a:xfrm>
          <a:prstGeom prst="rect">
            <a:avLst/>
          </a:prstGeom>
        </p:spPr>
      </p:pic>
      <p:pic>
        <p:nvPicPr>
          <p:cNvPr id="50" name="Slika 49" descr="imagesfghj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5572140"/>
            <a:ext cx="779954" cy="785819"/>
          </a:xfrm>
          <a:prstGeom prst="rect">
            <a:avLst/>
          </a:prstGeom>
        </p:spPr>
      </p:pic>
      <p:pic>
        <p:nvPicPr>
          <p:cNvPr id="52" name="Slika 51" descr="imagesfghj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5572140"/>
            <a:ext cx="779954" cy="785819"/>
          </a:xfrm>
          <a:prstGeom prst="rect">
            <a:avLst/>
          </a:prstGeom>
        </p:spPr>
      </p:pic>
      <p:pic>
        <p:nvPicPr>
          <p:cNvPr id="59" name="Slika 58" descr="imagesfghj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5572140"/>
            <a:ext cx="779954" cy="785819"/>
          </a:xfrm>
          <a:prstGeom prst="rect">
            <a:avLst/>
          </a:prstGeom>
        </p:spPr>
      </p:pic>
      <p:pic>
        <p:nvPicPr>
          <p:cNvPr id="73" name="Slika 72" descr="imagesfghj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5572140"/>
            <a:ext cx="779954" cy="785819"/>
          </a:xfrm>
          <a:prstGeom prst="rect">
            <a:avLst/>
          </a:prstGeom>
        </p:spPr>
      </p:pic>
      <p:pic>
        <p:nvPicPr>
          <p:cNvPr id="74" name="Slika 73" descr="imagesfghj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428868"/>
            <a:ext cx="779954" cy="785819"/>
          </a:xfrm>
          <a:prstGeom prst="rect">
            <a:avLst/>
          </a:prstGeom>
        </p:spPr>
      </p:pic>
      <p:pic>
        <p:nvPicPr>
          <p:cNvPr id="75" name="Slika 74" descr="imagesfghj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428868"/>
            <a:ext cx="779954" cy="785819"/>
          </a:xfrm>
          <a:prstGeom prst="rect">
            <a:avLst/>
          </a:prstGeom>
        </p:spPr>
      </p:pic>
      <p:pic>
        <p:nvPicPr>
          <p:cNvPr id="76" name="Slika 75" descr="imagesfghj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857232"/>
            <a:ext cx="779954" cy="785819"/>
          </a:xfrm>
          <a:prstGeom prst="rect">
            <a:avLst/>
          </a:prstGeom>
        </p:spPr>
      </p:pic>
      <p:pic>
        <p:nvPicPr>
          <p:cNvPr id="77" name="Slika 76" descr="imagesfghj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2428868"/>
            <a:ext cx="779954" cy="785819"/>
          </a:xfrm>
          <a:prstGeom prst="rect">
            <a:avLst/>
          </a:prstGeom>
        </p:spPr>
      </p:pic>
      <p:pic>
        <p:nvPicPr>
          <p:cNvPr id="78" name="Slika 77" descr="imagesfghj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857232"/>
            <a:ext cx="779954" cy="785819"/>
          </a:xfrm>
          <a:prstGeom prst="rect">
            <a:avLst/>
          </a:prstGeom>
        </p:spPr>
      </p:pic>
      <p:pic>
        <p:nvPicPr>
          <p:cNvPr id="79" name="Slika 78" descr="imagesfghj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428868"/>
            <a:ext cx="779954" cy="785819"/>
          </a:xfrm>
          <a:prstGeom prst="rect">
            <a:avLst/>
          </a:prstGeom>
        </p:spPr>
      </p:pic>
      <p:pic>
        <p:nvPicPr>
          <p:cNvPr id="80" name="Slika 79" descr="imagesfghj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857232"/>
            <a:ext cx="779954" cy="785819"/>
          </a:xfrm>
          <a:prstGeom prst="rect">
            <a:avLst/>
          </a:prstGeom>
        </p:spPr>
      </p:pic>
      <p:pic>
        <p:nvPicPr>
          <p:cNvPr id="81" name="Slika 80" descr="imagesfghj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857232"/>
            <a:ext cx="779954" cy="785819"/>
          </a:xfrm>
          <a:prstGeom prst="rect">
            <a:avLst/>
          </a:prstGeom>
        </p:spPr>
      </p:pic>
      <p:pic>
        <p:nvPicPr>
          <p:cNvPr id="82" name="Slika 81" descr="imagesfghj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2428868"/>
            <a:ext cx="779954" cy="785819"/>
          </a:xfrm>
          <a:prstGeom prst="rect">
            <a:avLst/>
          </a:prstGeom>
        </p:spPr>
      </p:pic>
      <p:pic>
        <p:nvPicPr>
          <p:cNvPr id="83" name="Slika 82" descr="imagesfghj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4000504"/>
            <a:ext cx="779954" cy="785819"/>
          </a:xfrm>
          <a:prstGeom prst="rect">
            <a:avLst/>
          </a:prstGeom>
        </p:spPr>
      </p:pic>
      <p:pic>
        <p:nvPicPr>
          <p:cNvPr id="84" name="Picture 2" descr="D:\workarea\radoznalci.com\radoznal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6500834"/>
            <a:ext cx="1023399" cy="16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lika 86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5429264"/>
            <a:ext cx="981295" cy="78581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10" name="Zaobljeni pravokutnik 9"/>
          <p:cNvSpPr/>
          <p:nvPr/>
        </p:nvSpPr>
        <p:spPr>
          <a:xfrm>
            <a:off x="571472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2214546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aobljeni pravokutnik 12"/>
          <p:cNvSpPr/>
          <p:nvPr/>
        </p:nvSpPr>
        <p:spPr>
          <a:xfrm>
            <a:off x="2214546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aobljeni pravokutnik 13"/>
          <p:cNvSpPr/>
          <p:nvPr/>
        </p:nvSpPr>
        <p:spPr>
          <a:xfrm>
            <a:off x="2428860" y="3429000"/>
            <a:ext cx="612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571472" y="5000636"/>
            <a:ext cx="612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571472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aobljeni pravokutnik 19"/>
          <p:cNvSpPr/>
          <p:nvPr/>
        </p:nvSpPr>
        <p:spPr>
          <a:xfrm>
            <a:off x="5500694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Zaobljeni pravokutnik 20"/>
          <p:cNvSpPr/>
          <p:nvPr/>
        </p:nvSpPr>
        <p:spPr>
          <a:xfrm>
            <a:off x="5500694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Zaobljeni pravokutnik 23"/>
          <p:cNvSpPr/>
          <p:nvPr/>
        </p:nvSpPr>
        <p:spPr>
          <a:xfrm>
            <a:off x="3857620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Zaobljeni pravokutnik 24"/>
          <p:cNvSpPr/>
          <p:nvPr/>
        </p:nvSpPr>
        <p:spPr>
          <a:xfrm>
            <a:off x="3857620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Zaobljeni pravokutnik 25"/>
          <p:cNvSpPr/>
          <p:nvPr/>
        </p:nvSpPr>
        <p:spPr>
          <a:xfrm>
            <a:off x="7143768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Zaobljeni pravokutnik 27"/>
          <p:cNvSpPr/>
          <p:nvPr/>
        </p:nvSpPr>
        <p:spPr>
          <a:xfrm>
            <a:off x="7143768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Zaobljeni pravokutnik 28"/>
          <p:cNvSpPr/>
          <p:nvPr/>
        </p:nvSpPr>
        <p:spPr>
          <a:xfrm>
            <a:off x="7143768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Zaobljeni pravokutnik 29"/>
          <p:cNvSpPr/>
          <p:nvPr/>
        </p:nvSpPr>
        <p:spPr>
          <a:xfrm>
            <a:off x="571472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TekstniOkvir 50"/>
          <p:cNvSpPr txBox="1"/>
          <p:nvPr/>
        </p:nvSpPr>
        <p:spPr>
          <a:xfrm>
            <a:off x="500034" y="142852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kstniOkvir 51"/>
          <p:cNvSpPr txBox="1"/>
          <p:nvPr/>
        </p:nvSpPr>
        <p:spPr>
          <a:xfrm>
            <a:off x="2143108" y="142852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22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kstniOkvir 52"/>
          <p:cNvSpPr txBox="1"/>
          <p:nvPr/>
        </p:nvSpPr>
        <p:spPr>
          <a:xfrm>
            <a:off x="3786182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kstniOkvir 53"/>
          <p:cNvSpPr txBox="1"/>
          <p:nvPr/>
        </p:nvSpPr>
        <p:spPr>
          <a:xfrm>
            <a:off x="5429256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kstniOkvir 54"/>
          <p:cNvSpPr txBox="1"/>
          <p:nvPr/>
        </p:nvSpPr>
        <p:spPr>
          <a:xfrm>
            <a:off x="7072330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kstniOkvir 55"/>
          <p:cNvSpPr txBox="1"/>
          <p:nvPr/>
        </p:nvSpPr>
        <p:spPr>
          <a:xfrm>
            <a:off x="500034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kstniOkvir 56"/>
          <p:cNvSpPr txBox="1"/>
          <p:nvPr/>
        </p:nvSpPr>
        <p:spPr>
          <a:xfrm>
            <a:off x="2143108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kstniOkvir 57"/>
          <p:cNvSpPr txBox="1"/>
          <p:nvPr/>
        </p:nvSpPr>
        <p:spPr>
          <a:xfrm>
            <a:off x="3786182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kstniOkvir 58"/>
          <p:cNvSpPr txBox="1"/>
          <p:nvPr/>
        </p:nvSpPr>
        <p:spPr>
          <a:xfrm>
            <a:off x="5429256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kstniOkvir 59"/>
          <p:cNvSpPr txBox="1"/>
          <p:nvPr/>
        </p:nvSpPr>
        <p:spPr>
          <a:xfrm>
            <a:off x="7072330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</a:rPr>
              <a:t>30</a:t>
            </a:r>
            <a:endParaRPr lang="hr-HR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TekstniOkvir 60"/>
          <p:cNvSpPr txBox="1"/>
          <p:nvPr/>
        </p:nvSpPr>
        <p:spPr>
          <a:xfrm>
            <a:off x="500034" y="3286124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kstniOkvir 63"/>
          <p:cNvSpPr txBox="1"/>
          <p:nvPr/>
        </p:nvSpPr>
        <p:spPr>
          <a:xfrm>
            <a:off x="500034" y="5143512"/>
            <a:ext cx="6572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    </a:t>
            </a:r>
            <a:r>
              <a:rPr lang="sr-Cyrl-RS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МАРТ</a:t>
            </a:r>
            <a:r>
              <a:rPr lang="hr-HR" sz="6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TekstniOkvir 65"/>
          <p:cNvSpPr txBox="1"/>
          <p:nvPr/>
        </p:nvSpPr>
        <p:spPr>
          <a:xfrm>
            <a:off x="7286644" y="5000636"/>
            <a:ext cx="12144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</a:t>
            </a:r>
            <a:endParaRPr lang="hr-HR" sz="8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kstniOkvir 31"/>
          <p:cNvSpPr txBox="1"/>
          <p:nvPr/>
        </p:nvSpPr>
        <p:spPr>
          <a:xfrm>
            <a:off x="2214546" y="3643314"/>
            <a:ext cx="642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    </a:t>
            </a:r>
            <a:r>
              <a:rPr lang="sr-Cyrl-RS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МАЈ</a:t>
            </a:r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hr-HR" sz="5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Slika 32" descr="imagesfghj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28" y="857231"/>
            <a:ext cx="779954" cy="785819"/>
          </a:xfrm>
          <a:prstGeom prst="rect">
            <a:avLst/>
          </a:prstGeom>
        </p:spPr>
      </p:pic>
      <p:pic>
        <p:nvPicPr>
          <p:cNvPr id="34" name="Slika 33" descr="imagesfghj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786190"/>
            <a:ext cx="779954" cy="785819"/>
          </a:xfrm>
          <a:prstGeom prst="rect">
            <a:avLst/>
          </a:prstGeom>
        </p:spPr>
      </p:pic>
      <p:pic>
        <p:nvPicPr>
          <p:cNvPr id="35" name="Slika 34" descr="imagesfghj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5357826"/>
            <a:ext cx="779954" cy="785819"/>
          </a:xfrm>
          <a:prstGeom prst="rect">
            <a:avLst/>
          </a:prstGeom>
        </p:spPr>
      </p:pic>
      <p:pic>
        <p:nvPicPr>
          <p:cNvPr id="36" name="Slika 35" descr="imagesfghj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5286388"/>
            <a:ext cx="779954" cy="785819"/>
          </a:xfrm>
          <a:prstGeom prst="rect">
            <a:avLst/>
          </a:prstGeom>
        </p:spPr>
      </p:pic>
      <p:pic>
        <p:nvPicPr>
          <p:cNvPr id="37" name="Slika 36" descr="imagesfghj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857232"/>
            <a:ext cx="779954" cy="785819"/>
          </a:xfrm>
          <a:prstGeom prst="rect">
            <a:avLst/>
          </a:prstGeom>
        </p:spPr>
      </p:pic>
      <p:pic>
        <p:nvPicPr>
          <p:cNvPr id="38" name="Slika 37" descr="imagesfghj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428868"/>
            <a:ext cx="779954" cy="785819"/>
          </a:xfrm>
          <a:prstGeom prst="rect">
            <a:avLst/>
          </a:prstGeom>
        </p:spPr>
      </p:pic>
      <p:pic>
        <p:nvPicPr>
          <p:cNvPr id="39" name="Slika 38" descr="imagesfghj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428868"/>
            <a:ext cx="779954" cy="785819"/>
          </a:xfrm>
          <a:prstGeom prst="rect">
            <a:avLst/>
          </a:prstGeom>
        </p:spPr>
      </p:pic>
      <p:pic>
        <p:nvPicPr>
          <p:cNvPr id="40" name="Slika 39" descr="imagesfghj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4000504"/>
            <a:ext cx="779954" cy="785819"/>
          </a:xfrm>
          <a:prstGeom prst="rect">
            <a:avLst/>
          </a:prstGeom>
        </p:spPr>
      </p:pic>
      <p:pic>
        <p:nvPicPr>
          <p:cNvPr id="41" name="Slika 40" descr="imagesfghj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857232"/>
            <a:ext cx="779954" cy="785819"/>
          </a:xfrm>
          <a:prstGeom prst="rect">
            <a:avLst/>
          </a:prstGeom>
        </p:spPr>
      </p:pic>
      <p:pic>
        <p:nvPicPr>
          <p:cNvPr id="42" name="Slika 41" descr="imagesfghj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857232"/>
            <a:ext cx="779954" cy="785819"/>
          </a:xfrm>
          <a:prstGeom prst="rect">
            <a:avLst/>
          </a:prstGeom>
        </p:spPr>
      </p:pic>
      <p:pic>
        <p:nvPicPr>
          <p:cNvPr id="43" name="Slika 42" descr="imagesfghj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857232"/>
            <a:ext cx="779954" cy="785819"/>
          </a:xfrm>
          <a:prstGeom prst="rect">
            <a:avLst/>
          </a:prstGeom>
        </p:spPr>
      </p:pic>
      <p:pic>
        <p:nvPicPr>
          <p:cNvPr id="44" name="Slika 43" descr="imagesfghj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428868"/>
            <a:ext cx="779954" cy="785819"/>
          </a:xfrm>
          <a:prstGeom prst="rect">
            <a:avLst/>
          </a:prstGeom>
        </p:spPr>
      </p:pic>
      <p:pic>
        <p:nvPicPr>
          <p:cNvPr id="45" name="Slika 44" descr="imagesfghj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2428868"/>
            <a:ext cx="779954" cy="785819"/>
          </a:xfrm>
          <a:prstGeom prst="rect">
            <a:avLst/>
          </a:prstGeom>
        </p:spPr>
      </p:pic>
      <p:pic>
        <p:nvPicPr>
          <p:cNvPr id="46" name="Slika 45" descr="imagesfghj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428868"/>
            <a:ext cx="779954" cy="785819"/>
          </a:xfrm>
          <a:prstGeom prst="rect">
            <a:avLst/>
          </a:prstGeom>
        </p:spPr>
      </p:pic>
      <p:pic>
        <p:nvPicPr>
          <p:cNvPr id="47" name="Slika 46" descr="imagesfghj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3786190"/>
            <a:ext cx="779954" cy="785819"/>
          </a:xfrm>
          <a:prstGeom prst="rect">
            <a:avLst/>
          </a:prstGeom>
        </p:spPr>
      </p:pic>
      <p:pic>
        <p:nvPicPr>
          <p:cNvPr id="48" name="Picture 2" descr="D:\workarea\radoznalci.com\radoznalc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6500834"/>
            <a:ext cx="1023399" cy="16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10" name="Zaobljeni pravokutnik 9"/>
          <p:cNvSpPr/>
          <p:nvPr/>
        </p:nvSpPr>
        <p:spPr>
          <a:xfrm>
            <a:off x="571472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2214546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aobljeni pravokutnik 12"/>
          <p:cNvSpPr/>
          <p:nvPr/>
        </p:nvSpPr>
        <p:spPr>
          <a:xfrm>
            <a:off x="2214546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aobljeni pravokutnik 13"/>
          <p:cNvSpPr/>
          <p:nvPr/>
        </p:nvSpPr>
        <p:spPr>
          <a:xfrm>
            <a:off x="2214546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Zaobljeni pravokutnik 14"/>
          <p:cNvSpPr/>
          <p:nvPr/>
        </p:nvSpPr>
        <p:spPr>
          <a:xfrm>
            <a:off x="2214546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571472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571472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Zaobljeni pravokutnik 17"/>
          <p:cNvSpPr/>
          <p:nvPr/>
        </p:nvSpPr>
        <p:spPr>
          <a:xfrm>
            <a:off x="5500694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Zaobljeni pravokutnik 18"/>
          <p:cNvSpPr/>
          <p:nvPr/>
        </p:nvSpPr>
        <p:spPr>
          <a:xfrm>
            <a:off x="5500694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aobljeni pravokutnik 19"/>
          <p:cNvSpPr/>
          <p:nvPr/>
        </p:nvSpPr>
        <p:spPr>
          <a:xfrm>
            <a:off x="5500694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Zaobljeni pravokutnik 20"/>
          <p:cNvSpPr/>
          <p:nvPr/>
        </p:nvSpPr>
        <p:spPr>
          <a:xfrm>
            <a:off x="5500694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Zaobljeni pravokutnik 21"/>
          <p:cNvSpPr/>
          <p:nvPr/>
        </p:nvSpPr>
        <p:spPr>
          <a:xfrm>
            <a:off x="3857620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Zaobljeni pravokutnik 22"/>
          <p:cNvSpPr/>
          <p:nvPr/>
        </p:nvSpPr>
        <p:spPr>
          <a:xfrm>
            <a:off x="3857620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Zaobljeni pravokutnik 23"/>
          <p:cNvSpPr/>
          <p:nvPr/>
        </p:nvSpPr>
        <p:spPr>
          <a:xfrm>
            <a:off x="3857620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Zaobljeni pravokutnik 24"/>
          <p:cNvSpPr/>
          <p:nvPr/>
        </p:nvSpPr>
        <p:spPr>
          <a:xfrm>
            <a:off x="3857620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Zaobljeni pravokutnik 25"/>
          <p:cNvSpPr/>
          <p:nvPr/>
        </p:nvSpPr>
        <p:spPr>
          <a:xfrm>
            <a:off x="7143768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Zaobljeni pravokutnik 26"/>
          <p:cNvSpPr/>
          <p:nvPr/>
        </p:nvSpPr>
        <p:spPr>
          <a:xfrm>
            <a:off x="7143768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Zaobljeni pravokutnik 27"/>
          <p:cNvSpPr/>
          <p:nvPr/>
        </p:nvSpPr>
        <p:spPr>
          <a:xfrm>
            <a:off x="7143768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Zaobljeni pravokutnik 28"/>
          <p:cNvSpPr/>
          <p:nvPr/>
        </p:nvSpPr>
        <p:spPr>
          <a:xfrm>
            <a:off x="7143768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Zaobljeni pravokutnik 29"/>
          <p:cNvSpPr/>
          <p:nvPr/>
        </p:nvSpPr>
        <p:spPr>
          <a:xfrm>
            <a:off x="571472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TekstniOkvir 50"/>
          <p:cNvSpPr txBox="1"/>
          <p:nvPr/>
        </p:nvSpPr>
        <p:spPr>
          <a:xfrm>
            <a:off x="500034" y="142852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kstniOkvir 52"/>
          <p:cNvSpPr txBox="1"/>
          <p:nvPr/>
        </p:nvSpPr>
        <p:spPr>
          <a:xfrm>
            <a:off x="500034" y="335756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kstniOkvir 53"/>
          <p:cNvSpPr txBox="1"/>
          <p:nvPr/>
        </p:nvSpPr>
        <p:spPr>
          <a:xfrm>
            <a:off x="2143108" y="3286124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kstniOkvir 54"/>
          <p:cNvSpPr txBox="1"/>
          <p:nvPr/>
        </p:nvSpPr>
        <p:spPr>
          <a:xfrm>
            <a:off x="3786182" y="3286124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kstniOkvir 55"/>
          <p:cNvSpPr txBox="1"/>
          <p:nvPr/>
        </p:nvSpPr>
        <p:spPr>
          <a:xfrm>
            <a:off x="5429256" y="3286124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kstniOkvir 56"/>
          <p:cNvSpPr txBox="1"/>
          <p:nvPr/>
        </p:nvSpPr>
        <p:spPr>
          <a:xfrm>
            <a:off x="7143768" y="3286124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kstniOkvir 57"/>
          <p:cNvSpPr txBox="1"/>
          <p:nvPr/>
        </p:nvSpPr>
        <p:spPr>
          <a:xfrm>
            <a:off x="500034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kstniOkvir 59"/>
          <p:cNvSpPr txBox="1"/>
          <p:nvPr/>
        </p:nvSpPr>
        <p:spPr>
          <a:xfrm>
            <a:off x="3786182" y="4857760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kstniOkvir 60"/>
          <p:cNvSpPr txBox="1"/>
          <p:nvPr/>
        </p:nvSpPr>
        <p:spPr>
          <a:xfrm>
            <a:off x="5429256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kstniOkvir 61"/>
          <p:cNvSpPr txBox="1"/>
          <p:nvPr/>
        </p:nvSpPr>
        <p:spPr>
          <a:xfrm>
            <a:off x="7143768" y="4857760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kstniOkvir 62"/>
          <p:cNvSpPr txBox="1"/>
          <p:nvPr/>
        </p:nvSpPr>
        <p:spPr>
          <a:xfrm>
            <a:off x="2214546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kstniOkvir 63"/>
          <p:cNvSpPr txBox="1"/>
          <p:nvPr/>
        </p:nvSpPr>
        <p:spPr>
          <a:xfrm>
            <a:off x="3857620" y="142852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kstniOkvir 64"/>
          <p:cNvSpPr txBox="1"/>
          <p:nvPr/>
        </p:nvSpPr>
        <p:spPr>
          <a:xfrm>
            <a:off x="5500694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kstniOkvir 65"/>
          <p:cNvSpPr txBox="1"/>
          <p:nvPr/>
        </p:nvSpPr>
        <p:spPr>
          <a:xfrm>
            <a:off x="7143768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kstniOkvir 66"/>
          <p:cNvSpPr txBox="1"/>
          <p:nvPr/>
        </p:nvSpPr>
        <p:spPr>
          <a:xfrm>
            <a:off x="571472" y="1714488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kstniOkvir 67"/>
          <p:cNvSpPr txBox="1"/>
          <p:nvPr/>
        </p:nvSpPr>
        <p:spPr>
          <a:xfrm>
            <a:off x="2214546" y="1785926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kstniOkvir 68"/>
          <p:cNvSpPr txBox="1"/>
          <p:nvPr/>
        </p:nvSpPr>
        <p:spPr>
          <a:xfrm>
            <a:off x="3929058" y="1714488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kstniOkvir 69"/>
          <p:cNvSpPr txBox="1"/>
          <p:nvPr/>
        </p:nvSpPr>
        <p:spPr>
          <a:xfrm>
            <a:off x="5500694" y="171448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kstniOkvir 70"/>
          <p:cNvSpPr txBox="1"/>
          <p:nvPr/>
        </p:nvSpPr>
        <p:spPr>
          <a:xfrm>
            <a:off x="7072330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kstniOkvir 71"/>
          <p:cNvSpPr txBox="1"/>
          <p:nvPr/>
        </p:nvSpPr>
        <p:spPr>
          <a:xfrm>
            <a:off x="2143108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Slika 47" descr="BUBAMARIC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743" y="5572140"/>
            <a:ext cx="1045453" cy="765568"/>
          </a:xfrm>
          <a:prstGeom prst="rect">
            <a:avLst/>
          </a:prstGeom>
        </p:spPr>
      </p:pic>
      <p:pic>
        <p:nvPicPr>
          <p:cNvPr id="50" name="Slika 49" descr="BUBAMARIC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1045453" cy="765568"/>
          </a:xfrm>
          <a:prstGeom prst="rect">
            <a:avLst/>
          </a:prstGeom>
        </p:spPr>
      </p:pic>
      <p:pic>
        <p:nvPicPr>
          <p:cNvPr id="52" name="Slika 51" descr="BUBAMARIC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428868"/>
            <a:ext cx="1045453" cy="765568"/>
          </a:xfrm>
          <a:prstGeom prst="rect">
            <a:avLst/>
          </a:prstGeom>
        </p:spPr>
      </p:pic>
      <p:pic>
        <p:nvPicPr>
          <p:cNvPr id="59" name="Slika 58" descr="BUBAMARIC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4000504"/>
            <a:ext cx="1045453" cy="765568"/>
          </a:xfrm>
          <a:prstGeom prst="rect">
            <a:avLst/>
          </a:prstGeom>
        </p:spPr>
      </p:pic>
      <p:pic>
        <p:nvPicPr>
          <p:cNvPr id="73" name="Slika 72" descr="BUBAMARIC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4000504"/>
            <a:ext cx="1045453" cy="765568"/>
          </a:xfrm>
          <a:prstGeom prst="rect">
            <a:avLst/>
          </a:prstGeom>
        </p:spPr>
      </p:pic>
      <p:pic>
        <p:nvPicPr>
          <p:cNvPr id="74" name="Slika 73" descr="BUBAMARIC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4000504"/>
            <a:ext cx="1045453" cy="765568"/>
          </a:xfrm>
          <a:prstGeom prst="rect">
            <a:avLst/>
          </a:prstGeom>
        </p:spPr>
      </p:pic>
      <p:pic>
        <p:nvPicPr>
          <p:cNvPr id="75" name="Slika 74" descr="BUBAMARIC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4000504"/>
            <a:ext cx="1045453" cy="765568"/>
          </a:xfrm>
          <a:prstGeom prst="rect">
            <a:avLst/>
          </a:prstGeom>
        </p:spPr>
      </p:pic>
      <p:pic>
        <p:nvPicPr>
          <p:cNvPr id="76" name="Slika 75" descr="BUBAMARIC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000504"/>
            <a:ext cx="1045453" cy="765568"/>
          </a:xfrm>
          <a:prstGeom prst="rect">
            <a:avLst/>
          </a:prstGeom>
        </p:spPr>
      </p:pic>
      <p:pic>
        <p:nvPicPr>
          <p:cNvPr id="77" name="Slika 76" descr="BUBAMARIC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5572140"/>
            <a:ext cx="1045453" cy="765568"/>
          </a:xfrm>
          <a:prstGeom prst="rect">
            <a:avLst/>
          </a:prstGeom>
        </p:spPr>
      </p:pic>
      <p:pic>
        <p:nvPicPr>
          <p:cNvPr id="78" name="Slika 77" descr="BUBAMARIC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5572140"/>
            <a:ext cx="1045453" cy="765568"/>
          </a:xfrm>
          <a:prstGeom prst="rect">
            <a:avLst/>
          </a:prstGeom>
        </p:spPr>
      </p:pic>
      <p:pic>
        <p:nvPicPr>
          <p:cNvPr id="79" name="Slika 78" descr="BUBAMARIC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5572140"/>
            <a:ext cx="1045453" cy="765568"/>
          </a:xfrm>
          <a:prstGeom prst="rect">
            <a:avLst/>
          </a:prstGeom>
        </p:spPr>
      </p:pic>
      <p:pic>
        <p:nvPicPr>
          <p:cNvPr id="80" name="Slika 79" descr="BUBAMARIC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572140"/>
            <a:ext cx="1045453" cy="765568"/>
          </a:xfrm>
          <a:prstGeom prst="rect">
            <a:avLst/>
          </a:prstGeom>
        </p:spPr>
      </p:pic>
      <p:pic>
        <p:nvPicPr>
          <p:cNvPr id="81" name="Slika 80" descr="BUBAMARIC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857232"/>
            <a:ext cx="1045453" cy="765568"/>
          </a:xfrm>
          <a:prstGeom prst="rect">
            <a:avLst/>
          </a:prstGeom>
        </p:spPr>
      </p:pic>
      <p:pic>
        <p:nvPicPr>
          <p:cNvPr id="82" name="Slika 81" descr="BUBAMARIC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857232"/>
            <a:ext cx="1045453" cy="765568"/>
          </a:xfrm>
          <a:prstGeom prst="rect">
            <a:avLst/>
          </a:prstGeom>
        </p:spPr>
      </p:pic>
      <p:pic>
        <p:nvPicPr>
          <p:cNvPr id="83" name="Slika 82" descr="BUBAMARIC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857232"/>
            <a:ext cx="1045453" cy="765568"/>
          </a:xfrm>
          <a:prstGeom prst="rect">
            <a:avLst/>
          </a:prstGeom>
        </p:spPr>
      </p:pic>
      <p:pic>
        <p:nvPicPr>
          <p:cNvPr id="84" name="Slika 83" descr="BUBAMARIC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857232"/>
            <a:ext cx="1045453" cy="765568"/>
          </a:xfrm>
          <a:prstGeom prst="rect">
            <a:avLst/>
          </a:prstGeom>
        </p:spPr>
      </p:pic>
      <p:pic>
        <p:nvPicPr>
          <p:cNvPr id="85" name="Slika 84" descr="BUBAMARIC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428868"/>
            <a:ext cx="1045453" cy="765568"/>
          </a:xfrm>
          <a:prstGeom prst="rect">
            <a:avLst/>
          </a:prstGeom>
        </p:spPr>
      </p:pic>
      <p:pic>
        <p:nvPicPr>
          <p:cNvPr id="86" name="Slika 85" descr="BUBAMARIC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2428868"/>
            <a:ext cx="1045453" cy="765568"/>
          </a:xfrm>
          <a:prstGeom prst="rect">
            <a:avLst/>
          </a:prstGeom>
        </p:spPr>
      </p:pic>
      <p:pic>
        <p:nvPicPr>
          <p:cNvPr id="87" name="Slika 86" descr="BUBAMARIC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2428868"/>
            <a:ext cx="1045453" cy="765568"/>
          </a:xfrm>
          <a:prstGeom prst="rect">
            <a:avLst/>
          </a:prstGeom>
        </p:spPr>
      </p:pic>
      <p:pic>
        <p:nvPicPr>
          <p:cNvPr id="88" name="Slika 87" descr="BUBAMARIC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2428868"/>
            <a:ext cx="1045453" cy="765568"/>
          </a:xfrm>
          <a:prstGeom prst="rect">
            <a:avLst/>
          </a:prstGeom>
        </p:spPr>
      </p:pic>
      <p:pic>
        <p:nvPicPr>
          <p:cNvPr id="89" name="Picture 2" descr="D:\workarea\radoznalci.com\radoznal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6500834"/>
            <a:ext cx="1023399" cy="16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lika 86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5429264"/>
            <a:ext cx="981295" cy="78581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10" name="Zaobljeni pravokutnik 9"/>
          <p:cNvSpPr/>
          <p:nvPr/>
        </p:nvSpPr>
        <p:spPr>
          <a:xfrm>
            <a:off x="571472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2214546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aobljeni pravokutnik 12"/>
          <p:cNvSpPr/>
          <p:nvPr/>
        </p:nvSpPr>
        <p:spPr>
          <a:xfrm>
            <a:off x="2214546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aobljeni pravokutnik 13"/>
          <p:cNvSpPr/>
          <p:nvPr/>
        </p:nvSpPr>
        <p:spPr>
          <a:xfrm>
            <a:off x="2428860" y="3429000"/>
            <a:ext cx="612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571472" y="5000636"/>
            <a:ext cx="612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571472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aobljeni pravokutnik 19"/>
          <p:cNvSpPr/>
          <p:nvPr/>
        </p:nvSpPr>
        <p:spPr>
          <a:xfrm>
            <a:off x="5500694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Zaobljeni pravokutnik 20"/>
          <p:cNvSpPr/>
          <p:nvPr/>
        </p:nvSpPr>
        <p:spPr>
          <a:xfrm>
            <a:off x="5500694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Zaobljeni pravokutnik 23"/>
          <p:cNvSpPr/>
          <p:nvPr/>
        </p:nvSpPr>
        <p:spPr>
          <a:xfrm>
            <a:off x="3857620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Zaobljeni pravokutnik 24"/>
          <p:cNvSpPr/>
          <p:nvPr/>
        </p:nvSpPr>
        <p:spPr>
          <a:xfrm>
            <a:off x="3857620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Zaobljeni pravokutnik 25"/>
          <p:cNvSpPr/>
          <p:nvPr/>
        </p:nvSpPr>
        <p:spPr>
          <a:xfrm>
            <a:off x="7143768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Zaobljeni pravokutnik 27"/>
          <p:cNvSpPr/>
          <p:nvPr/>
        </p:nvSpPr>
        <p:spPr>
          <a:xfrm>
            <a:off x="7143768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Zaobljeni pravokutnik 28"/>
          <p:cNvSpPr/>
          <p:nvPr/>
        </p:nvSpPr>
        <p:spPr>
          <a:xfrm>
            <a:off x="7143768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Zaobljeni pravokutnik 29"/>
          <p:cNvSpPr/>
          <p:nvPr/>
        </p:nvSpPr>
        <p:spPr>
          <a:xfrm>
            <a:off x="571472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TekstniOkvir 50"/>
          <p:cNvSpPr txBox="1"/>
          <p:nvPr/>
        </p:nvSpPr>
        <p:spPr>
          <a:xfrm>
            <a:off x="500034" y="142852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kstniOkvir 51"/>
          <p:cNvSpPr txBox="1"/>
          <p:nvPr/>
        </p:nvSpPr>
        <p:spPr>
          <a:xfrm>
            <a:off x="2143108" y="142852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22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kstniOkvir 52"/>
          <p:cNvSpPr txBox="1"/>
          <p:nvPr/>
        </p:nvSpPr>
        <p:spPr>
          <a:xfrm>
            <a:off x="3786182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kstniOkvir 53"/>
          <p:cNvSpPr txBox="1"/>
          <p:nvPr/>
        </p:nvSpPr>
        <p:spPr>
          <a:xfrm>
            <a:off x="5429256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kstniOkvir 54"/>
          <p:cNvSpPr txBox="1"/>
          <p:nvPr/>
        </p:nvSpPr>
        <p:spPr>
          <a:xfrm>
            <a:off x="7072330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kstniOkvir 55"/>
          <p:cNvSpPr txBox="1"/>
          <p:nvPr/>
        </p:nvSpPr>
        <p:spPr>
          <a:xfrm>
            <a:off x="500034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kstniOkvir 56"/>
          <p:cNvSpPr txBox="1"/>
          <p:nvPr/>
        </p:nvSpPr>
        <p:spPr>
          <a:xfrm>
            <a:off x="2143108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kstniOkvir 57"/>
          <p:cNvSpPr txBox="1"/>
          <p:nvPr/>
        </p:nvSpPr>
        <p:spPr>
          <a:xfrm>
            <a:off x="3786182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kstniOkvir 58"/>
          <p:cNvSpPr txBox="1"/>
          <p:nvPr/>
        </p:nvSpPr>
        <p:spPr>
          <a:xfrm>
            <a:off x="5429256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kstniOkvir 59"/>
          <p:cNvSpPr txBox="1"/>
          <p:nvPr/>
        </p:nvSpPr>
        <p:spPr>
          <a:xfrm>
            <a:off x="7072330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</a:rPr>
              <a:t>30</a:t>
            </a:r>
            <a:endParaRPr lang="hr-HR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TekstniOkvir 60"/>
          <p:cNvSpPr txBox="1"/>
          <p:nvPr/>
        </p:nvSpPr>
        <p:spPr>
          <a:xfrm>
            <a:off x="500034" y="3286124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kstniOkvir 63"/>
          <p:cNvSpPr txBox="1"/>
          <p:nvPr/>
        </p:nvSpPr>
        <p:spPr>
          <a:xfrm>
            <a:off x="500034" y="5143512"/>
            <a:ext cx="6572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hr-HR" sz="6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sr-Cyrl-RS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МАЈ</a:t>
            </a:r>
            <a:endParaRPr lang="hr-HR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TekstniOkvir 65"/>
          <p:cNvSpPr txBox="1"/>
          <p:nvPr/>
        </p:nvSpPr>
        <p:spPr>
          <a:xfrm>
            <a:off x="7286644" y="5000636"/>
            <a:ext cx="12144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</a:t>
            </a:r>
            <a:endParaRPr lang="hr-HR" sz="8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Slika 34" descr="BUBAMARIC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857232"/>
            <a:ext cx="1045453" cy="765568"/>
          </a:xfrm>
          <a:prstGeom prst="rect">
            <a:avLst/>
          </a:prstGeom>
        </p:spPr>
      </p:pic>
      <p:pic>
        <p:nvPicPr>
          <p:cNvPr id="37" name="Slika 36" descr="BUBAMARIC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857232"/>
            <a:ext cx="1045453" cy="765568"/>
          </a:xfrm>
          <a:prstGeom prst="rect">
            <a:avLst/>
          </a:prstGeom>
        </p:spPr>
      </p:pic>
      <p:pic>
        <p:nvPicPr>
          <p:cNvPr id="38" name="Slika 37" descr="BUBAMARIC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857232"/>
            <a:ext cx="1045453" cy="765568"/>
          </a:xfrm>
          <a:prstGeom prst="rect">
            <a:avLst/>
          </a:prstGeom>
        </p:spPr>
      </p:pic>
      <p:pic>
        <p:nvPicPr>
          <p:cNvPr id="39" name="Slika 38" descr="BUBAMARIC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857232"/>
            <a:ext cx="1045453" cy="765568"/>
          </a:xfrm>
          <a:prstGeom prst="rect">
            <a:avLst/>
          </a:prstGeom>
        </p:spPr>
      </p:pic>
      <p:pic>
        <p:nvPicPr>
          <p:cNvPr id="40" name="Slika 39" descr="BUBAMARIC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857232"/>
            <a:ext cx="1045453" cy="765568"/>
          </a:xfrm>
          <a:prstGeom prst="rect">
            <a:avLst/>
          </a:prstGeom>
        </p:spPr>
      </p:pic>
      <p:pic>
        <p:nvPicPr>
          <p:cNvPr id="41" name="Slika 40" descr="BUBAMARIC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428868"/>
            <a:ext cx="1045453" cy="765568"/>
          </a:xfrm>
          <a:prstGeom prst="rect">
            <a:avLst/>
          </a:prstGeom>
        </p:spPr>
      </p:pic>
      <p:pic>
        <p:nvPicPr>
          <p:cNvPr id="42" name="Slika 41" descr="BUBAMARIC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2428868"/>
            <a:ext cx="1045453" cy="765568"/>
          </a:xfrm>
          <a:prstGeom prst="rect">
            <a:avLst/>
          </a:prstGeom>
        </p:spPr>
      </p:pic>
      <p:pic>
        <p:nvPicPr>
          <p:cNvPr id="43" name="Slika 42" descr="BUBAMARIC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428868"/>
            <a:ext cx="1045453" cy="765568"/>
          </a:xfrm>
          <a:prstGeom prst="rect">
            <a:avLst/>
          </a:prstGeom>
        </p:spPr>
      </p:pic>
      <p:pic>
        <p:nvPicPr>
          <p:cNvPr id="44" name="Slika 43" descr="BUBAMARIC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428868"/>
            <a:ext cx="1045453" cy="765568"/>
          </a:xfrm>
          <a:prstGeom prst="rect">
            <a:avLst/>
          </a:prstGeom>
        </p:spPr>
      </p:pic>
      <p:pic>
        <p:nvPicPr>
          <p:cNvPr id="45" name="Slika 44" descr="BUBAMARIC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2428868"/>
            <a:ext cx="1045453" cy="765568"/>
          </a:xfrm>
          <a:prstGeom prst="rect">
            <a:avLst/>
          </a:prstGeom>
        </p:spPr>
      </p:pic>
      <p:pic>
        <p:nvPicPr>
          <p:cNvPr id="46" name="Slika 45" descr="BUBAMARIC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4000504"/>
            <a:ext cx="1045453" cy="765568"/>
          </a:xfrm>
          <a:prstGeom prst="rect">
            <a:avLst/>
          </a:prstGeom>
        </p:spPr>
      </p:pic>
      <p:pic>
        <p:nvPicPr>
          <p:cNvPr id="49" name="Slika 48" descr="BUBAMARIC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3786190"/>
            <a:ext cx="1045453" cy="765568"/>
          </a:xfrm>
          <a:prstGeom prst="rect">
            <a:avLst/>
          </a:prstGeom>
        </p:spPr>
      </p:pic>
      <p:pic>
        <p:nvPicPr>
          <p:cNvPr id="50" name="Slika 49" descr="BUBAMARIC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714752"/>
            <a:ext cx="1045453" cy="765568"/>
          </a:xfrm>
          <a:prstGeom prst="rect">
            <a:avLst/>
          </a:prstGeom>
        </p:spPr>
      </p:pic>
      <p:pic>
        <p:nvPicPr>
          <p:cNvPr id="62" name="Slika 61" descr="BUBAMARIC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5357826"/>
            <a:ext cx="806558" cy="642942"/>
          </a:xfrm>
          <a:prstGeom prst="rect">
            <a:avLst/>
          </a:prstGeom>
        </p:spPr>
      </p:pic>
      <p:pic>
        <p:nvPicPr>
          <p:cNvPr id="63" name="Slika 62" descr="BUBAMARIC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453" y="5286388"/>
            <a:ext cx="975551" cy="714380"/>
          </a:xfrm>
          <a:prstGeom prst="rect">
            <a:avLst/>
          </a:prstGeom>
        </p:spPr>
      </p:pic>
      <p:sp>
        <p:nvSpPr>
          <p:cNvPr id="65" name="TekstniOkvir 64"/>
          <p:cNvSpPr txBox="1"/>
          <p:nvPr/>
        </p:nvSpPr>
        <p:spPr>
          <a:xfrm>
            <a:off x="2357422" y="3643314"/>
            <a:ext cx="642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    </a:t>
            </a:r>
            <a:r>
              <a:rPr lang="sr-Cyrl-RS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АПРИЛ</a:t>
            </a:r>
            <a:endParaRPr lang="hr-HR" sz="6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2" descr="D:\workarea\radoznalci.com\radoznalc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6500834"/>
            <a:ext cx="1023399" cy="16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10" name="Zaobljeni pravokutnik 9"/>
          <p:cNvSpPr/>
          <p:nvPr/>
        </p:nvSpPr>
        <p:spPr>
          <a:xfrm>
            <a:off x="571472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2214546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aobljeni pravokutnik 12"/>
          <p:cNvSpPr/>
          <p:nvPr/>
        </p:nvSpPr>
        <p:spPr>
          <a:xfrm>
            <a:off x="2214546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aobljeni pravokutnik 13"/>
          <p:cNvSpPr/>
          <p:nvPr/>
        </p:nvSpPr>
        <p:spPr>
          <a:xfrm>
            <a:off x="2214546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Zaobljeni pravokutnik 14"/>
          <p:cNvSpPr/>
          <p:nvPr/>
        </p:nvSpPr>
        <p:spPr>
          <a:xfrm>
            <a:off x="2214546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571472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571472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Zaobljeni pravokutnik 17"/>
          <p:cNvSpPr/>
          <p:nvPr/>
        </p:nvSpPr>
        <p:spPr>
          <a:xfrm>
            <a:off x="5500694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Zaobljeni pravokutnik 18"/>
          <p:cNvSpPr/>
          <p:nvPr/>
        </p:nvSpPr>
        <p:spPr>
          <a:xfrm>
            <a:off x="5500694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aobljeni pravokutnik 19"/>
          <p:cNvSpPr/>
          <p:nvPr/>
        </p:nvSpPr>
        <p:spPr>
          <a:xfrm>
            <a:off x="5500694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Zaobljeni pravokutnik 20"/>
          <p:cNvSpPr/>
          <p:nvPr/>
        </p:nvSpPr>
        <p:spPr>
          <a:xfrm>
            <a:off x="5500694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Zaobljeni pravokutnik 21"/>
          <p:cNvSpPr/>
          <p:nvPr/>
        </p:nvSpPr>
        <p:spPr>
          <a:xfrm>
            <a:off x="3857620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Zaobljeni pravokutnik 22"/>
          <p:cNvSpPr/>
          <p:nvPr/>
        </p:nvSpPr>
        <p:spPr>
          <a:xfrm>
            <a:off x="3857620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Zaobljeni pravokutnik 23"/>
          <p:cNvSpPr/>
          <p:nvPr/>
        </p:nvSpPr>
        <p:spPr>
          <a:xfrm>
            <a:off x="3857620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Zaobljeni pravokutnik 24"/>
          <p:cNvSpPr/>
          <p:nvPr/>
        </p:nvSpPr>
        <p:spPr>
          <a:xfrm>
            <a:off x="3857620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Zaobljeni pravokutnik 25"/>
          <p:cNvSpPr/>
          <p:nvPr/>
        </p:nvSpPr>
        <p:spPr>
          <a:xfrm>
            <a:off x="7143768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Zaobljeni pravokutnik 26"/>
          <p:cNvSpPr/>
          <p:nvPr/>
        </p:nvSpPr>
        <p:spPr>
          <a:xfrm>
            <a:off x="7143768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Zaobljeni pravokutnik 27"/>
          <p:cNvSpPr/>
          <p:nvPr/>
        </p:nvSpPr>
        <p:spPr>
          <a:xfrm>
            <a:off x="7143768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Zaobljeni pravokutnik 28"/>
          <p:cNvSpPr/>
          <p:nvPr/>
        </p:nvSpPr>
        <p:spPr>
          <a:xfrm>
            <a:off x="7143768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Zaobljeni pravokutnik 29"/>
          <p:cNvSpPr/>
          <p:nvPr/>
        </p:nvSpPr>
        <p:spPr>
          <a:xfrm>
            <a:off x="571472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TekstniOkvir 50"/>
          <p:cNvSpPr txBox="1"/>
          <p:nvPr/>
        </p:nvSpPr>
        <p:spPr>
          <a:xfrm>
            <a:off x="500034" y="142852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kstniOkvir 52"/>
          <p:cNvSpPr txBox="1"/>
          <p:nvPr/>
        </p:nvSpPr>
        <p:spPr>
          <a:xfrm>
            <a:off x="500034" y="328612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kstniOkvir 53"/>
          <p:cNvSpPr txBox="1"/>
          <p:nvPr/>
        </p:nvSpPr>
        <p:spPr>
          <a:xfrm>
            <a:off x="2143108" y="3286124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kstniOkvir 54"/>
          <p:cNvSpPr txBox="1"/>
          <p:nvPr/>
        </p:nvSpPr>
        <p:spPr>
          <a:xfrm>
            <a:off x="3786182" y="3286124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kstniOkvir 55"/>
          <p:cNvSpPr txBox="1"/>
          <p:nvPr/>
        </p:nvSpPr>
        <p:spPr>
          <a:xfrm>
            <a:off x="5429256" y="3286124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kstniOkvir 56"/>
          <p:cNvSpPr txBox="1"/>
          <p:nvPr/>
        </p:nvSpPr>
        <p:spPr>
          <a:xfrm>
            <a:off x="7143768" y="3286124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kstniOkvir 57"/>
          <p:cNvSpPr txBox="1"/>
          <p:nvPr/>
        </p:nvSpPr>
        <p:spPr>
          <a:xfrm>
            <a:off x="500034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kstniOkvir 59"/>
          <p:cNvSpPr txBox="1"/>
          <p:nvPr/>
        </p:nvSpPr>
        <p:spPr>
          <a:xfrm>
            <a:off x="3786182" y="4857760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kstniOkvir 60"/>
          <p:cNvSpPr txBox="1"/>
          <p:nvPr/>
        </p:nvSpPr>
        <p:spPr>
          <a:xfrm>
            <a:off x="5429256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kstniOkvir 61"/>
          <p:cNvSpPr txBox="1"/>
          <p:nvPr/>
        </p:nvSpPr>
        <p:spPr>
          <a:xfrm>
            <a:off x="7143768" y="4857760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kstniOkvir 62"/>
          <p:cNvSpPr txBox="1"/>
          <p:nvPr/>
        </p:nvSpPr>
        <p:spPr>
          <a:xfrm>
            <a:off x="2214546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kstniOkvir 63"/>
          <p:cNvSpPr txBox="1"/>
          <p:nvPr/>
        </p:nvSpPr>
        <p:spPr>
          <a:xfrm>
            <a:off x="3857620" y="142852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kstniOkvir 64"/>
          <p:cNvSpPr txBox="1"/>
          <p:nvPr/>
        </p:nvSpPr>
        <p:spPr>
          <a:xfrm>
            <a:off x="5500694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kstniOkvir 65"/>
          <p:cNvSpPr txBox="1"/>
          <p:nvPr/>
        </p:nvSpPr>
        <p:spPr>
          <a:xfrm>
            <a:off x="7143768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kstniOkvir 66"/>
          <p:cNvSpPr txBox="1"/>
          <p:nvPr/>
        </p:nvSpPr>
        <p:spPr>
          <a:xfrm>
            <a:off x="571472" y="1714488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kstniOkvir 67"/>
          <p:cNvSpPr txBox="1"/>
          <p:nvPr/>
        </p:nvSpPr>
        <p:spPr>
          <a:xfrm>
            <a:off x="2214546" y="1785926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kstniOkvir 68"/>
          <p:cNvSpPr txBox="1"/>
          <p:nvPr/>
        </p:nvSpPr>
        <p:spPr>
          <a:xfrm>
            <a:off x="3929058" y="1714488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kstniOkvir 69"/>
          <p:cNvSpPr txBox="1"/>
          <p:nvPr/>
        </p:nvSpPr>
        <p:spPr>
          <a:xfrm>
            <a:off x="5500694" y="171448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kstniOkvir 70"/>
          <p:cNvSpPr txBox="1"/>
          <p:nvPr/>
        </p:nvSpPr>
        <p:spPr>
          <a:xfrm>
            <a:off x="7072330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kstniOkvir 71"/>
          <p:cNvSpPr txBox="1"/>
          <p:nvPr/>
        </p:nvSpPr>
        <p:spPr>
          <a:xfrm>
            <a:off x="2143108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Slika 45" descr="spri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285992"/>
            <a:ext cx="861193" cy="904877"/>
          </a:xfrm>
          <a:prstGeom prst="rect">
            <a:avLst/>
          </a:prstGeom>
        </p:spPr>
      </p:pic>
      <p:pic>
        <p:nvPicPr>
          <p:cNvPr id="47" name="Slika 46" descr="spri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357430"/>
            <a:ext cx="861193" cy="904877"/>
          </a:xfrm>
          <a:prstGeom prst="rect">
            <a:avLst/>
          </a:prstGeom>
        </p:spPr>
      </p:pic>
      <p:pic>
        <p:nvPicPr>
          <p:cNvPr id="48" name="Slika 47" descr="spri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2357430"/>
            <a:ext cx="861193" cy="904877"/>
          </a:xfrm>
          <a:prstGeom prst="rect">
            <a:avLst/>
          </a:prstGeom>
        </p:spPr>
      </p:pic>
      <p:pic>
        <p:nvPicPr>
          <p:cNvPr id="49" name="Slika 48" descr="spri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929066"/>
            <a:ext cx="861193" cy="904877"/>
          </a:xfrm>
          <a:prstGeom prst="rect">
            <a:avLst/>
          </a:prstGeom>
        </p:spPr>
      </p:pic>
      <p:pic>
        <p:nvPicPr>
          <p:cNvPr id="50" name="Slika 49" descr="spri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929066"/>
            <a:ext cx="861193" cy="904877"/>
          </a:xfrm>
          <a:prstGeom prst="rect">
            <a:avLst/>
          </a:prstGeom>
        </p:spPr>
      </p:pic>
      <p:pic>
        <p:nvPicPr>
          <p:cNvPr id="52" name="Slika 51" descr="spri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3929066"/>
            <a:ext cx="861193" cy="904877"/>
          </a:xfrm>
          <a:prstGeom prst="rect">
            <a:avLst/>
          </a:prstGeom>
        </p:spPr>
      </p:pic>
      <p:pic>
        <p:nvPicPr>
          <p:cNvPr id="59" name="Slika 58" descr="spri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929066"/>
            <a:ext cx="861193" cy="904877"/>
          </a:xfrm>
          <a:prstGeom prst="rect">
            <a:avLst/>
          </a:prstGeom>
        </p:spPr>
      </p:pic>
      <p:pic>
        <p:nvPicPr>
          <p:cNvPr id="73" name="Slika 72" descr="spri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3929066"/>
            <a:ext cx="861193" cy="904877"/>
          </a:xfrm>
          <a:prstGeom prst="rect">
            <a:avLst/>
          </a:prstGeom>
        </p:spPr>
      </p:pic>
      <p:pic>
        <p:nvPicPr>
          <p:cNvPr id="74" name="Slika 73" descr="spri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5500702"/>
            <a:ext cx="861193" cy="904877"/>
          </a:xfrm>
          <a:prstGeom prst="rect">
            <a:avLst/>
          </a:prstGeom>
        </p:spPr>
      </p:pic>
      <p:pic>
        <p:nvPicPr>
          <p:cNvPr id="75" name="Slika 74" descr="spri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5500702"/>
            <a:ext cx="861193" cy="904877"/>
          </a:xfrm>
          <a:prstGeom prst="rect">
            <a:avLst/>
          </a:prstGeom>
        </p:spPr>
      </p:pic>
      <p:pic>
        <p:nvPicPr>
          <p:cNvPr id="76" name="Slika 75" descr="spri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5500702"/>
            <a:ext cx="861193" cy="904877"/>
          </a:xfrm>
          <a:prstGeom prst="rect">
            <a:avLst/>
          </a:prstGeom>
        </p:spPr>
      </p:pic>
      <p:pic>
        <p:nvPicPr>
          <p:cNvPr id="77" name="Slika 76" descr="spri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5500702"/>
            <a:ext cx="861193" cy="904877"/>
          </a:xfrm>
          <a:prstGeom prst="rect">
            <a:avLst/>
          </a:prstGeom>
        </p:spPr>
      </p:pic>
      <p:pic>
        <p:nvPicPr>
          <p:cNvPr id="78" name="Slika 77" descr="spri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5500702"/>
            <a:ext cx="861193" cy="904877"/>
          </a:xfrm>
          <a:prstGeom prst="rect">
            <a:avLst/>
          </a:prstGeom>
        </p:spPr>
      </p:pic>
      <p:pic>
        <p:nvPicPr>
          <p:cNvPr id="79" name="Slika 78" descr="spri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785794"/>
            <a:ext cx="861193" cy="904877"/>
          </a:xfrm>
          <a:prstGeom prst="rect">
            <a:avLst/>
          </a:prstGeom>
        </p:spPr>
      </p:pic>
      <p:pic>
        <p:nvPicPr>
          <p:cNvPr id="80" name="Slika 79" descr="spri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785794"/>
            <a:ext cx="861193" cy="904877"/>
          </a:xfrm>
          <a:prstGeom prst="rect">
            <a:avLst/>
          </a:prstGeom>
        </p:spPr>
      </p:pic>
      <p:pic>
        <p:nvPicPr>
          <p:cNvPr id="81" name="Slika 80" descr="spri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785794"/>
            <a:ext cx="861193" cy="904877"/>
          </a:xfrm>
          <a:prstGeom prst="rect">
            <a:avLst/>
          </a:prstGeom>
        </p:spPr>
      </p:pic>
      <p:pic>
        <p:nvPicPr>
          <p:cNvPr id="82" name="Slika 81" descr="spri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785794"/>
            <a:ext cx="861193" cy="904877"/>
          </a:xfrm>
          <a:prstGeom prst="rect">
            <a:avLst/>
          </a:prstGeom>
        </p:spPr>
      </p:pic>
      <p:pic>
        <p:nvPicPr>
          <p:cNvPr id="83" name="Slika 82" descr="spri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357430"/>
            <a:ext cx="861193" cy="904877"/>
          </a:xfrm>
          <a:prstGeom prst="rect">
            <a:avLst/>
          </a:prstGeom>
        </p:spPr>
      </p:pic>
      <p:pic>
        <p:nvPicPr>
          <p:cNvPr id="84" name="Slika 83" descr="spri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2357430"/>
            <a:ext cx="861193" cy="904877"/>
          </a:xfrm>
          <a:prstGeom prst="rect">
            <a:avLst/>
          </a:prstGeom>
        </p:spPr>
      </p:pic>
      <p:pic>
        <p:nvPicPr>
          <p:cNvPr id="85" name="Slika 84" descr="spri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785794"/>
            <a:ext cx="861193" cy="904877"/>
          </a:xfrm>
          <a:prstGeom prst="rect">
            <a:avLst/>
          </a:prstGeom>
        </p:spPr>
      </p:pic>
      <p:pic>
        <p:nvPicPr>
          <p:cNvPr id="86" name="Picture 2" descr="D:\workarea\radoznalci.com\radoznal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6500834"/>
            <a:ext cx="1023399" cy="16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lika 86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5429264"/>
            <a:ext cx="981295" cy="78581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10" name="Zaobljeni pravokutnik 9"/>
          <p:cNvSpPr/>
          <p:nvPr/>
        </p:nvSpPr>
        <p:spPr>
          <a:xfrm>
            <a:off x="571472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2214546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aobljeni pravokutnik 12"/>
          <p:cNvSpPr/>
          <p:nvPr/>
        </p:nvSpPr>
        <p:spPr>
          <a:xfrm>
            <a:off x="2214546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aobljeni pravokutnik 13"/>
          <p:cNvSpPr/>
          <p:nvPr/>
        </p:nvSpPr>
        <p:spPr>
          <a:xfrm>
            <a:off x="2428860" y="3429000"/>
            <a:ext cx="612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571472" y="5000636"/>
            <a:ext cx="612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571472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aobljeni pravokutnik 19"/>
          <p:cNvSpPr/>
          <p:nvPr/>
        </p:nvSpPr>
        <p:spPr>
          <a:xfrm>
            <a:off x="5500694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Zaobljeni pravokutnik 20"/>
          <p:cNvSpPr/>
          <p:nvPr/>
        </p:nvSpPr>
        <p:spPr>
          <a:xfrm>
            <a:off x="5500694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Zaobljeni pravokutnik 23"/>
          <p:cNvSpPr/>
          <p:nvPr/>
        </p:nvSpPr>
        <p:spPr>
          <a:xfrm>
            <a:off x="3857620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Zaobljeni pravokutnik 24"/>
          <p:cNvSpPr/>
          <p:nvPr/>
        </p:nvSpPr>
        <p:spPr>
          <a:xfrm>
            <a:off x="3857620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Zaobljeni pravokutnik 25"/>
          <p:cNvSpPr/>
          <p:nvPr/>
        </p:nvSpPr>
        <p:spPr>
          <a:xfrm>
            <a:off x="7143768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Zaobljeni pravokutnik 27"/>
          <p:cNvSpPr/>
          <p:nvPr/>
        </p:nvSpPr>
        <p:spPr>
          <a:xfrm>
            <a:off x="7143768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Zaobljeni pravokutnik 28"/>
          <p:cNvSpPr/>
          <p:nvPr/>
        </p:nvSpPr>
        <p:spPr>
          <a:xfrm>
            <a:off x="7143768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Zaobljeni pravokutnik 29"/>
          <p:cNvSpPr/>
          <p:nvPr/>
        </p:nvSpPr>
        <p:spPr>
          <a:xfrm>
            <a:off x="571472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TekstniOkvir 50"/>
          <p:cNvSpPr txBox="1"/>
          <p:nvPr/>
        </p:nvSpPr>
        <p:spPr>
          <a:xfrm>
            <a:off x="500034" y="142852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kstniOkvir 51"/>
          <p:cNvSpPr txBox="1"/>
          <p:nvPr/>
        </p:nvSpPr>
        <p:spPr>
          <a:xfrm>
            <a:off x="2143108" y="142852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22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kstniOkvir 52"/>
          <p:cNvSpPr txBox="1"/>
          <p:nvPr/>
        </p:nvSpPr>
        <p:spPr>
          <a:xfrm>
            <a:off x="3786182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kstniOkvir 53"/>
          <p:cNvSpPr txBox="1"/>
          <p:nvPr/>
        </p:nvSpPr>
        <p:spPr>
          <a:xfrm>
            <a:off x="5429256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kstniOkvir 54"/>
          <p:cNvSpPr txBox="1"/>
          <p:nvPr/>
        </p:nvSpPr>
        <p:spPr>
          <a:xfrm>
            <a:off x="7072330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kstniOkvir 55"/>
          <p:cNvSpPr txBox="1"/>
          <p:nvPr/>
        </p:nvSpPr>
        <p:spPr>
          <a:xfrm>
            <a:off x="500034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kstniOkvir 56"/>
          <p:cNvSpPr txBox="1"/>
          <p:nvPr/>
        </p:nvSpPr>
        <p:spPr>
          <a:xfrm>
            <a:off x="2143108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kstniOkvir 57"/>
          <p:cNvSpPr txBox="1"/>
          <p:nvPr/>
        </p:nvSpPr>
        <p:spPr>
          <a:xfrm>
            <a:off x="3786182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kstniOkvir 58"/>
          <p:cNvSpPr txBox="1"/>
          <p:nvPr/>
        </p:nvSpPr>
        <p:spPr>
          <a:xfrm>
            <a:off x="5429256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kstniOkvir 59"/>
          <p:cNvSpPr txBox="1"/>
          <p:nvPr/>
        </p:nvSpPr>
        <p:spPr>
          <a:xfrm>
            <a:off x="7072330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</a:rPr>
              <a:t>30</a:t>
            </a:r>
            <a:endParaRPr lang="hr-HR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TekstniOkvir 60"/>
          <p:cNvSpPr txBox="1"/>
          <p:nvPr/>
        </p:nvSpPr>
        <p:spPr>
          <a:xfrm>
            <a:off x="500034" y="3286124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kstniOkvir 63"/>
          <p:cNvSpPr txBox="1"/>
          <p:nvPr/>
        </p:nvSpPr>
        <p:spPr>
          <a:xfrm>
            <a:off x="642910" y="5214950"/>
            <a:ext cx="642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    </a:t>
            </a:r>
            <a:r>
              <a:rPr lang="sr-Cyrl-RS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МАЈ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TekstniOkvir 65"/>
          <p:cNvSpPr txBox="1"/>
          <p:nvPr/>
        </p:nvSpPr>
        <p:spPr>
          <a:xfrm>
            <a:off x="7286644" y="5000636"/>
            <a:ext cx="12858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</a:t>
            </a:r>
            <a:endParaRPr lang="hr-HR" sz="8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Slika 31" descr="sprin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3643314"/>
            <a:ext cx="861193" cy="904877"/>
          </a:xfrm>
          <a:prstGeom prst="rect">
            <a:avLst/>
          </a:prstGeom>
        </p:spPr>
      </p:pic>
      <p:pic>
        <p:nvPicPr>
          <p:cNvPr id="33" name="Slika 32" descr="sprin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643314"/>
            <a:ext cx="861193" cy="904877"/>
          </a:xfrm>
          <a:prstGeom prst="rect">
            <a:avLst/>
          </a:prstGeom>
        </p:spPr>
      </p:pic>
      <p:pic>
        <p:nvPicPr>
          <p:cNvPr id="34" name="Slika 33" descr="sprin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357430"/>
            <a:ext cx="861193" cy="904877"/>
          </a:xfrm>
          <a:prstGeom prst="rect">
            <a:avLst/>
          </a:prstGeom>
        </p:spPr>
      </p:pic>
      <p:pic>
        <p:nvPicPr>
          <p:cNvPr id="35" name="Slika 34" descr="sprin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357430"/>
            <a:ext cx="861193" cy="904877"/>
          </a:xfrm>
          <a:prstGeom prst="rect">
            <a:avLst/>
          </a:prstGeom>
        </p:spPr>
      </p:pic>
      <p:pic>
        <p:nvPicPr>
          <p:cNvPr id="36" name="Slika 35" descr="sprin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785794"/>
            <a:ext cx="861193" cy="904877"/>
          </a:xfrm>
          <a:prstGeom prst="rect">
            <a:avLst/>
          </a:prstGeom>
        </p:spPr>
      </p:pic>
      <p:pic>
        <p:nvPicPr>
          <p:cNvPr id="37" name="Slika 36" descr="sprin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785794"/>
            <a:ext cx="861193" cy="904877"/>
          </a:xfrm>
          <a:prstGeom prst="rect">
            <a:avLst/>
          </a:prstGeom>
        </p:spPr>
      </p:pic>
      <p:pic>
        <p:nvPicPr>
          <p:cNvPr id="38" name="Slika 37" descr="sprin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357430"/>
            <a:ext cx="861193" cy="904877"/>
          </a:xfrm>
          <a:prstGeom prst="rect">
            <a:avLst/>
          </a:prstGeom>
        </p:spPr>
      </p:pic>
      <p:pic>
        <p:nvPicPr>
          <p:cNvPr id="39" name="Slika 38" descr="sprin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2357430"/>
            <a:ext cx="861193" cy="904877"/>
          </a:xfrm>
          <a:prstGeom prst="rect">
            <a:avLst/>
          </a:prstGeom>
        </p:spPr>
      </p:pic>
      <p:pic>
        <p:nvPicPr>
          <p:cNvPr id="40" name="Slika 39" descr="sprin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785794"/>
            <a:ext cx="861193" cy="904877"/>
          </a:xfrm>
          <a:prstGeom prst="rect">
            <a:avLst/>
          </a:prstGeom>
        </p:spPr>
      </p:pic>
      <p:pic>
        <p:nvPicPr>
          <p:cNvPr id="41" name="Slika 40" descr="sprin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785794"/>
            <a:ext cx="861193" cy="904877"/>
          </a:xfrm>
          <a:prstGeom prst="rect">
            <a:avLst/>
          </a:prstGeom>
        </p:spPr>
      </p:pic>
      <p:pic>
        <p:nvPicPr>
          <p:cNvPr id="42" name="Slika 41" descr="sprin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2357430"/>
            <a:ext cx="861193" cy="904877"/>
          </a:xfrm>
          <a:prstGeom prst="rect">
            <a:avLst/>
          </a:prstGeom>
        </p:spPr>
      </p:pic>
      <p:pic>
        <p:nvPicPr>
          <p:cNvPr id="43" name="Slika 42" descr="sprin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929066"/>
            <a:ext cx="861193" cy="904877"/>
          </a:xfrm>
          <a:prstGeom prst="rect">
            <a:avLst/>
          </a:prstGeom>
        </p:spPr>
      </p:pic>
      <p:pic>
        <p:nvPicPr>
          <p:cNvPr id="44" name="Slika 43" descr="sprin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5143512"/>
            <a:ext cx="861193" cy="904877"/>
          </a:xfrm>
          <a:prstGeom prst="rect">
            <a:avLst/>
          </a:prstGeom>
        </p:spPr>
      </p:pic>
      <p:pic>
        <p:nvPicPr>
          <p:cNvPr id="45" name="Slika 44" descr="sprin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5143512"/>
            <a:ext cx="928694" cy="975803"/>
          </a:xfrm>
          <a:prstGeom prst="rect">
            <a:avLst/>
          </a:prstGeom>
        </p:spPr>
      </p:pic>
      <p:sp>
        <p:nvSpPr>
          <p:cNvPr id="46" name="TekstniOkvir 45"/>
          <p:cNvSpPr txBox="1"/>
          <p:nvPr/>
        </p:nvSpPr>
        <p:spPr>
          <a:xfrm>
            <a:off x="2357422" y="3571876"/>
            <a:ext cx="6357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6.      </a:t>
            </a:r>
            <a:r>
              <a:rPr lang="sr-Cyrl-RS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ЈУН</a:t>
            </a:r>
            <a:endParaRPr lang="hr-HR" sz="6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2" descr="D:\workarea\radoznalci.com\radoznalc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6500834"/>
            <a:ext cx="1023399" cy="16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10" name="Zaobljeni pravokutnik 9"/>
          <p:cNvSpPr/>
          <p:nvPr/>
        </p:nvSpPr>
        <p:spPr>
          <a:xfrm>
            <a:off x="571472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2214546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aobljeni pravokutnik 12"/>
          <p:cNvSpPr/>
          <p:nvPr/>
        </p:nvSpPr>
        <p:spPr>
          <a:xfrm>
            <a:off x="2214546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aobljeni pravokutnik 13"/>
          <p:cNvSpPr/>
          <p:nvPr/>
        </p:nvSpPr>
        <p:spPr>
          <a:xfrm>
            <a:off x="2214546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Zaobljeni pravokutnik 14"/>
          <p:cNvSpPr/>
          <p:nvPr/>
        </p:nvSpPr>
        <p:spPr>
          <a:xfrm>
            <a:off x="2214546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571472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571472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Zaobljeni pravokutnik 17"/>
          <p:cNvSpPr/>
          <p:nvPr/>
        </p:nvSpPr>
        <p:spPr>
          <a:xfrm>
            <a:off x="5500694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Zaobljeni pravokutnik 18"/>
          <p:cNvSpPr/>
          <p:nvPr/>
        </p:nvSpPr>
        <p:spPr>
          <a:xfrm>
            <a:off x="5500694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aobljeni pravokutnik 19"/>
          <p:cNvSpPr/>
          <p:nvPr/>
        </p:nvSpPr>
        <p:spPr>
          <a:xfrm>
            <a:off x="5500694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Zaobljeni pravokutnik 20"/>
          <p:cNvSpPr/>
          <p:nvPr/>
        </p:nvSpPr>
        <p:spPr>
          <a:xfrm>
            <a:off x="5500694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Zaobljeni pravokutnik 21"/>
          <p:cNvSpPr/>
          <p:nvPr/>
        </p:nvSpPr>
        <p:spPr>
          <a:xfrm>
            <a:off x="3857620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Zaobljeni pravokutnik 22"/>
          <p:cNvSpPr/>
          <p:nvPr/>
        </p:nvSpPr>
        <p:spPr>
          <a:xfrm>
            <a:off x="3857620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Zaobljeni pravokutnik 23"/>
          <p:cNvSpPr/>
          <p:nvPr/>
        </p:nvSpPr>
        <p:spPr>
          <a:xfrm>
            <a:off x="3857620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Zaobljeni pravokutnik 24"/>
          <p:cNvSpPr/>
          <p:nvPr/>
        </p:nvSpPr>
        <p:spPr>
          <a:xfrm>
            <a:off x="3857620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Zaobljeni pravokutnik 25"/>
          <p:cNvSpPr/>
          <p:nvPr/>
        </p:nvSpPr>
        <p:spPr>
          <a:xfrm>
            <a:off x="7143768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Zaobljeni pravokutnik 26"/>
          <p:cNvSpPr/>
          <p:nvPr/>
        </p:nvSpPr>
        <p:spPr>
          <a:xfrm>
            <a:off x="7143768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Zaobljeni pravokutnik 27"/>
          <p:cNvSpPr/>
          <p:nvPr/>
        </p:nvSpPr>
        <p:spPr>
          <a:xfrm>
            <a:off x="7143768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Zaobljeni pravokutnik 28"/>
          <p:cNvSpPr/>
          <p:nvPr/>
        </p:nvSpPr>
        <p:spPr>
          <a:xfrm>
            <a:off x="7143768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Zaobljeni pravokutnik 29"/>
          <p:cNvSpPr/>
          <p:nvPr/>
        </p:nvSpPr>
        <p:spPr>
          <a:xfrm>
            <a:off x="571472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1" name="Slika 30" descr="birthday_cak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57166"/>
            <a:ext cx="1162040" cy="1264240"/>
          </a:xfrm>
          <a:prstGeom prst="rect">
            <a:avLst/>
          </a:prstGeom>
        </p:spPr>
      </p:pic>
      <p:pic>
        <p:nvPicPr>
          <p:cNvPr id="33" name="Slika 32" descr="birthday_clow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357166"/>
            <a:ext cx="1143008" cy="1242400"/>
          </a:xfrm>
          <a:prstGeom prst="rect">
            <a:avLst/>
          </a:prstGeom>
        </p:spPr>
      </p:pic>
      <p:pic>
        <p:nvPicPr>
          <p:cNvPr id="34" name="Slika 33" descr="0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428604"/>
            <a:ext cx="1229347" cy="1214446"/>
          </a:xfrm>
          <a:prstGeom prst="rect">
            <a:avLst/>
          </a:prstGeom>
        </p:spPr>
      </p:pic>
      <p:pic>
        <p:nvPicPr>
          <p:cNvPr id="37" name="Slika 36" descr="robinflap vr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2143116"/>
            <a:ext cx="1270000" cy="985838"/>
          </a:xfrm>
          <a:prstGeom prst="rect">
            <a:avLst/>
          </a:prstGeom>
        </p:spPr>
      </p:pic>
      <p:pic>
        <p:nvPicPr>
          <p:cNvPr id="38" name="Slika 37" descr="POKLONI gift1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70" y="357166"/>
            <a:ext cx="1143008" cy="1275915"/>
          </a:xfrm>
          <a:prstGeom prst="rect">
            <a:avLst/>
          </a:prstGeom>
        </p:spPr>
      </p:pic>
      <p:pic>
        <p:nvPicPr>
          <p:cNvPr id="43" name="Slika 42" descr="snow.sv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72" y="3500438"/>
            <a:ext cx="1428760" cy="1428760"/>
          </a:xfrm>
          <a:prstGeom prst="rect">
            <a:avLst/>
          </a:prstGeom>
        </p:spPr>
      </p:pic>
      <p:pic>
        <p:nvPicPr>
          <p:cNvPr id="49" name="Slika 48" descr="220_easter_clipart_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3570" y="2000240"/>
            <a:ext cx="1143008" cy="1219941"/>
          </a:xfrm>
          <a:prstGeom prst="rect">
            <a:avLst/>
          </a:prstGeom>
        </p:spPr>
      </p:pic>
      <p:pic>
        <p:nvPicPr>
          <p:cNvPr id="52" name="Slika 51" descr="clown_ballons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0496" y="428604"/>
            <a:ext cx="1143008" cy="1218490"/>
          </a:xfrm>
          <a:prstGeom prst="rect">
            <a:avLst/>
          </a:prstGeom>
        </p:spPr>
      </p:pic>
      <p:pic>
        <p:nvPicPr>
          <p:cNvPr id="45" name="Slika 44" descr="christmas_tree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8860" y="2000240"/>
            <a:ext cx="953922" cy="1195383"/>
          </a:xfrm>
          <a:prstGeom prst="rect">
            <a:avLst/>
          </a:prstGeom>
        </p:spPr>
      </p:pic>
      <p:pic>
        <p:nvPicPr>
          <p:cNvPr id="46" name="Slika 45" descr="christmas_wreath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0496" y="1928802"/>
            <a:ext cx="1119013" cy="1285884"/>
          </a:xfrm>
          <a:prstGeom prst="rect">
            <a:avLst/>
          </a:prstGeom>
        </p:spPr>
      </p:pic>
      <p:pic>
        <p:nvPicPr>
          <p:cNvPr id="48" name="Slika 47" descr="224_easter_clipart_5E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5984" y="3500438"/>
            <a:ext cx="1223462" cy="1285884"/>
          </a:xfrm>
          <a:prstGeom prst="rect">
            <a:avLst/>
          </a:prstGeom>
        </p:spPr>
      </p:pic>
      <p:pic>
        <p:nvPicPr>
          <p:cNvPr id="56" name="Slika 55" descr="224_easter_clipart_5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15206" y="2000240"/>
            <a:ext cx="1285884" cy="1310146"/>
          </a:xfrm>
          <a:prstGeom prst="rect">
            <a:avLst/>
          </a:prstGeom>
        </p:spPr>
      </p:pic>
      <p:pic>
        <p:nvPicPr>
          <p:cNvPr id="57" name="Slika 56" descr="SVIJEĆE  aztec-candle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0496" y="3500438"/>
            <a:ext cx="1023321" cy="1357322"/>
          </a:xfrm>
          <a:prstGeom prst="rect">
            <a:avLst/>
          </a:prstGeom>
        </p:spPr>
      </p:pic>
      <p:pic>
        <p:nvPicPr>
          <p:cNvPr id="58" name="Slika 57" descr="ČARAPA  stocking02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15008" y="3500438"/>
            <a:ext cx="1012240" cy="1285884"/>
          </a:xfrm>
          <a:prstGeom prst="rect">
            <a:avLst/>
          </a:prstGeom>
        </p:spPr>
      </p:pic>
      <p:pic>
        <p:nvPicPr>
          <p:cNvPr id="60" name="Slika 59" descr="ZVONO  bell01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15207" y="3500438"/>
            <a:ext cx="1276954" cy="1285884"/>
          </a:xfrm>
          <a:prstGeom prst="rect">
            <a:avLst/>
          </a:prstGeom>
        </p:spPr>
      </p:pic>
      <p:pic>
        <p:nvPicPr>
          <p:cNvPr id="62" name="Slika 61" descr="spring2bb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2910" y="5214950"/>
            <a:ext cx="1323975" cy="1071570"/>
          </a:xfrm>
          <a:prstGeom prst="rect">
            <a:avLst/>
          </a:prstGeom>
        </p:spPr>
      </p:pic>
      <p:pic>
        <p:nvPicPr>
          <p:cNvPr id="63" name="Slika 62" descr="221_easter_clipart_2.gi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22" y="5072074"/>
            <a:ext cx="1202540" cy="1285884"/>
          </a:xfrm>
          <a:prstGeom prst="rect">
            <a:avLst/>
          </a:prstGeom>
        </p:spPr>
      </p:pic>
      <p:pic>
        <p:nvPicPr>
          <p:cNvPr id="64" name="Slika 63" descr="226_sinterklaas_1.gi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43372" y="5072073"/>
            <a:ext cx="857256" cy="1305591"/>
          </a:xfrm>
          <a:prstGeom prst="rect">
            <a:avLst/>
          </a:prstGeom>
        </p:spPr>
      </p:pic>
      <p:pic>
        <p:nvPicPr>
          <p:cNvPr id="65" name="Slika 64" descr="jatszohaz_torta.gif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43570" y="5098631"/>
            <a:ext cx="1214446" cy="1220838"/>
          </a:xfrm>
          <a:prstGeom prst="rect">
            <a:avLst/>
          </a:prstGeom>
        </p:spPr>
      </p:pic>
      <p:pic>
        <p:nvPicPr>
          <p:cNvPr id="66" name="Slika 65" descr="torta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86644" y="5072073"/>
            <a:ext cx="1162137" cy="1293989"/>
          </a:xfrm>
          <a:prstGeom prst="rect">
            <a:avLst/>
          </a:prstGeom>
        </p:spPr>
      </p:pic>
      <p:pic>
        <p:nvPicPr>
          <p:cNvPr id="44" name="Picture 2" descr="D:\workarea\radoznalci.com\radoznalci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500958" y="6500834"/>
            <a:ext cx="1023399" cy="16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10" name="Zaobljeni pravokutnik 9"/>
          <p:cNvSpPr/>
          <p:nvPr/>
        </p:nvSpPr>
        <p:spPr>
          <a:xfrm>
            <a:off x="571472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2214546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aobljeni pravokutnik 12"/>
          <p:cNvSpPr/>
          <p:nvPr/>
        </p:nvSpPr>
        <p:spPr>
          <a:xfrm>
            <a:off x="2214546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aobljeni pravokutnik 13"/>
          <p:cNvSpPr/>
          <p:nvPr/>
        </p:nvSpPr>
        <p:spPr>
          <a:xfrm>
            <a:off x="2214546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Zaobljeni pravokutnik 14"/>
          <p:cNvSpPr/>
          <p:nvPr/>
        </p:nvSpPr>
        <p:spPr>
          <a:xfrm>
            <a:off x="2214546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571472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571472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Zaobljeni pravokutnik 17"/>
          <p:cNvSpPr/>
          <p:nvPr/>
        </p:nvSpPr>
        <p:spPr>
          <a:xfrm>
            <a:off x="5500694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Zaobljeni pravokutnik 18"/>
          <p:cNvSpPr/>
          <p:nvPr/>
        </p:nvSpPr>
        <p:spPr>
          <a:xfrm>
            <a:off x="5500694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aobljeni pravokutnik 19"/>
          <p:cNvSpPr/>
          <p:nvPr/>
        </p:nvSpPr>
        <p:spPr>
          <a:xfrm>
            <a:off x="5500694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Zaobljeni pravokutnik 20"/>
          <p:cNvSpPr/>
          <p:nvPr/>
        </p:nvSpPr>
        <p:spPr>
          <a:xfrm>
            <a:off x="5500694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Zaobljeni pravokutnik 21"/>
          <p:cNvSpPr/>
          <p:nvPr/>
        </p:nvSpPr>
        <p:spPr>
          <a:xfrm>
            <a:off x="3857620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Zaobljeni pravokutnik 22"/>
          <p:cNvSpPr/>
          <p:nvPr/>
        </p:nvSpPr>
        <p:spPr>
          <a:xfrm>
            <a:off x="3857620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Zaobljeni pravokutnik 23"/>
          <p:cNvSpPr/>
          <p:nvPr/>
        </p:nvSpPr>
        <p:spPr>
          <a:xfrm>
            <a:off x="3857620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Zaobljeni pravokutnik 24"/>
          <p:cNvSpPr/>
          <p:nvPr/>
        </p:nvSpPr>
        <p:spPr>
          <a:xfrm>
            <a:off x="3857620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Zaobljeni pravokutnik 25"/>
          <p:cNvSpPr/>
          <p:nvPr/>
        </p:nvSpPr>
        <p:spPr>
          <a:xfrm>
            <a:off x="7143768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Zaobljeni pravokutnik 26"/>
          <p:cNvSpPr/>
          <p:nvPr/>
        </p:nvSpPr>
        <p:spPr>
          <a:xfrm>
            <a:off x="7143768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Zaobljeni pravokutnik 27"/>
          <p:cNvSpPr/>
          <p:nvPr/>
        </p:nvSpPr>
        <p:spPr>
          <a:xfrm>
            <a:off x="7143768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Zaobljeni pravokutnik 28"/>
          <p:cNvSpPr/>
          <p:nvPr/>
        </p:nvSpPr>
        <p:spPr>
          <a:xfrm>
            <a:off x="7143768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Zaobljeni pravokutnik 29"/>
          <p:cNvSpPr/>
          <p:nvPr/>
        </p:nvSpPr>
        <p:spPr>
          <a:xfrm>
            <a:off x="571472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TekstniOkvir 50"/>
          <p:cNvSpPr txBox="1"/>
          <p:nvPr/>
        </p:nvSpPr>
        <p:spPr>
          <a:xfrm>
            <a:off x="500034" y="214290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kstniOkvir 52"/>
          <p:cNvSpPr txBox="1"/>
          <p:nvPr/>
        </p:nvSpPr>
        <p:spPr>
          <a:xfrm>
            <a:off x="500034" y="335756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kstniOkvir 53"/>
          <p:cNvSpPr txBox="1"/>
          <p:nvPr/>
        </p:nvSpPr>
        <p:spPr>
          <a:xfrm>
            <a:off x="2143108" y="3286124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kstniOkvir 54"/>
          <p:cNvSpPr txBox="1"/>
          <p:nvPr/>
        </p:nvSpPr>
        <p:spPr>
          <a:xfrm>
            <a:off x="3786182" y="3286124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kstniOkvir 55"/>
          <p:cNvSpPr txBox="1"/>
          <p:nvPr/>
        </p:nvSpPr>
        <p:spPr>
          <a:xfrm>
            <a:off x="5429256" y="3286124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kstniOkvir 56"/>
          <p:cNvSpPr txBox="1"/>
          <p:nvPr/>
        </p:nvSpPr>
        <p:spPr>
          <a:xfrm>
            <a:off x="7143768" y="3286124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kstniOkvir 57"/>
          <p:cNvSpPr txBox="1"/>
          <p:nvPr/>
        </p:nvSpPr>
        <p:spPr>
          <a:xfrm>
            <a:off x="500034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kstniOkvir 59"/>
          <p:cNvSpPr txBox="1"/>
          <p:nvPr/>
        </p:nvSpPr>
        <p:spPr>
          <a:xfrm>
            <a:off x="3786182" y="4857760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kstniOkvir 60"/>
          <p:cNvSpPr txBox="1"/>
          <p:nvPr/>
        </p:nvSpPr>
        <p:spPr>
          <a:xfrm>
            <a:off x="5429256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kstniOkvir 61"/>
          <p:cNvSpPr txBox="1"/>
          <p:nvPr/>
        </p:nvSpPr>
        <p:spPr>
          <a:xfrm>
            <a:off x="7143768" y="4857760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kstniOkvir 62"/>
          <p:cNvSpPr txBox="1"/>
          <p:nvPr/>
        </p:nvSpPr>
        <p:spPr>
          <a:xfrm>
            <a:off x="2214546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kstniOkvir 63"/>
          <p:cNvSpPr txBox="1"/>
          <p:nvPr/>
        </p:nvSpPr>
        <p:spPr>
          <a:xfrm>
            <a:off x="3857620" y="142852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kstniOkvir 64"/>
          <p:cNvSpPr txBox="1"/>
          <p:nvPr/>
        </p:nvSpPr>
        <p:spPr>
          <a:xfrm>
            <a:off x="5500694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kstniOkvir 65"/>
          <p:cNvSpPr txBox="1"/>
          <p:nvPr/>
        </p:nvSpPr>
        <p:spPr>
          <a:xfrm>
            <a:off x="7143768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kstniOkvir 66"/>
          <p:cNvSpPr txBox="1"/>
          <p:nvPr/>
        </p:nvSpPr>
        <p:spPr>
          <a:xfrm>
            <a:off x="571472" y="1714488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kstniOkvir 67"/>
          <p:cNvSpPr txBox="1"/>
          <p:nvPr/>
        </p:nvSpPr>
        <p:spPr>
          <a:xfrm>
            <a:off x="2214546" y="1785926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kstniOkvir 68"/>
          <p:cNvSpPr txBox="1"/>
          <p:nvPr/>
        </p:nvSpPr>
        <p:spPr>
          <a:xfrm>
            <a:off x="3929058" y="1714488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kstniOkvir 69"/>
          <p:cNvSpPr txBox="1"/>
          <p:nvPr/>
        </p:nvSpPr>
        <p:spPr>
          <a:xfrm>
            <a:off x="5500694" y="171448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kstniOkvir 70"/>
          <p:cNvSpPr txBox="1"/>
          <p:nvPr/>
        </p:nvSpPr>
        <p:spPr>
          <a:xfrm>
            <a:off x="7072330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kstniOkvir 71"/>
          <p:cNvSpPr txBox="1"/>
          <p:nvPr/>
        </p:nvSpPr>
        <p:spPr>
          <a:xfrm>
            <a:off x="2143108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Slika 44" descr="MEMORI LJETO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714356"/>
            <a:ext cx="895712" cy="895712"/>
          </a:xfrm>
          <a:prstGeom prst="rect">
            <a:avLst/>
          </a:prstGeom>
        </p:spPr>
      </p:pic>
      <p:pic>
        <p:nvPicPr>
          <p:cNvPr id="48" name="Slika 47" descr="MEMORI LJETO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357430"/>
            <a:ext cx="895712" cy="895712"/>
          </a:xfrm>
          <a:prstGeom prst="rect">
            <a:avLst/>
          </a:prstGeom>
        </p:spPr>
      </p:pic>
      <p:pic>
        <p:nvPicPr>
          <p:cNvPr id="49" name="Slika 48" descr="MEMORI LJETO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3929066"/>
            <a:ext cx="895712" cy="895712"/>
          </a:xfrm>
          <a:prstGeom prst="rect">
            <a:avLst/>
          </a:prstGeom>
        </p:spPr>
      </p:pic>
      <p:pic>
        <p:nvPicPr>
          <p:cNvPr id="50" name="Slika 49" descr="MEMORI LJETO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3929066"/>
            <a:ext cx="895712" cy="895712"/>
          </a:xfrm>
          <a:prstGeom prst="rect">
            <a:avLst/>
          </a:prstGeom>
        </p:spPr>
      </p:pic>
      <p:pic>
        <p:nvPicPr>
          <p:cNvPr id="52" name="Slika 51" descr="MEMORI LJETO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929066"/>
            <a:ext cx="895712" cy="895712"/>
          </a:xfrm>
          <a:prstGeom prst="rect">
            <a:avLst/>
          </a:prstGeom>
        </p:spPr>
      </p:pic>
      <p:pic>
        <p:nvPicPr>
          <p:cNvPr id="59" name="Slika 58" descr="MEMORI LJETO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929066"/>
            <a:ext cx="895712" cy="895712"/>
          </a:xfrm>
          <a:prstGeom prst="rect">
            <a:avLst/>
          </a:prstGeom>
        </p:spPr>
      </p:pic>
      <p:pic>
        <p:nvPicPr>
          <p:cNvPr id="73" name="Slika 72" descr="MEMORI LJETO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929066"/>
            <a:ext cx="895712" cy="895712"/>
          </a:xfrm>
          <a:prstGeom prst="rect">
            <a:avLst/>
          </a:prstGeom>
        </p:spPr>
      </p:pic>
      <p:pic>
        <p:nvPicPr>
          <p:cNvPr id="74" name="Slika 73" descr="MEMORI LJETO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5500702"/>
            <a:ext cx="895712" cy="895712"/>
          </a:xfrm>
          <a:prstGeom prst="rect">
            <a:avLst/>
          </a:prstGeom>
        </p:spPr>
      </p:pic>
      <p:pic>
        <p:nvPicPr>
          <p:cNvPr id="75" name="Slika 74" descr="MEMORI LJETO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5500702"/>
            <a:ext cx="895712" cy="895712"/>
          </a:xfrm>
          <a:prstGeom prst="rect">
            <a:avLst/>
          </a:prstGeom>
        </p:spPr>
      </p:pic>
      <p:pic>
        <p:nvPicPr>
          <p:cNvPr id="76" name="Slika 75" descr="MEMORI LJETO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5500702"/>
            <a:ext cx="895712" cy="895712"/>
          </a:xfrm>
          <a:prstGeom prst="rect">
            <a:avLst/>
          </a:prstGeom>
        </p:spPr>
      </p:pic>
      <p:pic>
        <p:nvPicPr>
          <p:cNvPr id="77" name="Slika 76" descr="MEMORI LJETO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5500702"/>
            <a:ext cx="895712" cy="895712"/>
          </a:xfrm>
          <a:prstGeom prst="rect">
            <a:avLst/>
          </a:prstGeom>
        </p:spPr>
      </p:pic>
      <p:pic>
        <p:nvPicPr>
          <p:cNvPr id="78" name="Slika 77" descr="MEMORI LJETO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5500702"/>
            <a:ext cx="895712" cy="895712"/>
          </a:xfrm>
          <a:prstGeom prst="rect">
            <a:avLst/>
          </a:prstGeom>
        </p:spPr>
      </p:pic>
      <p:pic>
        <p:nvPicPr>
          <p:cNvPr id="79" name="Slika 78" descr="MEMORI LJETO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785794"/>
            <a:ext cx="895712" cy="895712"/>
          </a:xfrm>
          <a:prstGeom prst="rect">
            <a:avLst/>
          </a:prstGeom>
        </p:spPr>
      </p:pic>
      <p:pic>
        <p:nvPicPr>
          <p:cNvPr id="80" name="Slika 79" descr="MEMORI LJETO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2357430"/>
            <a:ext cx="895712" cy="895712"/>
          </a:xfrm>
          <a:prstGeom prst="rect">
            <a:avLst/>
          </a:prstGeom>
        </p:spPr>
      </p:pic>
      <p:pic>
        <p:nvPicPr>
          <p:cNvPr id="81" name="Slika 80" descr="MEMORI LJETO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2357430"/>
            <a:ext cx="895712" cy="895712"/>
          </a:xfrm>
          <a:prstGeom prst="rect">
            <a:avLst/>
          </a:prstGeom>
        </p:spPr>
      </p:pic>
      <p:pic>
        <p:nvPicPr>
          <p:cNvPr id="82" name="Slika 81" descr="MEMORI LJETO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2357430"/>
            <a:ext cx="895712" cy="895712"/>
          </a:xfrm>
          <a:prstGeom prst="rect">
            <a:avLst/>
          </a:prstGeom>
        </p:spPr>
      </p:pic>
      <p:pic>
        <p:nvPicPr>
          <p:cNvPr id="83" name="Slika 82" descr="MEMORI LJETO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357430"/>
            <a:ext cx="895712" cy="895712"/>
          </a:xfrm>
          <a:prstGeom prst="rect">
            <a:avLst/>
          </a:prstGeom>
        </p:spPr>
      </p:pic>
      <p:pic>
        <p:nvPicPr>
          <p:cNvPr id="84" name="Slika 83" descr="MEMORI LJETO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785794"/>
            <a:ext cx="895712" cy="895712"/>
          </a:xfrm>
          <a:prstGeom prst="rect">
            <a:avLst/>
          </a:prstGeom>
        </p:spPr>
      </p:pic>
      <p:pic>
        <p:nvPicPr>
          <p:cNvPr id="85" name="Slika 84" descr="MEMORI LJETO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785794"/>
            <a:ext cx="895712" cy="895712"/>
          </a:xfrm>
          <a:prstGeom prst="rect">
            <a:avLst/>
          </a:prstGeom>
        </p:spPr>
      </p:pic>
      <p:pic>
        <p:nvPicPr>
          <p:cNvPr id="86" name="Slika 85" descr="MEMORI LJETO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785794"/>
            <a:ext cx="895712" cy="895712"/>
          </a:xfrm>
          <a:prstGeom prst="rect">
            <a:avLst/>
          </a:prstGeom>
        </p:spPr>
      </p:pic>
      <p:pic>
        <p:nvPicPr>
          <p:cNvPr id="87" name="Picture 2" descr="D:\workarea\radoznalci.com\radoznal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6500834"/>
            <a:ext cx="1023399" cy="16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lika 86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5429264"/>
            <a:ext cx="981295" cy="78581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10" name="Zaobljeni pravokutnik 9"/>
          <p:cNvSpPr/>
          <p:nvPr/>
        </p:nvSpPr>
        <p:spPr>
          <a:xfrm>
            <a:off x="571472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2214546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aobljeni pravokutnik 12"/>
          <p:cNvSpPr/>
          <p:nvPr/>
        </p:nvSpPr>
        <p:spPr>
          <a:xfrm>
            <a:off x="2214546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aobljeni pravokutnik 13"/>
          <p:cNvSpPr/>
          <p:nvPr/>
        </p:nvSpPr>
        <p:spPr>
          <a:xfrm>
            <a:off x="2214546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571472" y="5000636"/>
            <a:ext cx="612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571472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Zaobljeni pravokutnik 18"/>
          <p:cNvSpPr/>
          <p:nvPr/>
        </p:nvSpPr>
        <p:spPr>
          <a:xfrm>
            <a:off x="5500694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aobljeni pravokutnik 19"/>
          <p:cNvSpPr/>
          <p:nvPr/>
        </p:nvSpPr>
        <p:spPr>
          <a:xfrm>
            <a:off x="5500694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Zaobljeni pravokutnik 20"/>
          <p:cNvSpPr/>
          <p:nvPr/>
        </p:nvSpPr>
        <p:spPr>
          <a:xfrm>
            <a:off x="5500694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Zaobljeni pravokutnik 22"/>
          <p:cNvSpPr/>
          <p:nvPr/>
        </p:nvSpPr>
        <p:spPr>
          <a:xfrm>
            <a:off x="3857620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Zaobljeni pravokutnik 23"/>
          <p:cNvSpPr/>
          <p:nvPr/>
        </p:nvSpPr>
        <p:spPr>
          <a:xfrm>
            <a:off x="3857620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Zaobljeni pravokutnik 24"/>
          <p:cNvSpPr/>
          <p:nvPr/>
        </p:nvSpPr>
        <p:spPr>
          <a:xfrm>
            <a:off x="3857620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Zaobljeni pravokutnik 25"/>
          <p:cNvSpPr/>
          <p:nvPr/>
        </p:nvSpPr>
        <p:spPr>
          <a:xfrm>
            <a:off x="7143768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Zaobljeni pravokutnik 26"/>
          <p:cNvSpPr/>
          <p:nvPr/>
        </p:nvSpPr>
        <p:spPr>
          <a:xfrm>
            <a:off x="7143768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Zaobljeni pravokutnik 27"/>
          <p:cNvSpPr/>
          <p:nvPr/>
        </p:nvSpPr>
        <p:spPr>
          <a:xfrm>
            <a:off x="7143768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Zaobljeni pravokutnik 28"/>
          <p:cNvSpPr/>
          <p:nvPr/>
        </p:nvSpPr>
        <p:spPr>
          <a:xfrm>
            <a:off x="7143768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Zaobljeni pravokutnik 29"/>
          <p:cNvSpPr/>
          <p:nvPr/>
        </p:nvSpPr>
        <p:spPr>
          <a:xfrm>
            <a:off x="571472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TekstniOkvir 50"/>
          <p:cNvSpPr txBox="1"/>
          <p:nvPr/>
        </p:nvSpPr>
        <p:spPr>
          <a:xfrm>
            <a:off x="500034" y="142852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kstniOkvir 51"/>
          <p:cNvSpPr txBox="1"/>
          <p:nvPr/>
        </p:nvSpPr>
        <p:spPr>
          <a:xfrm>
            <a:off x="2143108" y="142852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22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kstniOkvir 52"/>
          <p:cNvSpPr txBox="1"/>
          <p:nvPr/>
        </p:nvSpPr>
        <p:spPr>
          <a:xfrm>
            <a:off x="3786182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kstniOkvir 53"/>
          <p:cNvSpPr txBox="1"/>
          <p:nvPr/>
        </p:nvSpPr>
        <p:spPr>
          <a:xfrm>
            <a:off x="5429256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kstniOkvir 54"/>
          <p:cNvSpPr txBox="1"/>
          <p:nvPr/>
        </p:nvSpPr>
        <p:spPr>
          <a:xfrm>
            <a:off x="7072330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kstniOkvir 55"/>
          <p:cNvSpPr txBox="1"/>
          <p:nvPr/>
        </p:nvSpPr>
        <p:spPr>
          <a:xfrm>
            <a:off x="500034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kstniOkvir 56"/>
          <p:cNvSpPr txBox="1"/>
          <p:nvPr/>
        </p:nvSpPr>
        <p:spPr>
          <a:xfrm>
            <a:off x="2143108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kstniOkvir 57"/>
          <p:cNvSpPr txBox="1"/>
          <p:nvPr/>
        </p:nvSpPr>
        <p:spPr>
          <a:xfrm>
            <a:off x="3786182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kstniOkvir 58"/>
          <p:cNvSpPr txBox="1"/>
          <p:nvPr/>
        </p:nvSpPr>
        <p:spPr>
          <a:xfrm>
            <a:off x="5429256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kstniOkvir 59"/>
          <p:cNvSpPr txBox="1"/>
          <p:nvPr/>
        </p:nvSpPr>
        <p:spPr>
          <a:xfrm>
            <a:off x="7072330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</a:rPr>
              <a:t>30</a:t>
            </a:r>
            <a:endParaRPr lang="hr-HR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TekstniOkvir 60"/>
          <p:cNvSpPr txBox="1"/>
          <p:nvPr/>
        </p:nvSpPr>
        <p:spPr>
          <a:xfrm>
            <a:off x="500034" y="3286124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kstniOkvir 63"/>
          <p:cNvSpPr txBox="1"/>
          <p:nvPr/>
        </p:nvSpPr>
        <p:spPr>
          <a:xfrm>
            <a:off x="642910" y="5143512"/>
            <a:ext cx="64294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hr-HR" sz="6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sr-Cyrl-RS" sz="5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ЈУН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TekstniOkvir 65"/>
          <p:cNvSpPr txBox="1"/>
          <p:nvPr/>
        </p:nvSpPr>
        <p:spPr>
          <a:xfrm>
            <a:off x="7286644" y="5000636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6.</a:t>
            </a:r>
            <a:endParaRPr lang="hr-HR" sz="8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Slika 34" descr="MEMORI LJETO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714356"/>
            <a:ext cx="895712" cy="895712"/>
          </a:xfrm>
          <a:prstGeom prst="rect">
            <a:avLst/>
          </a:prstGeom>
        </p:spPr>
      </p:pic>
      <p:pic>
        <p:nvPicPr>
          <p:cNvPr id="36" name="Slika 35" descr="MEMORI LJETO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2285992"/>
            <a:ext cx="895712" cy="895712"/>
          </a:xfrm>
          <a:prstGeom prst="rect">
            <a:avLst/>
          </a:prstGeom>
        </p:spPr>
      </p:pic>
      <p:pic>
        <p:nvPicPr>
          <p:cNvPr id="37" name="Slika 36" descr="MEMORI LJETO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285992"/>
            <a:ext cx="895712" cy="895712"/>
          </a:xfrm>
          <a:prstGeom prst="rect">
            <a:avLst/>
          </a:prstGeom>
        </p:spPr>
      </p:pic>
      <p:pic>
        <p:nvPicPr>
          <p:cNvPr id="38" name="Slika 37" descr="MEMORI LJETO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285992"/>
            <a:ext cx="895712" cy="895712"/>
          </a:xfrm>
          <a:prstGeom prst="rect">
            <a:avLst/>
          </a:prstGeom>
        </p:spPr>
      </p:pic>
      <p:pic>
        <p:nvPicPr>
          <p:cNvPr id="39" name="Slika 38" descr="MEMORI LJETO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357430"/>
            <a:ext cx="895712" cy="895712"/>
          </a:xfrm>
          <a:prstGeom prst="rect">
            <a:avLst/>
          </a:prstGeom>
        </p:spPr>
      </p:pic>
      <p:pic>
        <p:nvPicPr>
          <p:cNvPr id="40" name="Slika 39" descr="MEMORI LJETO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357430"/>
            <a:ext cx="895712" cy="895712"/>
          </a:xfrm>
          <a:prstGeom prst="rect">
            <a:avLst/>
          </a:prstGeom>
        </p:spPr>
      </p:pic>
      <p:pic>
        <p:nvPicPr>
          <p:cNvPr id="41" name="Slika 40" descr="MEMORI LJETO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929066"/>
            <a:ext cx="895712" cy="895712"/>
          </a:xfrm>
          <a:prstGeom prst="rect">
            <a:avLst/>
          </a:prstGeom>
        </p:spPr>
      </p:pic>
      <p:pic>
        <p:nvPicPr>
          <p:cNvPr id="42" name="Slika 41" descr="MEMORI LJETO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5214950"/>
            <a:ext cx="895712" cy="895712"/>
          </a:xfrm>
          <a:prstGeom prst="rect">
            <a:avLst/>
          </a:prstGeom>
        </p:spPr>
      </p:pic>
      <p:pic>
        <p:nvPicPr>
          <p:cNvPr id="43" name="Slika 42" descr="MEMORI LJETO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5214950"/>
            <a:ext cx="895712" cy="895712"/>
          </a:xfrm>
          <a:prstGeom prst="rect">
            <a:avLst/>
          </a:prstGeom>
        </p:spPr>
      </p:pic>
      <p:pic>
        <p:nvPicPr>
          <p:cNvPr id="49" name="Slika 48" descr="MEMORI LJETO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3571876"/>
            <a:ext cx="1214446" cy="1214446"/>
          </a:xfrm>
          <a:prstGeom prst="rect">
            <a:avLst/>
          </a:prstGeom>
        </p:spPr>
      </p:pic>
      <p:pic>
        <p:nvPicPr>
          <p:cNvPr id="50" name="Slika 49" descr="MEMORI LJETO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785794"/>
            <a:ext cx="895712" cy="895712"/>
          </a:xfrm>
          <a:prstGeom prst="rect">
            <a:avLst/>
          </a:prstGeom>
        </p:spPr>
      </p:pic>
      <p:pic>
        <p:nvPicPr>
          <p:cNvPr id="62" name="Slika 61" descr="MEMORI LJETO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785794"/>
            <a:ext cx="895712" cy="895712"/>
          </a:xfrm>
          <a:prstGeom prst="rect">
            <a:avLst/>
          </a:prstGeom>
        </p:spPr>
      </p:pic>
      <p:pic>
        <p:nvPicPr>
          <p:cNvPr id="63" name="Slika 62" descr="MEMORI LJETO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785794"/>
            <a:ext cx="895712" cy="895712"/>
          </a:xfrm>
          <a:prstGeom prst="rect">
            <a:avLst/>
          </a:prstGeom>
        </p:spPr>
      </p:pic>
      <p:pic>
        <p:nvPicPr>
          <p:cNvPr id="65" name="Slika 64" descr="MEMORI LJETO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785794"/>
            <a:ext cx="895712" cy="895712"/>
          </a:xfrm>
          <a:prstGeom prst="rect">
            <a:avLst/>
          </a:prstGeom>
        </p:spPr>
      </p:pic>
      <p:pic>
        <p:nvPicPr>
          <p:cNvPr id="68" name="Slika 67" descr="MEMORI LJETO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571876"/>
            <a:ext cx="1214446" cy="1214446"/>
          </a:xfrm>
          <a:prstGeom prst="rect">
            <a:avLst/>
          </a:prstGeom>
        </p:spPr>
      </p:pic>
      <p:pic>
        <p:nvPicPr>
          <p:cNvPr id="69" name="Slika 68" descr="MEMORI LJETO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3571876"/>
            <a:ext cx="1214446" cy="1214446"/>
          </a:xfrm>
          <a:prstGeom prst="rect">
            <a:avLst/>
          </a:prstGeom>
        </p:spPr>
      </p:pic>
      <p:pic>
        <p:nvPicPr>
          <p:cNvPr id="70" name="Slika 69" descr="MEMORI LJETO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3571876"/>
            <a:ext cx="1214446" cy="1214446"/>
          </a:xfrm>
          <a:prstGeom prst="rect">
            <a:avLst/>
          </a:prstGeom>
        </p:spPr>
      </p:pic>
      <p:pic>
        <p:nvPicPr>
          <p:cNvPr id="67" name="Picture 2" descr="D:\workarea\radoznalci.com\radoznalc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6500834"/>
            <a:ext cx="1023399" cy="16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10" name="Zaobljeni pravokutnik 9"/>
          <p:cNvSpPr/>
          <p:nvPr/>
        </p:nvSpPr>
        <p:spPr>
          <a:xfrm>
            <a:off x="571472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2214546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aobljeni pravokutnik 12"/>
          <p:cNvSpPr/>
          <p:nvPr/>
        </p:nvSpPr>
        <p:spPr>
          <a:xfrm>
            <a:off x="2214546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aobljeni pravokutnik 13"/>
          <p:cNvSpPr/>
          <p:nvPr/>
        </p:nvSpPr>
        <p:spPr>
          <a:xfrm>
            <a:off x="2214546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Zaobljeni pravokutnik 14"/>
          <p:cNvSpPr/>
          <p:nvPr/>
        </p:nvSpPr>
        <p:spPr>
          <a:xfrm>
            <a:off x="2214546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571472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571472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Zaobljeni pravokutnik 17"/>
          <p:cNvSpPr/>
          <p:nvPr/>
        </p:nvSpPr>
        <p:spPr>
          <a:xfrm>
            <a:off x="5500694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Zaobljeni pravokutnik 18"/>
          <p:cNvSpPr/>
          <p:nvPr/>
        </p:nvSpPr>
        <p:spPr>
          <a:xfrm>
            <a:off x="5500694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aobljeni pravokutnik 19"/>
          <p:cNvSpPr/>
          <p:nvPr/>
        </p:nvSpPr>
        <p:spPr>
          <a:xfrm>
            <a:off x="5500694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Zaobljeni pravokutnik 20"/>
          <p:cNvSpPr/>
          <p:nvPr/>
        </p:nvSpPr>
        <p:spPr>
          <a:xfrm>
            <a:off x="5500694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Zaobljeni pravokutnik 21"/>
          <p:cNvSpPr/>
          <p:nvPr/>
        </p:nvSpPr>
        <p:spPr>
          <a:xfrm>
            <a:off x="3857620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Zaobljeni pravokutnik 22"/>
          <p:cNvSpPr/>
          <p:nvPr/>
        </p:nvSpPr>
        <p:spPr>
          <a:xfrm>
            <a:off x="3857620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Zaobljeni pravokutnik 23"/>
          <p:cNvSpPr/>
          <p:nvPr/>
        </p:nvSpPr>
        <p:spPr>
          <a:xfrm>
            <a:off x="3857620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Zaobljeni pravokutnik 24"/>
          <p:cNvSpPr/>
          <p:nvPr/>
        </p:nvSpPr>
        <p:spPr>
          <a:xfrm>
            <a:off x="3857620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Zaobljeni pravokutnik 25"/>
          <p:cNvSpPr/>
          <p:nvPr/>
        </p:nvSpPr>
        <p:spPr>
          <a:xfrm>
            <a:off x="7143768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Zaobljeni pravokutnik 26"/>
          <p:cNvSpPr/>
          <p:nvPr/>
        </p:nvSpPr>
        <p:spPr>
          <a:xfrm>
            <a:off x="7143768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Zaobljeni pravokutnik 27"/>
          <p:cNvSpPr/>
          <p:nvPr/>
        </p:nvSpPr>
        <p:spPr>
          <a:xfrm>
            <a:off x="7143768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Zaobljeni pravokutnik 28"/>
          <p:cNvSpPr/>
          <p:nvPr/>
        </p:nvSpPr>
        <p:spPr>
          <a:xfrm>
            <a:off x="7143768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Zaobljeni pravokutnik 29"/>
          <p:cNvSpPr/>
          <p:nvPr/>
        </p:nvSpPr>
        <p:spPr>
          <a:xfrm>
            <a:off x="571472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TekstniOkvir 50"/>
          <p:cNvSpPr txBox="1"/>
          <p:nvPr/>
        </p:nvSpPr>
        <p:spPr>
          <a:xfrm>
            <a:off x="500034" y="142852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kstniOkvir 52"/>
          <p:cNvSpPr txBox="1"/>
          <p:nvPr/>
        </p:nvSpPr>
        <p:spPr>
          <a:xfrm>
            <a:off x="500034" y="335756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kstniOkvir 53"/>
          <p:cNvSpPr txBox="1"/>
          <p:nvPr/>
        </p:nvSpPr>
        <p:spPr>
          <a:xfrm>
            <a:off x="2143108" y="3286124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kstniOkvir 54"/>
          <p:cNvSpPr txBox="1"/>
          <p:nvPr/>
        </p:nvSpPr>
        <p:spPr>
          <a:xfrm>
            <a:off x="3786182" y="3286124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kstniOkvir 55"/>
          <p:cNvSpPr txBox="1"/>
          <p:nvPr/>
        </p:nvSpPr>
        <p:spPr>
          <a:xfrm>
            <a:off x="5429256" y="3286124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kstniOkvir 56"/>
          <p:cNvSpPr txBox="1"/>
          <p:nvPr/>
        </p:nvSpPr>
        <p:spPr>
          <a:xfrm>
            <a:off x="7143768" y="3286124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kstniOkvir 57"/>
          <p:cNvSpPr txBox="1"/>
          <p:nvPr/>
        </p:nvSpPr>
        <p:spPr>
          <a:xfrm>
            <a:off x="500034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kstniOkvir 59"/>
          <p:cNvSpPr txBox="1"/>
          <p:nvPr/>
        </p:nvSpPr>
        <p:spPr>
          <a:xfrm>
            <a:off x="3786182" y="4857760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kstniOkvir 60"/>
          <p:cNvSpPr txBox="1"/>
          <p:nvPr/>
        </p:nvSpPr>
        <p:spPr>
          <a:xfrm>
            <a:off x="5429256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kstniOkvir 61"/>
          <p:cNvSpPr txBox="1"/>
          <p:nvPr/>
        </p:nvSpPr>
        <p:spPr>
          <a:xfrm>
            <a:off x="7143768" y="4857760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kstniOkvir 62"/>
          <p:cNvSpPr txBox="1"/>
          <p:nvPr/>
        </p:nvSpPr>
        <p:spPr>
          <a:xfrm>
            <a:off x="2214546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kstniOkvir 63"/>
          <p:cNvSpPr txBox="1"/>
          <p:nvPr/>
        </p:nvSpPr>
        <p:spPr>
          <a:xfrm>
            <a:off x="3857620" y="142852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kstniOkvir 64"/>
          <p:cNvSpPr txBox="1"/>
          <p:nvPr/>
        </p:nvSpPr>
        <p:spPr>
          <a:xfrm>
            <a:off x="5500694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kstniOkvir 65"/>
          <p:cNvSpPr txBox="1"/>
          <p:nvPr/>
        </p:nvSpPr>
        <p:spPr>
          <a:xfrm>
            <a:off x="7143768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kstniOkvir 66"/>
          <p:cNvSpPr txBox="1"/>
          <p:nvPr/>
        </p:nvSpPr>
        <p:spPr>
          <a:xfrm>
            <a:off x="571472" y="1714488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kstniOkvir 67"/>
          <p:cNvSpPr txBox="1"/>
          <p:nvPr/>
        </p:nvSpPr>
        <p:spPr>
          <a:xfrm>
            <a:off x="2214546" y="1785926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kstniOkvir 68"/>
          <p:cNvSpPr txBox="1"/>
          <p:nvPr/>
        </p:nvSpPr>
        <p:spPr>
          <a:xfrm>
            <a:off x="3929058" y="1714488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kstniOkvir 69"/>
          <p:cNvSpPr txBox="1"/>
          <p:nvPr/>
        </p:nvSpPr>
        <p:spPr>
          <a:xfrm>
            <a:off x="5500694" y="171448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kstniOkvir 70"/>
          <p:cNvSpPr txBox="1"/>
          <p:nvPr/>
        </p:nvSpPr>
        <p:spPr>
          <a:xfrm>
            <a:off x="7072330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kstniOkvir 71"/>
          <p:cNvSpPr txBox="1"/>
          <p:nvPr/>
        </p:nvSpPr>
        <p:spPr>
          <a:xfrm>
            <a:off x="2143108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Slika 43" descr="vder1_133026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236" y="2357430"/>
            <a:ext cx="871786" cy="857256"/>
          </a:xfrm>
          <a:prstGeom prst="rect">
            <a:avLst/>
          </a:prstGeom>
        </p:spPr>
      </p:pic>
      <p:pic>
        <p:nvPicPr>
          <p:cNvPr id="46" name="Slika 45" descr="vder1_133026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5500702"/>
            <a:ext cx="871786" cy="857256"/>
          </a:xfrm>
          <a:prstGeom prst="rect">
            <a:avLst/>
          </a:prstGeom>
        </p:spPr>
      </p:pic>
      <p:pic>
        <p:nvPicPr>
          <p:cNvPr id="47" name="Slika 46" descr="vder1_133026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2357430"/>
            <a:ext cx="871786" cy="857256"/>
          </a:xfrm>
          <a:prstGeom prst="rect">
            <a:avLst/>
          </a:prstGeom>
        </p:spPr>
      </p:pic>
      <p:pic>
        <p:nvPicPr>
          <p:cNvPr id="48" name="Slika 47" descr="vder1_133026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2357430"/>
            <a:ext cx="871786" cy="857256"/>
          </a:xfrm>
          <a:prstGeom prst="rect">
            <a:avLst/>
          </a:prstGeom>
        </p:spPr>
      </p:pic>
      <p:pic>
        <p:nvPicPr>
          <p:cNvPr id="49" name="Slika 48" descr="vder1_133026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5500702"/>
            <a:ext cx="871786" cy="857256"/>
          </a:xfrm>
          <a:prstGeom prst="rect">
            <a:avLst/>
          </a:prstGeom>
        </p:spPr>
      </p:pic>
      <p:pic>
        <p:nvPicPr>
          <p:cNvPr id="50" name="Slika 49" descr="vder1_133026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929066"/>
            <a:ext cx="871786" cy="857256"/>
          </a:xfrm>
          <a:prstGeom prst="rect">
            <a:avLst/>
          </a:prstGeom>
        </p:spPr>
      </p:pic>
      <p:pic>
        <p:nvPicPr>
          <p:cNvPr id="52" name="Slika 51" descr="vder1_133026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357430"/>
            <a:ext cx="871786" cy="857256"/>
          </a:xfrm>
          <a:prstGeom prst="rect">
            <a:avLst/>
          </a:prstGeom>
        </p:spPr>
      </p:pic>
      <p:pic>
        <p:nvPicPr>
          <p:cNvPr id="59" name="Slika 58" descr="vder1_133026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357430"/>
            <a:ext cx="871786" cy="857256"/>
          </a:xfrm>
          <a:prstGeom prst="rect">
            <a:avLst/>
          </a:prstGeom>
        </p:spPr>
      </p:pic>
      <p:pic>
        <p:nvPicPr>
          <p:cNvPr id="73" name="Slika 72" descr="vder1_133026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857232"/>
            <a:ext cx="871786" cy="857256"/>
          </a:xfrm>
          <a:prstGeom prst="rect">
            <a:avLst/>
          </a:prstGeom>
        </p:spPr>
      </p:pic>
      <p:pic>
        <p:nvPicPr>
          <p:cNvPr id="74" name="Slika 73" descr="vder1_133026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857232"/>
            <a:ext cx="871786" cy="857256"/>
          </a:xfrm>
          <a:prstGeom prst="rect">
            <a:avLst/>
          </a:prstGeom>
        </p:spPr>
      </p:pic>
      <p:pic>
        <p:nvPicPr>
          <p:cNvPr id="75" name="Slika 74" descr="vder1_133026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857232"/>
            <a:ext cx="871786" cy="857256"/>
          </a:xfrm>
          <a:prstGeom prst="rect">
            <a:avLst/>
          </a:prstGeom>
        </p:spPr>
      </p:pic>
      <p:pic>
        <p:nvPicPr>
          <p:cNvPr id="76" name="Slika 75" descr="vder1_133026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857232"/>
            <a:ext cx="871786" cy="857256"/>
          </a:xfrm>
          <a:prstGeom prst="rect">
            <a:avLst/>
          </a:prstGeom>
        </p:spPr>
      </p:pic>
      <p:pic>
        <p:nvPicPr>
          <p:cNvPr id="77" name="Slika 76" descr="vder1_133026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857232"/>
            <a:ext cx="871786" cy="857256"/>
          </a:xfrm>
          <a:prstGeom prst="rect">
            <a:avLst/>
          </a:prstGeom>
        </p:spPr>
      </p:pic>
      <p:pic>
        <p:nvPicPr>
          <p:cNvPr id="78" name="Slika 77" descr="vder1_133026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929066"/>
            <a:ext cx="871786" cy="857256"/>
          </a:xfrm>
          <a:prstGeom prst="rect">
            <a:avLst/>
          </a:prstGeom>
        </p:spPr>
      </p:pic>
      <p:pic>
        <p:nvPicPr>
          <p:cNvPr id="79" name="Slika 78" descr="vder1_133026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5500702"/>
            <a:ext cx="871786" cy="857256"/>
          </a:xfrm>
          <a:prstGeom prst="rect">
            <a:avLst/>
          </a:prstGeom>
        </p:spPr>
      </p:pic>
      <p:pic>
        <p:nvPicPr>
          <p:cNvPr id="80" name="Slika 79" descr="vder1_133026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5500702"/>
            <a:ext cx="871786" cy="857256"/>
          </a:xfrm>
          <a:prstGeom prst="rect">
            <a:avLst/>
          </a:prstGeom>
        </p:spPr>
      </p:pic>
      <p:pic>
        <p:nvPicPr>
          <p:cNvPr id="81" name="Slika 80" descr="vder1_133026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3929066"/>
            <a:ext cx="871786" cy="857256"/>
          </a:xfrm>
          <a:prstGeom prst="rect">
            <a:avLst/>
          </a:prstGeom>
        </p:spPr>
      </p:pic>
      <p:pic>
        <p:nvPicPr>
          <p:cNvPr id="82" name="Slika 81" descr="vder1_133026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929066"/>
            <a:ext cx="871786" cy="857256"/>
          </a:xfrm>
          <a:prstGeom prst="rect">
            <a:avLst/>
          </a:prstGeom>
        </p:spPr>
      </p:pic>
      <p:pic>
        <p:nvPicPr>
          <p:cNvPr id="83" name="Slika 82" descr="vder1_133026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5500702"/>
            <a:ext cx="871786" cy="857256"/>
          </a:xfrm>
          <a:prstGeom prst="rect">
            <a:avLst/>
          </a:prstGeom>
        </p:spPr>
      </p:pic>
      <p:pic>
        <p:nvPicPr>
          <p:cNvPr id="84" name="Slika 83" descr="vder1_133026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3929066"/>
            <a:ext cx="871786" cy="857256"/>
          </a:xfrm>
          <a:prstGeom prst="rect">
            <a:avLst/>
          </a:prstGeom>
        </p:spPr>
      </p:pic>
      <p:pic>
        <p:nvPicPr>
          <p:cNvPr id="85" name="Picture 2" descr="D:\workarea\radoznalci.com\radoznal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6500834"/>
            <a:ext cx="1023399" cy="16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lika 86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5429264"/>
            <a:ext cx="981295" cy="78581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10" name="Zaobljeni pravokutnik 9"/>
          <p:cNvSpPr/>
          <p:nvPr/>
        </p:nvSpPr>
        <p:spPr>
          <a:xfrm>
            <a:off x="571472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2214546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aobljeni pravokutnik 12"/>
          <p:cNvSpPr/>
          <p:nvPr/>
        </p:nvSpPr>
        <p:spPr>
          <a:xfrm>
            <a:off x="2214546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aobljeni pravokutnik 13"/>
          <p:cNvSpPr/>
          <p:nvPr/>
        </p:nvSpPr>
        <p:spPr>
          <a:xfrm>
            <a:off x="2428860" y="3429000"/>
            <a:ext cx="612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571472" y="5000636"/>
            <a:ext cx="612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571472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aobljeni pravokutnik 19"/>
          <p:cNvSpPr/>
          <p:nvPr/>
        </p:nvSpPr>
        <p:spPr>
          <a:xfrm>
            <a:off x="5500694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Zaobljeni pravokutnik 20"/>
          <p:cNvSpPr/>
          <p:nvPr/>
        </p:nvSpPr>
        <p:spPr>
          <a:xfrm>
            <a:off x="5500694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Zaobljeni pravokutnik 23"/>
          <p:cNvSpPr/>
          <p:nvPr/>
        </p:nvSpPr>
        <p:spPr>
          <a:xfrm>
            <a:off x="3857620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Zaobljeni pravokutnik 24"/>
          <p:cNvSpPr/>
          <p:nvPr/>
        </p:nvSpPr>
        <p:spPr>
          <a:xfrm>
            <a:off x="3857620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Zaobljeni pravokutnik 25"/>
          <p:cNvSpPr/>
          <p:nvPr/>
        </p:nvSpPr>
        <p:spPr>
          <a:xfrm>
            <a:off x="7143768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Zaobljeni pravokutnik 27"/>
          <p:cNvSpPr/>
          <p:nvPr/>
        </p:nvSpPr>
        <p:spPr>
          <a:xfrm>
            <a:off x="7143768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Zaobljeni pravokutnik 28"/>
          <p:cNvSpPr/>
          <p:nvPr/>
        </p:nvSpPr>
        <p:spPr>
          <a:xfrm>
            <a:off x="7143768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Zaobljeni pravokutnik 29"/>
          <p:cNvSpPr/>
          <p:nvPr/>
        </p:nvSpPr>
        <p:spPr>
          <a:xfrm>
            <a:off x="571472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TekstniOkvir 50"/>
          <p:cNvSpPr txBox="1"/>
          <p:nvPr/>
        </p:nvSpPr>
        <p:spPr>
          <a:xfrm>
            <a:off x="500034" y="142852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kstniOkvir 51"/>
          <p:cNvSpPr txBox="1"/>
          <p:nvPr/>
        </p:nvSpPr>
        <p:spPr>
          <a:xfrm>
            <a:off x="2143108" y="142852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22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kstniOkvir 52"/>
          <p:cNvSpPr txBox="1"/>
          <p:nvPr/>
        </p:nvSpPr>
        <p:spPr>
          <a:xfrm>
            <a:off x="3786182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kstniOkvir 53"/>
          <p:cNvSpPr txBox="1"/>
          <p:nvPr/>
        </p:nvSpPr>
        <p:spPr>
          <a:xfrm>
            <a:off x="5429256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kstniOkvir 54"/>
          <p:cNvSpPr txBox="1"/>
          <p:nvPr/>
        </p:nvSpPr>
        <p:spPr>
          <a:xfrm>
            <a:off x="7072330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kstniOkvir 55"/>
          <p:cNvSpPr txBox="1"/>
          <p:nvPr/>
        </p:nvSpPr>
        <p:spPr>
          <a:xfrm>
            <a:off x="500034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kstniOkvir 56"/>
          <p:cNvSpPr txBox="1"/>
          <p:nvPr/>
        </p:nvSpPr>
        <p:spPr>
          <a:xfrm>
            <a:off x="2143108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kstniOkvir 57"/>
          <p:cNvSpPr txBox="1"/>
          <p:nvPr/>
        </p:nvSpPr>
        <p:spPr>
          <a:xfrm>
            <a:off x="3786182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kstniOkvir 58"/>
          <p:cNvSpPr txBox="1"/>
          <p:nvPr/>
        </p:nvSpPr>
        <p:spPr>
          <a:xfrm>
            <a:off x="5429256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kstniOkvir 59"/>
          <p:cNvSpPr txBox="1"/>
          <p:nvPr/>
        </p:nvSpPr>
        <p:spPr>
          <a:xfrm>
            <a:off x="7072330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</a:rPr>
              <a:t>30</a:t>
            </a:r>
            <a:endParaRPr lang="hr-HR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TekstniOkvir 60"/>
          <p:cNvSpPr txBox="1"/>
          <p:nvPr/>
        </p:nvSpPr>
        <p:spPr>
          <a:xfrm>
            <a:off x="500034" y="3286124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kstniOkvir 63"/>
          <p:cNvSpPr txBox="1"/>
          <p:nvPr/>
        </p:nvSpPr>
        <p:spPr>
          <a:xfrm>
            <a:off x="500034" y="5143512"/>
            <a:ext cx="6572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7.     </a:t>
            </a:r>
            <a:r>
              <a:rPr lang="sr-Cyrl-RS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ЈУЛ</a:t>
            </a:r>
            <a:r>
              <a:rPr lang="hr-HR" sz="6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TekstniOkvir 65"/>
          <p:cNvSpPr txBox="1"/>
          <p:nvPr/>
        </p:nvSpPr>
        <p:spPr>
          <a:xfrm>
            <a:off x="7429520" y="5143512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</a:t>
            </a:r>
            <a:endParaRPr lang="hr-HR" sz="6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kstniOkvir 31"/>
          <p:cNvSpPr txBox="1"/>
          <p:nvPr/>
        </p:nvSpPr>
        <p:spPr>
          <a:xfrm>
            <a:off x="2214546" y="3643314"/>
            <a:ext cx="642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8.    </a:t>
            </a:r>
            <a:r>
              <a:rPr lang="sr-Cyrl-RS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АВГУСТ</a:t>
            </a:r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hr-HR" sz="5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Slika 32" descr="vder1_1330260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785794"/>
            <a:ext cx="871786" cy="857256"/>
          </a:xfrm>
          <a:prstGeom prst="rect">
            <a:avLst/>
          </a:prstGeom>
        </p:spPr>
      </p:pic>
      <p:pic>
        <p:nvPicPr>
          <p:cNvPr id="35" name="Slika 34" descr="vder1_1330260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357430"/>
            <a:ext cx="871786" cy="857256"/>
          </a:xfrm>
          <a:prstGeom prst="rect">
            <a:avLst/>
          </a:prstGeom>
        </p:spPr>
      </p:pic>
      <p:pic>
        <p:nvPicPr>
          <p:cNvPr id="36" name="Slika 35" descr="vder1_1330260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357430"/>
            <a:ext cx="871786" cy="857256"/>
          </a:xfrm>
          <a:prstGeom prst="rect">
            <a:avLst/>
          </a:prstGeom>
        </p:spPr>
      </p:pic>
      <p:pic>
        <p:nvPicPr>
          <p:cNvPr id="37" name="Slika 36" descr="vder1_1330260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785794"/>
            <a:ext cx="871786" cy="857256"/>
          </a:xfrm>
          <a:prstGeom prst="rect">
            <a:avLst/>
          </a:prstGeom>
        </p:spPr>
      </p:pic>
      <p:pic>
        <p:nvPicPr>
          <p:cNvPr id="38" name="Slika 37" descr="vder1_1330260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785794"/>
            <a:ext cx="871786" cy="857256"/>
          </a:xfrm>
          <a:prstGeom prst="rect">
            <a:avLst/>
          </a:prstGeom>
        </p:spPr>
      </p:pic>
      <p:pic>
        <p:nvPicPr>
          <p:cNvPr id="39" name="Slika 38" descr="vder1_1330260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785794"/>
            <a:ext cx="871786" cy="857256"/>
          </a:xfrm>
          <a:prstGeom prst="rect">
            <a:avLst/>
          </a:prstGeom>
        </p:spPr>
      </p:pic>
      <p:pic>
        <p:nvPicPr>
          <p:cNvPr id="40" name="Slika 39" descr="vder1_1330260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785794"/>
            <a:ext cx="871786" cy="857256"/>
          </a:xfrm>
          <a:prstGeom prst="rect">
            <a:avLst/>
          </a:prstGeom>
        </p:spPr>
      </p:pic>
      <p:pic>
        <p:nvPicPr>
          <p:cNvPr id="41" name="Slika 40" descr="vder1_1330260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357430"/>
            <a:ext cx="871786" cy="857256"/>
          </a:xfrm>
          <a:prstGeom prst="rect">
            <a:avLst/>
          </a:prstGeom>
        </p:spPr>
      </p:pic>
      <p:pic>
        <p:nvPicPr>
          <p:cNvPr id="42" name="Slika 41" descr="vder1_1330260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2357430"/>
            <a:ext cx="871786" cy="857256"/>
          </a:xfrm>
          <a:prstGeom prst="rect">
            <a:avLst/>
          </a:prstGeom>
        </p:spPr>
      </p:pic>
      <p:pic>
        <p:nvPicPr>
          <p:cNvPr id="43" name="Slika 42" descr="vder1_1330260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2357430"/>
            <a:ext cx="871786" cy="857256"/>
          </a:xfrm>
          <a:prstGeom prst="rect">
            <a:avLst/>
          </a:prstGeom>
        </p:spPr>
      </p:pic>
      <p:pic>
        <p:nvPicPr>
          <p:cNvPr id="44" name="Slika 43" descr="vder1_1330260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929066"/>
            <a:ext cx="871786" cy="857256"/>
          </a:xfrm>
          <a:prstGeom prst="rect">
            <a:avLst/>
          </a:prstGeom>
        </p:spPr>
      </p:pic>
      <p:pic>
        <p:nvPicPr>
          <p:cNvPr id="45" name="Slika 44" descr="vder1_1330260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3714752"/>
            <a:ext cx="871786" cy="857256"/>
          </a:xfrm>
          <a:prstGeom prst="rect">
            <a:avLst/>
          </a:prstGeom>
        </p:spPr>
      </p:pic>
      <p:pic>
        <p:nvPicPr>
          <p:cNvPr id="46" name="Slika 45" descr="vder1_1330260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714752"/>
            <a:ext cx="871786" cy="857256"/>
          </a:xfrm>
          <a:prstGeom prst="rect">
            <a:avLst/>
          </a:prstGeom>
        </p:spPr>
      </p:pic>
      <p:pic>
        <p:nvPicPr>
          <p:cNvPr id="47" name="Slika 46" descr="vder1_1330260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5286388"/>
            <a:ext cx="871786" cy="857256"/>
          </a:xfrm>
          <a:prstGeom prst="rect">
            <a:avLst/>
          </a:prstGeom>
        </p:spPr>
      </p:pic>
      <p:pic>
        <p:nvPicPr>
          <p:cNvPr id="48" name="Slika 47" descr="vder1_1330260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5214950"/>
            <a:ext cx="871786" cy="857256"/>
          </a:xfrm>
          <a:prstGeom prst="rect">
            <a:avLst/>
          </a:prstGeom>
        </p:spPr>
      </p:pic>
      <p:pic>
        <p:nvPicPr>
          <p:cNvPr id="49" name="Picture 2" descr="D:\workarea\radoznalci.com\radoznalc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6500834"/>
            <a:ext cx="1023399" cy="16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10" name="Zaobljeni pravokutnik 9"/>
          <p:cNvSpPr/>
          <p:nvPr/>
        </p:nvSpPr>
        <p:spPr>
          <a:xfrm>
            <a:off x="571472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2214546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aobljeni pravokutnik 12"/>
          <p:cNvSpPr/>
          <p:nvPr/>
        </p:nvSpPr>
        <p:spPr>
          <a:xfrm>
            <a:off x="2214546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aobljeni pravokutnik 13"/>
          <p:cNvSpPr/>
          <p:nvPr/>
        </p:nvSpPr>
        <p:spPr>
          <a:xfrm>
            <a:off x="2214546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Zaobljeni pravokutnik 14"/>
          <p:cNvSpPr/>
          <p:nvPr/>
        </p:nvSpPr>
        <p:spPr>
          <a:xfrm>
            <a:off x="2214546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571472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571472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Zaobljeni pravokutnik 17"/>
          <p:cNvSpPr/>
          <p:nvPr/>
        </p:nvSpPr>
        <p:spPr>
          <a:xfrm>
            <a:off x="5500694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Zaobljeni pravokutnik 18"/>
          <p:cNvSpPr/>
          <p:nvPr/>
        </p:nvSpPr>
        <p:spPr>
          <a:xfrm>
            <a:off x="5500694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aobljeni pravokutnik 19"/>
          <p:cNvSpPr/>
          <p:nvPr/>
        </p:nvSpPr>
        <p:spPr>
          <a:xfrm>
            <a:off x="5500694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Zaobljeni pravokutnik 20"/>
          <p:cNvSpPr/>
          <p:nvPr/>
        </p:nvSpPr>
        <p:spPr>
          <a:xfrm>
            <a:off x="5500694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Zaobljeni pravokutnik 21"/>
          <p:cNvSpPr/>
          <p:nvPr/>
        </p:nvSpPr>
        <p:spPr>
          <a:xfrm>
            <a:off x="3857620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Zaobljeni pravokutnik 22"/>
          <p:cNvSpPr/>
          <p:nvPr/>
        </p:nvSpPr>
        <p:spPr>
          <a:xfrm>
            <a:off x="3857620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Zaobljeni pravokutnik 23"/>
          <p:cNvSpPr/>
          <p:nvPr/>
        </p:nvSpPr>
        <p:spPr>
          <a:xfrm>
            <a:off x="3857620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Zaobljeni pravokutnik 24"/>
          <p:cNvSpPr/>
          <p:nvPr/>
        </p:nvSpPr>
        <p:spPr>
          <a:xfrm>
            <a:off x="3857620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Zaobljeni pravokutnik 25"/>
          <p:cNvSpPr/>
          <p:nvPr/>
        </p:nvSpPr>
        <p:spPr>
          <a:xfrm>
            <a:off x="7143768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Zaobljeni pravokutnik 26"/>
          <p:cNvSpPr/>
          <p:nvPr/>
        </p:nvSpPr>
        <p:spPr>
          <a:xfrm>
            <a:off x="7143768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Zaobljeni pravokutnik 27"/>
          <p:cNvSpPr/>
          <p:nvPr/>
        </p:nvSpPr>
        <p:spPr>
          <a:xfrm>
            <a:off x="7143768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Zaobljeni pravokutnik 28"/>
          <p:cNvSpPr/>
          <p:nvPr/>
        </p:nvSpPr>
        <p:spPr>
          <a:xfrm>
            <a:off x="7143768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Zaobljeni pravokutnik 29"/>
          <p:cNvSpPr/>
          <p:nvPr/>
        </p:nvSpPr>
        <p:spPr>
          <a:xfrm>
            <a:off x="571472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TekstniOkvir 50"/>
          <p:cNvSpPr txBox="1"/>
          <p:nvPr/>
        </p:nvSpPr>
        <p:spPr>
          <a:xfrm>
            <a:off x="500034" y="142852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kstniOkvir 52"/>
          <p:cNvSpPr txBox="1"/>
          <p:nvPr/>
        </p:nvSpPr>
        <p:spPr>
          <a:xfrm>
            <a:off x="500034" y="335756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kstniOkvir 53"/>
          <p:cNvSpPr txBox="1"/>
          <p:nvPr/>
        </p:nvSpPr>
        <p:spPr>
          <a:xfrm>
            <a:off x="2143108" y="3286124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kstniOkvir 54"/>
          <p:cNvSpPr txBox="1"/>
          <p:nvPr/>
        </p:nvSpPr>
        <p:spPr>
          <a:xfrm>
            <a:off x="3786182" y="3286124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kstniOkvir 55"/>
          <p:cNvSpPr txBox="1"/>
          <p:nvPr/>
        </p:nvSpPr>
        <p:spPr>
          <a:xfrm>
            <a:off x="5429256" y="3286124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kstniOkvir 56"/>
          <p:cNvSpPr txBox="1"/>
          <p:nvPr/>
        </p:nvSpPr>
        <p:spPr>
          <a:xfrm>
            <a:off x="7143768" y="3286124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kstniOkvir 57"/>
          <p:cNvSpPr txBox="1"/>
          <p:nvPr/>
        </p:nvSpPr>
        <p:spPr>
          <a:xfrm>
            <a:off x="500034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kstniOkvir 59"/>
          <p:cNvSpPr txBox="1"/>
          <p:nvPr/>
        </p:nvSpPr>
        <p:spPr>
          <a:xfrm>
            <a:off x="3786182" y="4857760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kstniOkvir 60"/>
          <p:cNvSpPr txBox="1"/>
          <p:nvPr/>
        </p:nvSpPr>
        <p:spPr>
          <a:xfrm>
            <a:off x="5429256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kstniOkvir 61"/>
          <p:cNvSpPr txBox="1"/>
          <p:nvPr/>
        </p:nvSpPr>
        <p:spPr>
          <a:xfrm>
            <a:off x="7143768" y="4857760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kstniOkvir 62"/>
          <p:cNvSpPr txBox="1"/>
          <p:nvPr/>
        </p:nvSpPr>
        <p:spPr>
          <a:xfrm>
            <a:off x="2214546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kstniOkvir 63"/>
          <p:cNvSpPr txBox="1"/>
          <p:nvPr/>
        </p:nvSpPr>
        <p:spPr>
          <a:xfrm>
            <a:off x="3857620" y="142852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kstniOkvir 64"/>
          <p:cNvSpPr txBox="1"/>
          <p:nvPr/>
        </p:nvSpPr>
        <p:spPr>
          <a:xfrm>
            <a:off x="5500694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kstniOkvir 65"/>
          <p:cNvSpPr txBox="1"/>
          <p:nvPr/>
        </p:nvSpPr>
        <p:spPr>
          <a:xfrm>
            <a:off x="7143768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kstniOkvir 66"/>
          <p:cNvSpPr txBox="1"/>
          <p:nvPr/>
        </p:nvSpPr>
        <p:spPr>
          <a:xfrm>
            <a:off x="571472" y="1714488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kstniOkvir 67"/>
          <p:cNvSpPr txBox="1"/>
          <p:nvPr/>
        </p:nvSpPr>
        <p:spPr>
          <a:xfrm>
            <a:off x="2214546" y="1785926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kstniOkvir 68"/>
          <p:cNvSpPr txBox="1"/>
          <p:nvPr/>
        </p:nvSpPr>
        <p:spPr>
          <a:xfrm>
            <a:off x="3929058" y="1714488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kstniOkvir 69"/>
          <p:cNvSpPr txBox="1"/>
          <p:nvPr/>
        </p:nvSpPr>
        <p:spPr>
          <a:xfrm>
            <a:off x="5500694" y="171448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kstniOkvir 70"/>
          <p:cNvSpPr txBox="1"/>
          <p:nvPr/>
        </p:nvSpPr>
        <p:spPr>
          <a:xfrm>
            <a:off x="7072330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kstniOkvir 71"/>
          <p:cNvSpPr txBox="1"/>
          <p:nvPr/>
        </p:nvSpPr>
        <p:spPr>
          <a:xfrm>
            <a:off x="2143108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0" name="Slika 79" descr="spring1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34" y="5572140"/>
            <a:ext cx="851088" cy="857256"/>
          </a:xfrm>
          <a:prstGeom prst="roundRect">
            <a:avLst/>
          </a:prstGeom>
        </p:spPr>
      </p:pic>
      <p:pic>
        <p:nvPicPr>
          <p:cNvPr id="82" name="Slika 81" descr="spring1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4000504"/>
            <a:ext cx="851088" cy="857256"/>
          </a:xfrm>
          <a:prstGeom prst="roundRect">
            <a:avLst/>
          </a:prstGeom>
        </p:spPr>
      </p:pic>
      <p:pic>
        <p:nvPicPr>
          <p:cNvPr id="83" name="Slika 82" descr="spring1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4000504"/>
            <a:ext cx="851088" cy="857256"/>
          </a:xfrm>
          <a:prstGeom prst="roundRect">
            <a:avLst/>
          </a:prstGeom>
        </p:spPr>
      </p:pic>
      <p:pic>
        <p:nvPicPr>
          <p:cNvPr id="84" name="Slika 83" descr="spring1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4000504"/>
            <a:ext cx="851088" cy="857256"/>
          </a:xfrm>
          <a:prstGeom prst="roundRect">
            <a:avLst/>
          </a:prstGeom>
        </p:spPr>
      </p:pic>
      <p:pic>
        <p:nvPicPr>
          <p:cNvPr id="85" name="Slika 84" descr="spring1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4000504"/>
            <a:ext cx="851088" cy="857256"/>
          </a:xfrm>
          <a:prstGeom prst="roundRect">
            <a:avLst/>
          </a:prstGeom>
        </p:spPr>
      </p:pic>
      <p:pic>
        <p:nvPicPr>
          <p:cNvPr id="86" name="Slika 85" descr="spring1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72" y="4000504"/>
            <a:ext cx="851088" cy="857256"/>
          </a:xfrm>
          <a:prstGeom prst="roundRect">
            <a:avLst/>
          </a:prstGeom>
        </p:spPr>
      </p:pic>
      <p:pic>
        <p:nvPicPr>
          <p:cNvPr id="87" name="Slika 86" descr="spring1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572140"/>
            <a:ext cx="851088" cy="857256"/>
          </a:xfrm>
          <a:prstGeom prst="roundRect">
            <a:avLst/>
          </a:prstGeom>
        </p:spPr>
      </p:pic>
      <p:pic>
        <p:nvPicPr>
          <p:cNvPr id="88" name="Slika 87" descr="spring1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572140"/>
            <a:ext cx="851088" cy="857256"/>
          </a:xfrm>
          <a:prstGeom prst="roundRect">
            <a:avLst/>
          </a:prstGeom>
        </p:spPr>
      </p:pic>
      <p:pic>
        <p:nvPicPr>
          <p:cNvPr id="89" name="Slika 88" descr="spring1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5572140"/>
            <a:ext cx="851088" cy="857256"/>
          </a:xfrm>
          <a:prstGeom prst="roundRect">
            <a:avLst/>
          </a:prstGeom>
        </p:spPr>
      </p:pic>
      <p:pic>
        <p:nvPicPr>
          <p:cNvPr id="90" name="Slika 89" descr="spring1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5572140"/>
            <a:ext cx="851088" cy="857256"/>
          </a:xfrm>
          <a:prstGeom prst="roundRect">
            <a:avLst/>
          </a:prstGeom>
        </p:spPr>
      </p:pic>
      <p:pic>
        <p:nvPicPr>
          <p:cNvPr id="91" name="Slika 90" descr="spring1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857232"/>
            <a:ext cx="851088" cy="857256"/>
          </a:xfrm>
          <a:prstGeom prst="roundRect">
            <a:avLst/>
          </a:prstGeom>
        </p:spPr>
      </p:pic>
      <p:pic>
        <p:nvPicPr>
          <p:cNvPr id="92" name="Slika 91" descr="spring1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857232"/>
            <a:ext cx="851088" cy="857256"/>
          </a:xfrm>
          <a:prstGeom prst="roundRect">
            <a:avLst/>
          </a:prstGeom>
        </p:spPr>
      </p:pic>
      <p:pic>
        <p:nvPicPr>
          <p:cNvPr id="93" name="Slika 92" descr="spring1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857232"/>
            <a:ext cx="851088" cy="857256"/>
          </a:xfrm>
          <a:prstGeom prst="roundRect">
            <a:avLst/>
          </a:prstGeom>
        </p:spPr>
      </p:pic>
      <p:pic>
        <p:nvPicPr>
          <p:cNvPr id="94" name="Slika 93" descr="spring1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857232"/>
            <a:ext cx="851088" cy="857256"/>
          </a:xfrm>
          <a:prstGeom prst="roundRect">
            <a:avLst/>
          </a:prstGeom>
        </p:spPr>
      </p:pic>
      <p:pic>
        <p:nvPicPr>
          <p:cNvPr id="95" name="Slika 94" descr="spring1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34" y="857232"/>
            <a:ext cx="851088" cy="857256"/>
          </a:xfrm>
          <a:prstGeom prst="roundRect">
            <a:avLst/>
          </a:prstGeom>
        </p:spPr>
      </p:pic>
      <p:pic>
        <p:nvPicPr>
          <p:cNvPr id="96" name="Slika 95" descr="spring1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428868"/>
            <a:ext cx="851088" cy="857256"/>
          </a:xfrm>
          <a:prstGeom prst="roundRect">
            <a:avLst/>
          </a:prstGeom>
        </p:spPr>
      </p:pic>
      <p:pic>
        <p:nvPicPr>
          <p:cNvPr id="97" name="Slika 96" descr="spring1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428868"/>
            <a:ext cx="851088" cy="857256"/>
          </a:xfrm>
          <a:prstGeom prst="roundRect">
            <a:avLst/>
          </a:prstGeom>
        </p:spPr>
      </p:pic>
      <p:pic>
        <p:nvPicPr>
          <p:cNvPr id="98" name="Slika 97" descr="spring1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2428868"/>
            <a:ext cx="851088" cy="857256"/>
          </a:xfrm>
          <a:prstGeom prst="roundRect">
            <a:avLst/>
          </a:prstGeom>
        </p:spPr>
      </p:pic>
      <p:pic>
        <p:nvPicPr>
          <p:cNvPr id="99" name="Slika 98" descr="spring1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2428868"/>
            <a:ext cx="851088" cy="857256"/>
          </a:xfrm>
          <a:prstGeom prst="roundRect">
            <a:avLst/>
          </a:prstGeom>
        </p:spPr>
      </p:pic>
      <p:pic>
        <p:nvPicPr>
          <p:cNvPr id="100" name="Slika 99" descr="spring1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72" y="2428868"/>
            <a:ext cx="851088" cy="857256"/>
          </a:xfrm>
          <a:prstGeom prst="roundRect">
            <a:avLst/>
          </a:prstGeom>
        </p:spPr>
      </p:pic>
      <p:pic>
        <p:nvPicPr>
          <p:cNvPr id="73" name="Picture 2" descr="D:\workarea\radoznalci.com\radoznal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6500834"/>
            <a:ext cx="1023399" cy="16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lika 86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5429264"/>
            <a:ext cx="981295" cy="78581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10" name="Zaobljeni pravokutnik 9"/>
          <p:cNvSpPr/>
          <p:nvPr/>
        </p:nvSpPr>
        <p:spPr>
          <a:xfrm>
            <a:off x="571472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2214546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aobljeni pravokutnik 12"/>
          <p:cNvSpPr/>
          <p:nvPr/>
        </p:nvSpPr>
        <p:spPr>
          <a:xfrm>
            <a:off x="2214546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aobljeni pravokutnik 13"/>
          <p:cNvSpPr/>
          <p:nvPr/>
        </p:nvSpPr>
        <p:spPr>
          <a:xfrm>
            <a:off x="2428860" y="3429000"/>
            <a:ext cx="612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571472" y="5000636"/>
            <a:ext cx="612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571472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aobljeni pravokutnik 19"/>
          <p:cNvSpPr/>
          <p:nvPr/>
        </p:nvSpPr>
        <p:spPr>
          <a:xfrm>
            <a:off x="5500694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Zaobljeni pravokutnik 20"/>
          <p:cNvSpPr/>
          <p:nvPr/>
        </p:nvSpPr>
        <p:spPr>
          <a:xfrm>
            <a:off x="5500694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Zaobljeni pravokutnik 23"/>
          <p:cNvSpPr/>
          <p:nvPr/>
        </p:nvSpPr>
        <p:spPr>
          <a:xfrm>
            <a:off x="3857620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Zaobljeni pravokutnik 24"/>
          <p:cNvSpPr/>
          <p:nvPr/>
        </p:nvSpPr>
        <p:spPr>
          <a:xfrm>
            <a:off x="3857620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Zaobljeni pravokutnik 25"/>
          <p:cNvSpPr/>
          <p:nvPr/>
        </p:nvSpPr>
        <p:spPr>
          <a:xfrm>
            <a:off x="7143768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Zaobljeni pravokutnik 27"/>
          <p:cNvSpPr/>
          <p:nvPr/>
        </p:nvSpPr>
        <p:spPr>
          <a:xfrm>
            <a:off x="7143768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Zaobljeni pravokutnik 28"/>
          <p:cNvSpPr/>
          <p:nvPr/>
        </p:nvSpPr>
        <p:spPr>
          <a:xfrm>
            <a:off x="7143768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Zaobljeni pravokutnik 29"/>
          <p:cNvSpPr/>
          <p:nvPr/>
        </p:nvSpPr>
        <p:spPr>
          <a:xfrm>
            <a:off x="571472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TekstniOkvir 50"/>
          <p:cNvSpPr txBox="1"/>
          <p:nvPr/>
        </p:nvSpPr>
        <p:spPr>
          <a:xfrm>
            <a:off x="500034" y="142852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kstniOkvir 51"/>
          <p:cNvSpPr txBox="1"/>
          <p:nvPr/>
        </p:nvSpPr>
        <p:spPr>
          <a:xfrm>
            <a:off x="2143108" y="142852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22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kstniOkvir 52"/>
          <p:cNvSpPr txBox="1"/>
          <p:nvPr/>
        </p:nvSpPr>
        <p:spPr>
          <a:xfrm>
            <a:off x="3786182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kstniOkvir 53"/>
          <p:cNvSpPr txBox="1"/>
          <p:nvPr/>
        </p:nvSpPr>
        <p:spPr>
          <a:xfrm>
            <a:off x="5429256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kstniOkvir 54"/>
          <p:cNvSpPr txBox="1"/>
          <p:nvPr/>
        </p:nvSpPr>
        <p:spPr>
          <a:xfrm>
            <a:off x="7072330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kstniOkvir 55"/>
          <p:cNvSpPr txBox="1"/>
          <p:nvPr/>
        </p:nvSpPr>
        <p:spPr>
          <a:xfrm>
            <a:off x="500034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kstniOkvir 56"/>
          <p:cNvSpPr txBox="1"/>
          <p:nvPr/>
        </p:nvSpPr>
        <p:spPr>
          <a:xfrm>
            <a:off x="2143108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kstniOkvir 57"/>
          <p:cNvSpPr txBox="1"/>
          <p:nvPr/>
        </p:nvSpPr>
        <p:spPr>
          <a:xfrm>
            <a:off x="3786182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kstniOkvir 58"/>
          <p:cNvSpPr txBox="1"/>
          <p:nvPr/>
        </p:nvSpPr>
        <p:spPr>
          <a:xfrm>
            <a:off x="5429256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kstniOkvir 59"/>
          <p:cNvSpPr txBox="1"/>
          <p:nvPr/>
        </p:nvSpPr>
        <p:spPr>
          <a:xfrm>
            <a:off x="7072330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</a:rPr>
              <a:t>30</a:t>
            </a:r>
            <a:endParaRPr lang="hr-HR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TekstniOkvir 60"/>
          <p:cNvSpPr txBox="1"/>
          <p:nvPr/>
        </p:nvSpPr>
        <p:spPr>
          <a:xfrm>
            <a:off x="500034" y="3286124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kstniOkvir 63"/>
          <p:cNvSpPr txBox="1"/>
          <p:nvPr/>
        </p:nvSpPr>
        <p:spPr>
          <a:xfrm>
            <a:off x="500034" y="5143512"/>
            <a:ext cx="6572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hr-HR" sz="6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TekstniOkvir 65"/>
          <p:cNvSpPr txBox="1"/>
          <p:nvPr/>
        </p:nvSpPr>
        <p:spPr>
          <a:xfrm>
            <a:off x="7429520" y="5143512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</a:t>
            </a:r>
            <a:endParaRPr lang="hr-HR" sz="6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kstniOkvir 31"/>
          <p:cNvSpPr txBox="1"/>
          <p:nvPr/>
        </p:nvSpPr>
        <p:spPr>
          <a:xfrm>
            <a:off x="2214546" y="3643314"/>
            <a:ext cx="642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hr-HR" sz="5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Slika 32" descr="spring1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786190"/>
            <a:ext cx="851088" cy="857256"/>
          </a:xfrm>
          <a:prstGeom prst="roundRect">
            <a:avLst/>
          </a:prstGeom>
        </p:spPr>
      </p:pic>
      <p:pic>
        <p:nvPicPr>
          <p:cNvPr id="34" name="Slika 33" descr="spring1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5357826"/>
            <a:ext cx="851088" cy="857256"/>
          </a:xfrm>
          <a:prstGeom prst="roundRect">
            <a:avLst/>
          </a:prstGeom>
        </p:spPr>
      </p:pic>
      <p:pic>
        <p:nvPicPr>
          <p:cNvPr id="35" name="Slika 34" descr="spring1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5357826"/>
            <a:ext cx="851088" cy="857256"/>
          </a:xfrm>
          <a:prstGeom prst="roundRect">
            <a:avLst/>
          </a:prstGeom>
        </p:spPr>
      </p:pic>
      <p:pic>
        <p:nvPicPr>
          <p:cNvPr id="36" name="Slika 35" descr="spring1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34" y="3786190"/>
            <a:ext cx="851088" cy="857256"/>
          </a:xfrm>
          <a:prstGeom prst="roundRect">
            <a:avLst/>
          </a:prstGeom>
        </p:spPr>
      </p:pic>
      <p:pic>
        <p:nvPicPr>
          <p:cNvPr id="37" name="Slika 36" descr="spring1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428868"/>
            <a:ext cx="851088" cy="857256"/>
          </a:xfrm>
          <a:prstGeom prst="roundRect">
            <a:avLst/>
          </a:prstGeom>
        </p:spPr>
      </p:pic>
      <p:pic>
        <p:nvPicPr>
          <p:cNvPr id="38" name="Slika 37" descr="spring1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428868"/>
            <a:ext cx="851088" cy="857256"/>
          </a:xfrm>
          <a:prstGeom prst="roundRect">
            <a:avLst/>
          </a:prstGeom>
        </p:spPr>
      </p:pic>
      <p:pic>
        <p:nvPicPr>
          <p:cNvPr id="39" name="Slika 38" descr="spring1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428868"/>
            <a:ext cx="851088" cy="857256"/>
          </a:xfrm>
          <a:prstGeom prst="roundRect">
            <a:avLst/>
          </a:prstGeom>
        </p:spPr>
      </p:pic>
      <p:pic>
        <p:nvPicPr>
          <p:cNvPr id="40" name="Slika 39" descr="spring1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2428868"/>
            <a:ext cx="851088" cy="857256"/>
          </a:xfrm>
          <a:prstGeom prst="roundRect">
            <a:avLst/>
          </a:prstGeom>
        </p:spPr>
      </p:pic>
      <p:pic>
        <p:nvPicPr>
          <p:cNvPr id="41" name="Slika 40" descr="spring1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34" y="2428868"/>
            <a:ext cx="851088" cy="857256"/>
          </a:xfrm>
          <a:prstGeom prst="roundRect">
            <a:avLst/>
          </a:prstGeom>
        </p:spPr>
      </p:pic>
      <p:pic>
        <p:nvPicPr>
          <p:cNvPr id="42" name="Slika 41" descr="spring1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4000504"/>
            <a:ext cx="851088" cy="857256"/>
          </a:xfrm>
          <a:prstGeom prst="roundRect">
            <a:avLst/>
          </a:prstGeom>
        </p:spPr>
      </p:pic>
      <p:pic>
        <p:nvPicPr>
          <p:cNvPr id="43" name="Slika 42" descr="spring1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857232"/>
            <a:ext cx="851088" cy="857256"/>
          </a:xfrm>
          <a:prstGeom prst="roundRect">
            <a:avLst/>
          </a:prstGeom>
        </p:spPr>
      </p:pic>
      <p:pic>
        <p:nvPicPr>
          <p:cNvPr id="44" name="Slika 43" descr="spring1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857232"/>
            <a:ext cx="851088" cy="857256"/>
          </a:xfrm>
          <a:prstGeom prst="roundRect">
            <a:avLst/>
          </a:prstGeom>
        </p:spPr>
      </p:pic>
      <p:pic>
        <p:nvPicPr>
          <p:cNvPr id="45" name="Slika 44" descr="spring1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857232"/>
            <a:ext cx="851088" cy="857256"/>
          </a:xfrm>
          <a:prstGeom prst="roundRect">
            <a:avLst/>
          </a:prstGeom>
        </p:spPr>
      </p:pic>
      <p:pic>
        <p:nvPicPr>
          <p:cNvPr id="46" name="Slika 45" descr="spring1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857232"/>
            <a:ext cx="851088" cy="857256"/>
          </a:xfrm>
          <a:prstGeom prst="roundRect">
            <a:avLst/>
          </a:prstGeom>
        </p:spPr>
      </p:pic>
      <p:pic>
        <p:nvPicPr>
          <p:cNvPr id="47" name="Slika 46" descr="spring1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34" y="857232"/>
            <a:ext cx="851088" cy="857256"/>
          </a:xfrm>
          <a:prstGeom prst="roundRect">
            <a:avLst/>
          </a:prstGeom>
        </p:spPr>
      </p:pic>
      <p:sp>
        <p:nvSpPr>
          <p:cNvPr id="48" name="TekstniOkvir 47"/>
          <p:cNvSpPr txBox="1"/>
          <p:nvPr/>
        </p:nvSpPr>
        <p:spPr>
          <a:xfrm>
            <a:off x="3929058" y="3571876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7200" b="1" dirty="0" smtClean="0">
                <a:solidFill>
                  <a:schemeClr val="accent1">
                    <a:lumMod val="75000"/>
                  </a:schemeClr>
                </a:solidFill>
              </a:rPr>
              <a:t>МАРТ</a:t>
            </a:r>
            <a:endParaRPr lang="hr-HR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TekstniOkvir 48"/>
          <p:cNvSpPr txBox="1"/>
          <p:nvPr/>
        </p:nvSpPr>
        <p:spPr>
          <a:xfrm>
            <a:off x="2071670" y="5072074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7200" b="1" dirty="0" smtClean="0">
                <a:solidFill>
                  <a:schemeClr val="accent1">
                    <a:lumMod val="75000"/>
                  </a:schemeClr>
                </a:solidFill>
              </a:rPr>
              <a:t>АПРИЛ</a:t>
            </a:r>
            <a:endParaRPr lang="hr-HR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0" name="Picture 2" descr="D:\workarea\radoznalci.com\radoznalc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6500834"/>
            <a:ext cx="1023399" cy="16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aobljeni pravokutnik 33"/>
          <p:cNvSpPr/>
          <p:nvPr/>
        </p:nvSpPr>
        <p:spPr>
          <a:xfrm>
            <a:off x="428596" y="3429000"/>
            <a:ext cx="1797190" cy="61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7" name="Slika 86" descr="imagesDFVRTGV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5429264"/>
            <a:ext cx="981295" cy="785818"/>
          </a:xfrm>
          <a:prstGeom prst="rect">
            <a:avLst/>
          </a:prstGeom>
        </p:spPr>
      </p:pic>
      <p:sp>
        <p:nvSpPr>
          <p:cNvPr id="14" name="Zaobljeni pravokutnik 13"/>
          <p:cNvSpPr/>
          <p:nvPr/>
        </p:nvSpPr>
        <p:spPr>
          <a:xfrm>
            <a:off x="2428860" y="3429000"/>
            <a:ext cx="612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571472" y="5000636"/>
            <a:ext cx="612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4" name="TekstniOkvir 63"/>
          <p:cNvSpPr txBox="1"/>
          <p:nvPr/>
        </p:nvSpPr>
        <p:spPr>
          <a:xfrm>
            <a:off x="571472" y="5000636"/>
            <a:ext cx="6572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201</a:t>
            </a:r>
            <a:r>
              <a:rPr lang="sr-Cyrl-RS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hr-HR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hr-HR" sz="6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kstniOkvir 31"/>
          <p:cNvSpPr txBox="1"/>
          <p:nvPr/>
        </p:nvSpPr>
        <p:spPr>
          <a:xfrm>
            <a:off x="2285984" y="3500438"/>
            <a:ext cx="642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sr-Cyrl-RS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hr-HR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hr-HR" sz="5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Slika 46" descr="vder1_1330260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5072074"/>
            <a:ext cx="944435" cy="928694"/>
          </a:xfrm>
          <a:prstGeom prst="rect">
            <a:avLst/>
          </a:prstGeom>
        </p:spPr>
      </p:pic>
      <p:pic>
        <p:nvPicPr>
          <p:cNvPr id="49" name="Slika 48" descr="spring1n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5357826"/>
            <a:ext cx="922526" cy="1000132"/>
          </a:xfrm>
          <a:prstGeom prst="roundRect">
            <a:avLst/>
          </a:prstGeom>
        </p:spPr>
      </p:pic>
      <p:pic>
        <p:nvPicPr>
          <p:cNvPr id="50" name="Slika 49" descr="autum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472431">
            <a:off x="4574004" y="5327133"/>
            <a:ext cx="1147689" cy="839989"/>
          </a:xfrm>
          <a:prstGeom prst="rect">
            <a:avLst/>
          </a:prstGeom>
        </p:spPr>
      </p:pic>
      <p:pic>
        <p:nvPicPr>
          <p:cNvPr id="62" name="Slika 61" descr="Snow-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3570" y="5143512"/>
            <a:ext cx="928694" cy="948454"/>
          </a:xfrm>
          <a:prstGeom prst="rect">
            <a:avLst/>
          </a:prstGeom>
        </p:spPr>
      </p:pic>
      <p:pic>
        <p:nvPicPr>
          <p:cNvPr id="15" name="Slika 14" descr="vder1_1330260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3500438"/>
            <a:ext cx="944435" cy="928694"/>
          </a:xfrm>
          <a:prstGeom prst="rect">
            <a:avLst/>
          </a:prstGeom>
        </p:spPr>
      </p:pic>
      <p:pic>
        <p:nvPicPr>
          <p:cNvPr id="17" name="Slika 16" descr="spring1n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298" y="3786190"/>
            <a:ext cx="922526" cy="1000650"/>
          </a:xfrm>
          <a:prstGeom prst="roundRect">
            <a:avLst/>
          </a:prstGeom>
        </p:spPr>
      </p:pic>
      <p:sp>
        <p:nvSpPr>
          <p:cNvPr id="18" name="TekstniOkvir 17"/>
          <p:cNvSpPr txBox="1"/>
          <p:nvPr/>
        </p:nvSpPr>
        <p:spPr>
          <a:xfrm>
            <a:off x="4071934" y="428625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ГОДИНА</a:t>
            </a:r>
            <a:endParaRPr lang="hr-HR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Slika 18" descr="autum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472431">
            <a:off x="6431392" y="3826934"/>
            <a:ext cx="1147689" cy="839989"/>
          </a:xfrm>
          <a:prstGeom prst="ellipse">
            <a:avLst/>
          </a:prstGeom>
        </p:spPr>
      </p:pic>
      <p:pic>
        <p:nvPicPr>
          <p:cNvPr id="20" name="Slika 19" descr="Snow-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0958" y="3571876"/>
            <a:ext cx="928694" cy="948454"/>
          </a:xfrm>
          <a:prstGeom prst="rect">
            <a:avLst/>
          </a:prstGeom>
        </p:spPr>
      </p:pic>
      <p:sp>
        <p:nvSpPr>
          <p:cNvPr id="21" name="TekstniOkvir 20"/>
          <p:cNvSpPr txBox="1"/>
          <p:nvPr/>
        </p:nvSpPr>
        <p:spPr>
          <a:xfrm>
            <a:off x="2500298" y="5857892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ГОДИНА</a:t>
            </a:r>
            <a:endParaRPr lang="hr-HR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aobljeni pravokutnik 22"/>
          <p:cNvSpPr/>
          <p:nvPr/>
        </p:nvSpPr>
        <p:spPr>
          <a:xfrm>
            <a:off x="571472" y="571480"/>
            <a:ext cx="1440000" cy="61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TekstniOkvir 23"/>
          <p:cNvSpPr txBox="1"/>
          <p:nvPr/>
        </p:nvSpPr>
        <p:spPr>
          <a:xfrm>
            <a:off x="500034" y="642918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ЈУЧЕ</a:t>
            </a:r>
            <a:endParaRPr lang="hr-HR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aobljeni pravokutnik 24"/>
          <p:cNvSpPr/>
          <p:nvPr/>
        </p:nvSpPr>
        <p:spPr>
          <a:xfrm>
            <a:off x="2786050" y="571480"/>
            <a:ext cx="1440000" cy="61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Zaobljeni pravokutnik 25"/>
          <p:cNvSpPr/>
          <p:nvPr/>
        </p:nvSpPr>
        <p:spPr>
          <a:xfrm>
            <a:off x="5000628" y="571480"/>
            <a:ext cx="1440000" cy="61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TekstniOkvir 26"/>
          <p:cNvSpPr txBox="1"/>
          <p:nvPr/>
        </p:nvSpPr>
        <p:spPr>
          <a:xfrm>
            <a:off x="2714612" y="642918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ДАНАС</a:t>
            </a:r>
            <a:endParaRPr lang="hr-HR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kstniOkvir 27"/>
          <p:cNvSpPr txBox="1"/>
          <p:nvPr/>
        </p:nvSpPr>
        <p:spPr>
          <a:xfrm>
            <a:off x="4929190" y="642918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СУТРА</a:t>
            </a:r>
            <a:endParaRPr lang="hr-HR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kstniOkvir 28"/>
          <p:cNvSpPr txBox="1"/>
          <p:nvPr/>
        </p:nvSpPr>
        <p:spPr>
          <a:xfrm>
            <a:off x="500034" y="1643050"/>
            <a:ext cx="8143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sr-Cyrl-RS" sz="4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Ј</a:t>
            </a:r>
            <a:r>
              <a:rPr lang="sr-Cyrl-RS" sz="4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</a:t>
            </a:r>
            <a:r>
              <a:rPr lang="hr-HR" sz="4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sr-Cyrl-RS" sz="4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ДАНАС</a:t>
            </a:r>
            <a:r>
              <a:rPr lang="hr-HR" sz="4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sr-Cyrl-RS" sz="4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СУТРА</a:t>
            </a:r>
            <a:endParaRPr lang="hr-HR" sz="44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4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4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4400" b="1" i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ЈУЧЕ</a:t>
            </a:r>
            <a:r>
              <a:rPr lang="hr-HR" sz="4400" b="1" i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sr-Cyrl-RS" sz="4400" b="1" i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ДАНАС</a:t>
            </a:r>
            <a:r>
              <a:rPr lang="hr-HR" sz="4400" b="1" i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sr-Cyrl-RS" sz="4400" b="1" i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СУТРА</a:t>
            </a:r>
            <a:r>
              <a:rPr lang="hr-HR" sz="4400" b="1" i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hr-HR" sz="4400" b="1" i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kstniOkvir 32"/>
          <p:cNvSpPr txBox="1"/>
          <p:nvPr/>
        </p:nvSpPr>
        <p:spPr>
          <a:xfrm>
            <a:off x="285720" y="350043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ПРОЛЕЋЕ</a:t>
            </a:r>
            <a:endParaRPr lang="hr-HR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aobljeni pravokutnik 34"/>
          <p:cNvSpPr/>
          <p:nvPr/>
        </p:nvSpPr>
        <p:spPr>
          <a:xfrm>
            <a:off x="428596" y="4214818"/>
            <a:ext cx="1797190" cy="61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/>
          <p:cNvSpPr txBox="1"/>
          <p:nvPr/>
        </p:nvSpPr>
        <p:spPr>
          <a:xfrm>
            <a:off x="500034" y="428625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ЛЕТО</a:t>
            </a:r>
            <a:endParaRPr lang="hr-HR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Zaobljeni pravokutnik 36"/>
          <p:cNvSpPr/>
          <p:nvPr/>
        </p:nvSpPr>
        <p:spPr>
          <a:xfrm>
            <a:off x="6858016" y="5786454"/>
            <a:ext cx="1797190" cy="61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Zaobljeni pravokutnik 37"/>
          <p:cNvSpPr/>
          <p:nvPr/>
        </p:nvSpPr>
        <p:spPr>
          <a:xfrm>
            <a:off x="6858016" y="5000636"/>
            <a:ext cx="1797190" cy="61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TekstniOkvir 38"/>
          <p:cNvSpPr txBox="1"/>
          <p:nvPr/>
        </p:nvSpPr>
        <p:spPr>
          <a:xfrm>
            <a:off x="7000892" y="507207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ЈЕСЕН</a:t>
            </a:r>
            <a:endParaRPr lang="hr-HR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kstniOkvir 39"/>
          <p:cNvSpPr txBox="1"/>
          <p:nvPr/>
        </p:nvSpPr>
        <p:spPr>
          <a:xfrm>
            <a:off x="6929454" y="585789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ЗИМА</a:t>
            </a:r>
            <a:endParaRPr lang="hr-HR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2" descr="D:\workarea\radoznalci.com\radoznalc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6500834"/>
            <a:ext cx="1023399" cy="16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10" name="Zaobljeni pravokutnik 9"/>
          <p:cNvSpPr/>
          <p:nvPr/>
        </p:nvSpPr>
        <p:spPr>
          <a:xfrm>
            <a:off x="571472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2214546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aobljeni pravokutnik 12"/>
          <p:cNvSpPr/>
          <p:nvPr/>
        </p:nvSpPr>
        <p:spPr>
          <a:xfrm>
            <a:off x="2214546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aobljeni pravokutnik 13"/>
          <p:cNvSpPr/>
          <p:nvPr/>
        </p:nvSpPr>
        <p:spPr>
          <a:xfrm>
            <a:off x="2214546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Zaobljeni pravokutnik 14"/>
          <p:cNvSpPr/>
          <p:nvPr/>
        </p:nvSpPr>
        <p:spPr>
          <a:xfrm>
            <a:off x="2214546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571472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571472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Zaobljeni pravokutnik 17"/>
          <p:cNvSpPr/>
          <p:nvPr/>
        </p:nvSpPr>
        <p:spPr>
          <a:xfrm>
            <a:off x="5500694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Zaobljeni pravokutnik 18"/>
          <p:cNvSpPr/>
          <p:nvPr/>
        </p:nvSpPr>
        <p:spPr>
          <a:xfrm>
            <a:off x="5500694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aobljeni pravokutnik 19"/>
          <p:cNvSpPr/>
          <p:nvPr/>
        </p:nvSpPr>
        <p:spPr>
          <a:xfrm>
            <a:off x="5500694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Zaobljeni pravokutnik 20"/>
          <p:cNvSpPr/>
          <p:nvPr/>
        </p:nvSpPr>
        <p:spPr>
          <a:xfrm>
            <a:off x="5500694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Zaobljeni pravokutnik 21"/>
          <p:cNvSpPr/>
          <p:nvPr/>
        </p:nvSpPr>
        <p:spPr>
          <a:xfrm>
            <a:off x="3857620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Zaobljeni pravokutnik 22"/>
          <p:cNvSpPr/>
          <p:nvPr/>
        </p:nvSpPr>
        <p:spPr>
          <a:xfrm>
            <a:off x="3857620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Zaobljeni pravokutnik 23"/>
          <p:cNvSpPr/>
          <p:nvPr/>
        </p:nvSpPr>
        <p:spPr>
          <a:xfrm>
            <a:off x="3857620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Zaobljeni pravokutnik 24"/>
          <p:cNvSpPr/>
          <p:nvPr/>
        </p:nvSpPr>
        <p:spPr>
          <a:xfrm>
            <a:off x="3857620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Zaobljeni pravokutnik 25"/>
          <p:cNvSpPr/>
          <p:nvPr/>
        </p:nvSpPr>
        <p:spPr>
          <a:xfrm>
            <a:off x="7143768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Zaobljeni pravokutnik 26"/>
          <p:cNvSpPr/>
          <p:nvPr/>
        </p:nvSpPr>
        <p:spPr>
          <a:xfrm>
            <a:off x="7143768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Zaobljeni pravokutnik 27"/>
          <p:cNvSpPr/>
          <p:nvPr/>
        </p:nvSpPr>
        <p:spPr>
          <a:xfrm>
            <a:off x="7143768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Zaobljeni pravokutnik 28"/>
          <p:cNvSpPr/>
          <p:nvPr/>
        </p:nvSpPr>
        <p:spPr>
          <a:xfrm>
            <a:off x="7143768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Zaobljeni pravokutnik 29"/>
          <p:cNvSpPr/>
          <p:nvPr/>
        </p:nvSpPr>
        <p:spPr>
          <a:xfrm>
            <a:off x="571472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TekstniOkvir 50"/>
          <p:cNvSpPr txBox="1"/>
          <p:nvPr/>
        </p:nvSpPr>
        <p:spPr>
          <a:xfrm>
            <a:off x="500034" y="142852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kstniOkvir 52"/>
          <p:cNvSpPr txBox="1"/>
          <p:nvPr/>
        </p:nvSpPr>
        <p:spPr>
          <a:xfrm>
            <a:off x="500034" y="335756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kstniOkvir 53"/>
          <p:cNvSpPr txBox="1"/>
          <p:nvPr/>
        </p:nvSpPr>
        <p:spPr>
          <a:xfrm>
            <a:off x="2143108" y="3286124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kstniOkvir 54"/>
          <p:cNvSpPr txBox="1"/>
          <p:nvPr/>
        </p:nvSpPr>
        <p:spPr>
          <a:xfrm>
            <a:off x="3786182" y="3286124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kstniOkvir 55"/>
          <p:cNvSpPr txBox="1"/>
          <p:nvPr/>
        </p:nvSpPr>
        <p:spPr>
          <a:xfrm>
            <a:off x="5429256" y="3286124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kstniOkvir 56"/>
          <p:cNvSpPr txBox="1"/>
          <p:nvPr/>
        </p:nvSpPr>
        <p:spPr>
          <a:xfrm>
            <a:off x="7143768" y="3286124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kstniOkvir 57"/>
          <p:cNvSpPr txBox="1"/>
          <p:nvPr/>
        </p:nvSpPr>
        <p:spPr>
          <a:xfrm>
            <a:off x="500034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kstniOkvir 59"/>
          <p:cNvSpPr txBox="1"/>
          <p:nvPr/>
        </p:nvSpPr>
        <p:spPr>
          <a:xfrm>
            <a:off x="3786182" y="4857760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kstniOkvir 60"/>
          <p:cNvSpPr txBox="1"/>
          <p:nvPr/>
        </p:nvSpPr>
        <p:spPr>
          <a:xfrm>
            <a:off x="5429256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kstniOkvir 61"/>
          <p:cNvSpPr txBox="1"/>
          <p:nvPr/>
        </p:nvSpPr>
        <p:spPr>
          <a:xfrm>
            <a:off x="7143768" y="4857760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kstniOkvir 62"/>
          <p:cNvSpPr txBox="1"/>
          <p:nvPr/>
        </p:nvSpPr>
        <p:spPr>
          <a:xfrm>
            <a:off x="2214546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kstniOkvir 63"/>
          <p:cNvSpPr txBox="1"/>
          <p:nvPr/>
        </p:nvSpPr>
        <p:spPr>
          <a:xfrm>
            <a:off x="3857620" y="142852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kstniOkvir 64"/>
          <p:cNvSpPr txBox="1"/>
          <p:nvPr/>
        </p:nvSpPr>
        <p:spPr>
          <a:xfrm>
            <a:off x="5500694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kstniOkvir 65"/>
          <p:cNvSpPr txBox="1"/>
          <p:nvPr/>
        </p:nvSpPr>
        <p:spPr>
          <a:xfrm>
            <a:off x="7143768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kstniOkvir 66"/>
          <p:cNvSpPr txBox="1"/>
          <p:nvPr/>
        </p:nvSpPr>
        <p:spPr>
          <a:xfrm>
            <a:off x="571472" y="1714488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kstniOkvir 67"/>
          <p:cNvSpPr txBox="1"/>
          <p:nvPr/>
        </p:nvSpPr>
        <p:spPr>
          <a:xfrm>
            <a:off x="2214546" y="1785926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kstniOkvir 68"/>
          <p:cNvSpPr txBox="1"/>
          <p:nvPr/>
        </p:nvSpPr>
        <p:spPr>
          <a:xfrm>
            <a:off x="3929058" y="1714488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kstniOkvir 69"/>
          <p:cNvSpPr txBox="1"/>
          <p:nvPr/>
        </p:nvSpPr>
        <p:spPr>
          <a:xfrm>
            <a:off x="5500694" y="171448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kstniOkvir 70"/>
          <p:cNvSpPr txBox="1"/>
          <p:nvPr/>
        </p:nvSpPr>
        <p:spPr>
          <a:xfrm>
            <a:off x="7072330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kstniOkvir 71"/>
          <p:cNvSpPr txBox="1"/>
          <p:nvPr/>
        </p:nvSpPr>
        <p:spPr>
          <a:xfrm>
            <a:off x="2143108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2" descr="D:\workarea\radoznalci.com\radoznalc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6500834"/>
            <a:ext cx="1023399" cy="161118"/>
          </a:xfrm>
          <a:prstGeom prst="rect">
            <a:avLst/>
          </a:prstGeom>
          <a:noFill/>
        </p:spPr>
      </p:pic>
      <p:sp>
        <p:nvSpPr>
          <p:cNvPr id="45" name="TekstniOkvir 44"/>
          <p:cNvSpPr txBox="1"/>
          <p:nvPr/>
        </p:nvSpPr>
        <p:spPr>
          <a:xfrm>
            <a:off x="714348" y="6500834"/>
            <a:ext cx="5572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U PRAZNE TABELE MOŽETE KOPIRATI BILO KOJU SLIČICU SA PRVE TRI TABELE.</a:t>
            </a:r>
            <a:endParaRPr lang="hr-HR" sz="1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lika 86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5429264"/>
            <a:ext cx="981295" cy="78581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10" name="Zaobljeni pravokutnik 9"/>
          <p:cNvSpPr/>
          <p:nvPr/>
        </p:nvSpPr>
        <p:spPr>
          <a:xfrm>
            <a:off x="571472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2214546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aobljeni pravokutnik 12"/>
          <p:cNvSpPr/>
          <p:nvPr/>
        </p:nvSpPr>
        <p:spPr>
          <a:xfrm>
            <a:off x="2214546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aobljeni pravokutnik 13"/>
          <p:cNvSpPr/>
          <p:nvPr/>
        </p:nvSpPr>
        <p:spPr>
          <a:xfrm>
            <a:off x="2428860" y="3429000"/>
            <a:ext cx="612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571472" y="5000636"/>
            <a:ext cx="612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571472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aobljeni pravokutnik 19"/>
          <p:cNvSpPr/>
          <p:nvPr/>
        </p:nvSpPr>
        <p:spPr>
          <a:xfrm>
            <a:off x="5500694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Zaobljeni pravokutnik 20"/>
          <p:cNvSpPr/>
          <p:nvPr/>
        </p:nvSpPr>
        <p:spPr>
          <a:xfrm>
            <a:off x="5500694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Zaobljeni pravokutnik 23"/>
          <p:cNvSpPr/>
          <p:nvPr/>
        </p:nvSpPr>
        <p:spPr>
          <a:xfrm>
            <a:off x="3857620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Zaobljeni pravokutnik 24"/>
          <p:cNvSpPr/>
          <p:nvPr/>
        </p:nvSpPr>
        <p:spPr>
          <a:xfrm>
            <a:off x="3857620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Zaobljeni pravokutnik 25"/>
          <p:cNvSpPr/>
          <p:nvPr/>
        </p:nvSpPr>
        <p:spPr>
          <a:xfrm>
            <a:off x="7143768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Zaobljeni pravokutnik 27"/>
          <p:cNvSpPr/>
          <p:nvPr/>
        </p:nvSpPr>
        <p:spPr>
          <a:xfrm>
            <a:off x="7143768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Zaobljeni pravokutnik 28"/>
          <p:cNvSpPr/>
          <p:nvPr/>
        </p:nvSpPr>
        <p:spPr>
          <a:xfrm>
            <a:off x="7143768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Zaobljeni pravokutnik 29"/>
          <p:cNvSpPr/>
          <p:nvPr/>
        </p:nvSpPr>
        <p:spPr>
          <a:xfrm>
            <a:off x="571472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TekstniOkvir 50"/>
          <p:cNvSpPr txBox="1"/>
          <p:nvPr/>
        </p:nvSpPr>
        <p:spPr>
          <a:xfrm>
            <a:off x="500034" y="142852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kstniOkvir 51"/>
          <p:cNvSpPr txBox="1"/>
          <p:nvPr/>
        </p:nvSpPr>
        <p:spPr>
          <a:xfrm>
            <a:off x="2143108" y="142852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22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kstniOkvir 52"/>
          <p:cNvSpPr txBox="1"/>
          <p:nvPr/>
        </p:nvSpPr>
        <p:spPr>
          <a:xfrm>
            <a:off x="3786182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kstniOkvir 53"/>
          <p:cNvSpPr txBox="1"/>
          <p:nvPr/>
        </p:nvSpPr>
        <p:spPr>
          <a:xfrm>
            <a:off x="5429256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kstniOkvir 54"/>
          <p:cNvSpPr txBox="1"/>
          <p:nvPr/>
        </p:nvSpPr>
        <p:spPr>
          <a:xfrm>
            <a:off x="7072330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kstniOkvir 55"/>
          <p:cNvSpPr txBox="1"/>
          <p:nvPr/>
        </p:nvSpPr>
        <p:spPr>
          <a:xfrm>
            <a:off x="500034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kstniOkvir 56"/>
          <p:cNvSpPr txBox="1"/>
          <p:nvPr/>
        </p:nvSpPr>
        <p:spPr>
          <a:xfrm>
            <a:off x="2143108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kstniOkvir 57"/>
          <p:cNvSpPr txBox="1"/>
          <p:nvPr/>
        </p:nvSpPr>
        <p:spPr>
          <a:xfrm>
            <a:off x="3786182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kstniOkvir 58"/>
          <p:cNvSpPr txBox="1"/>
          <p:nvPr/>
        </p:nvSpPr>
        <p:spPr>
          <a:xfrm>
            <a:off x="5429256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kstniOkvir 59"/>
          <p:cNvSpPr txBox="1"/>
          <p:nvPr/>
        </p:nvSpPr>
        <p:spPr>
          <a:xfrm>
            <a:off x="7072330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</a:rPr>
              <a:t>30</a:t>
            </a:r>
            <a:endParaRPr lang="hr-HR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TekstniOkvir 60"/>
          <p:cNvSpPr txBox="1"/>
          <p:nvPr/>
        </p:nvSpPr>
        <p:spPr>
          <a:xfrm>
            <a:off x="500034" y="3286124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kstniOkvir 63"/>
          <p:cNvSpPr txBox="1"/>
          <p:nvPr/>
        </p:nvSpPr>
        <p:spPr>
          <a:xfrm>
            <a:off x="500034" y="5143512"/>
            <a:ext cx="6572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hr-HR" sz="6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TekstniOkvir 65"/>
          <p:cNvSpPr txBox="1"/>
          <p:nvPr/>
        </p:nvSpPr>
        <p:spPr>
          <a:xfrm>
            <a:off x="7429520" y="5143512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</a:t>
            </a:r>
            <a:endParaRPr lang="hr-HR" sz="6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kstniOkvir 31"/>
          <p:cNvSpPr txBox="1"/>
          <p:nvPr/>
        </p:nvSpPr>
        <p:spPr>
          <a:xfrm>
            <a:off x="2214546" y="3643314"/>
            <a:ext cx="642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hr-HR" sz="5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2" descr="D:\workarea\radoznalci.com\radoznal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6500834"/>
            <a:ext cx="1023399" cy="161118"/>
          </a:xfrm>
          <a:prstGeom prst="rect">
            <a:avLst/>
          </a:prstGeom>
          <a:noFill/>
        </p:spPr>
      </p:pic>
      <p:sp>
        <p:nvSpPr>
          <p:cNvPr id="34" name="TekstniOkvir 33"/>
          <p:cNvSpPr txBox="1"/>
          <p:nvPr/>
        </p:nvSpPr>
        <p:spPr>
          <a:xfrm>
            <a:off x="714348" y="6500834"/>
            <a:ext cx="5572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U PRAZNE TABELE MOŽETE KOPIRATI BILO KOJU SLIČICU SA PRVE TRI TABELE.</a:t>
            </a:r>
            <a:endParaRPr lang="hr-HR" sz="1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10" name="Zaobljeni pravokutnik 9"/>
          <p:cNvSpPr/>
          <p:nvPr/>
        </p:nvSpPr>
        <p:spPr>
          <a:xfrm>
            <a:off x="571472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2214546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aobljeni pravokutnik 12"/>
          <p:cNvSpPr/>
          <p:nvPr/>
        </p:nvSpPr>
        <p:spPr>
          <a:xfrm>
            <a:off x="2214546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aobljeni pravokutnik 13"/>
          <p:cNvSpPr/>
          <p:nvPr/>
        </p:nvSpPr>
        <p:spPr>
          <a:xfrm>
            <a:off x="2214546" y="3429000"/>
            <a:ext cx="1440000" cy="1440000"/>
          </a:xfrm>
          <a:prstGeom prst="roundRect">
            <a:avLst/>
          </a:prstGeom>
          <a:solidFill>
            <a:srgbClr val="FFE2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Zaobljeni pravokutnik 14"/>
          <p:cNvSpPr/>
          <p:nvPr/>
        </p:nvSpPr>
        <p:spPr>
          <a:xfrm>
            <a:off x="2214546" y="5000636"/>
            <a:ext cx="1440000" cy="1440000"/>
          </a:xfrm>
          <a:prstGeom prst="roundRect">
            <a:avLst/>
          </a:prstGeom>
          <a:solidFill>
            <a:srgbClr val="FFE2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571472" y="5000636"/>
            <a:ext cx="1440000" cy="1440000"/>
          </a:xfrm>
          <a:prstGeom prst="roundRect">
            <a:avLst/>
          </a:prstGeom>
          <a:solidFill>
            <a:srgbClr val="FFE2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571472" y="3429000"/>
            <a:ext cx="1440000" cy="1440000"/>
          </a:xfrm>
          <a:prstGeom prst="roundRect">
            <a:avLst/>
          </a:prstGeom>
          <a:solidFill>
            <a:srgbClr val="FFE2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</a:rPr>
              <a:t>ПОНЕДЕЉАК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Zaobljeni pravokutnik 17"/>
          <p:cNvSpPr/>
          <p:nvPr/>
        </p:nvSpPr>
        <p:spPr>
          <a:xfrm>
            <a:off x="5500694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Zaobljeni pravokutnik 18"/>
          <p:cNvSpPr/>
          <p:nvPr/>
        </p:nvSpPr>
        <p:spPr>
          <a:xfrm>
            <a:off x="5500694" y="3429000"/>
            <a:ext cx="1440000" cy="1440000"/>
          </a:xfrm>
          <a:prstGeom prst="roundRect">
            <a:avLst/>
          </a:prstGeom>
          <a:solidFill>
            <a:srgbClr val="FFE2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aobljeni pravokutnik 19"/>
          <p:cNvSpPr/>
          <p:nvPr/>
        </p:nvSpPr>
        <p:spPr>
          <a:xfrm>
            <a:off x="5500694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Zaobljeni pravokutnik 20"/>
          <p:cNvSpPr/>
          <p:nvPr/>
        </p:nvSpPr>
        <p:spPr>
          <a:xfrm>
            <a:off x="5500694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Zaobljeni pravokutnik 21"/>
          <p:cNvSpPr/>
          <p:nvPr/>
        </p:nvSpPr>
        <p:spPr>
          <a:xfrm>
            <a:off x="3857620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Zaobljeni pravokutnik 22"/>
          <p:cNvSpPr/>
          <p:nvPr/>
        </p:nvSpPr>
        <p:spPr>
          <a:xfrm>
            <a:off x="3857620" y="3429000"/>
            <a:ext cx="1440000" cy="1440000"/>
          </a:xfrm>
          <a:prstGeom prst="roundRect">
            <a:avLst/>
          </a:prstGeom>
          <a:solidFill>
            <a:srgbClr val="FFE2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Zaobljeni pravokutnik 23"/>
          <p:cNvSpPr/>
          <p:nvPr/>
        </p:nvSpPr>
        <p:spPr>
          <a:xfrm>
            <a:off x="3857620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Zaobljeni pravokutnik 24"/>
          <p:cNvSpPr/>
          <p:nvPr/>
        </p:nvSpPr>
        <p:spPr>
          <a:xfrm>
            <a:off x="3857620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Zaobljeni pravokutnik 25"/>
          <p:cNvSpPr/>
          <p:nvPr/>
        </p:nvSpPr>
        <p:spPr>
          <a:xfrm>
            <a:off x="7143768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Zaobljeni pravokutnik 26"/>
          <p:cNvSpPr/>
          <p:nvPr/>
        </p:nvSpPr>
        <p:spPr>
          <a:xfrm>
            <a:off x="7143768" y="3429000"/>
            <a:ext cx="1440000" cy="1440000"/>
          </a:xfrm>
          <a:prstGeom prst="roundRect">
            <a:avLst/>
          </a:prstGeom>
          <a:solidFill>
            <a:srgbClr val="FFE2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Zaobljeni pravokutnik 27"/>
          <p:cNvSpPr/>
          <p:nvPr/>
        </p:nvSpPr>
        <p:spPr>
          <a:xfrm>
            <a:off x="7143768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Zaobljeni pravokutnik 28"/>
          <p:cNvSpPr/>
          <p:nvPr/>
        </p:nvSpPr>
        <p:spPr>
          <a:xfrm>
            <a:off x="7143768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Zaobljeni pravokutnik 29"/>
          <p:cNvSpPr/>
          <p:nvPr/>
        </p:nvSpPr>
        <p:spPr>
          <a:xfrm>
            <a:off x="571472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TekstniOkvir 30"/>
          <p:cNvSpPr txBox="1"/>
          <p:nvPr/>
        </p:nvSpPr>
        <p:spPr>
          <a:xfrm>
            <a:off x="571472" y="78579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</a:rPr>
              <a:t>ПОНЕДЕЉАК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kstniOkvir 31"/>
          <p:cNvSpPr txBox="1"/>
          <p:nvPr/>
        </p:nvSpPr>
        <p:spPr>
          <a:xfrm>
            <a:off x="2214546" y="78579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</a:rPr>
              <a:t>УТОРАК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TekstniOkvir 32"/>
          <p:cNvSpPr txBox="1"/>
          <p:nvPr/>
        </p:nvSpPr>
        <p:spPr>
          <a:xfrm>
            <a:off x="3857620" y="78579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</a:rPr>
              <a:t>СРЕДА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kstniOkvir 33"/>
          <p:cNvSpPr txBox="1"/>
          <p:nvPr/>
        </p:nvSpPr>
        <p:spPr>
          <a:xfrm>
            <a:off x="5572132" y="78579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</a:rPr>
              <a:t>ЧЕТВРТАК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TekstniOkvir 34"/>
          <p:cNvSpPr txBox="1"/>
          <p:nvPr/>
        </p:nvSpPr>
        <p:spPr>
          <a:xfrm>
            <a:off x="7215206" y="78579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</a:rPr>
              <a:t>ПЕТАК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kstniOkvir 35"/>
          <p:cNvSpPr txBox="1"/>
          <p:nvPr/>
        </p:nvSpPr>
        <p:spPr>
          <a:xfrm>
            <a:off x="571472" y="235743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</a:rPr>
              <a:t>СУБОТА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TekstniOkvir 36"/>
          <p:cNvSpPr txBox="1"/>
          <p:nvPr/>
        </p:nvSpPr>
        <p:spPr>
          <a:xfrm>
            <a:off x="2214546" y="235743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</a:rPr>
              <a:t>НЕДЕЉА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TekstniOkvir 38"/>
          <p:cNvSpPr txBox="1"/>
          <p:nvPr/>
        </p:nvSpPr>
        <p:spPr>
          <a:xfrm>
            <a:off x="2214546" y="392906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УТОРАК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40" name="TekstniOkvir 39"/>
          <p:cNvSpPr txBox="1"/>
          <p:nvPr/>
        </p:nvSpPr>
        <p:spPr>
          <a:xfrm>
            <a:off x="3857620" y="392906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СРЕДА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41" name="TekstniOkvir 40"/>
          <p:cNvSpPr txBox="1"/>
          <p:nvPr/>
        </p:nvSpPr>
        <p:spPr>
          <a:xfrm>
            <a:off x="5572132" y="392906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ЧЕТВРТАК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42" name="TekstniOkvir 41"/>
          <p:cNvSpPr txBox="1"/>
          <p:nvPr/>
        </p:nvSpPr>
        <p:spPr>
          <a:xfrm>
            <a:off x="7215206" y="392906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ПЕТАК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43" name="TekstniOkvir 42"/>
          <p:cNvSpPr txBox="1"/>
          <p:nvPr/>
        </p:nvSpPr>
        <p:spPr>
          <a:xfrm>
            <a:off x="571472" y="550070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СУБОТА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44" name="TekstniOkvir 43"/>
          <p:cNvSpPr txBox="1"/>
          <p:nvPr/>
        </p:nvSpPr>
        <p:spPr>
          <a:xfrm>
            <a:off x="2214546" y="550070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НЕДЕЉА</a:t>
            </a:r>
            <a:endParaRPr lang="hr-HR" b="1" dirty="0">
              <a:solidFill>
                <a:srgbClr val="C00000"/>
              </a:solidFill>
            </a:endParaRPr>
          </a:p>
        </p:txBody>
      </p:sp>
      <p:pic>
        <p:nvPicPr>
          <p:cNvPr id="45" name="Picture 2" descr="D:\workarea\radoznalci.com\radoznalc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6500834"/>
            <a:ext cx="1023399" cy="16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10" name="Zaobljeni pravokutnik 9"/>
          <p:cNvSpPr/>
          <p:nvPr/>
        </p:nvSpPr>
        <p:spPr>
          <a:xfrm>
            <a:off x="571472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2214546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aobljeni pravokutnik 12"/>
          <p:cNvSpPr/>
          <p:nvPr/>
        </p:nvSpPr>
        <p:spPr>
          <a:xfrm>
            <a:off x="2214546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aobljeni pravokutnik 13"/>
          <p:cNvSpPr/>
          <p:nvPr/>
        </p:nvSpPr>
        <p:spPr>
          <a:xfrm>
            <a:off x="2214546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Zaobljeni pravokutnik 14"/>
          <p:cNvSpPr/>
          <p:nvPr/>
        </p:nvSpPr>
        <p:spPr>
          <a:xfrm>
            <a:off x="2214546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571472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571472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Zaobljeni pravokutnik 17"/>
          <p:cNvSpPr/>
          <p:nvPr/>
        </p:nvSpPr>
        <p:spPr>
          <a:xfrm>
            <a:off x="5500694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Zaobljeni pravokutnik 18"/>
          <p:cNvSpPr/>
          <p:nvPr/>
        </p:nvSpPr>
        <p:spPr>
          <a:xfrm>
            <a:off x="5500694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aobljeni pravokutnik 19"/>
          <p:cNvSpPr/>
          <p:nvPr/>
        </p:nvSpPr>
        <p:spPr>
          <a:xfrm>
            <a:off x="5500694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Zaobljeni pravokutnik 20"/>
          <p:cNvSpPr/>
          <p:nvPr/>
        </p:nvSpPr>
        <p:spPr>
          <a:xfrm>
            <a:off x="5500694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Zaobljeni pravokutnik 21"/>
          <p:cNvSpPr/>
          <p:nvPr/>
        </p:nvSpPr>
        <p:spPr>
          <a:xfrm>
            <a:off x="3857620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Zaobljeni pravokutnik 22"/>
          <p:cNvSpPr/>
          <p:nvPr/>
        </p:nvSpPr>
        <p:spPr>
          <a:xfrm>
            <a:off x="3857620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Zaobljeni pravokutnik 23"/>
          <p:cNvSpPr/>
          <p:nvPr/>
        </p:nvSpPr>
        <p:spPr>
          <a:xfrm>
            <a:off x="3857620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Zaobljeni pravokutnik 24"/>
          <p:cNvSpPr/>
          <p:nvPr/>
        </p:nvSpPr>
        <p:spPr>
          <a:xfrm>
            <a:off x="3857620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Zaobljeni pravokutnik 25"/>
          <p:cNvSpPr/>
          <p:nvPr/>
        </p:nvSpPr>
        <p:spPr>
          <a:xfrm>
            <a:off x="7143768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Zaobljeni pravokutnik 26"/>
          <p:cNvSpPr/>
          <p:nvPr/>
        </p:nvSpPr>
        <p:spPr>
          <a:xfrm>
            <a:off x="7143768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Zaobljeni pravokutnik 27"/>
          <p:cNvSpPr/>
          <p:nvPr/>
        </p:nvSpPr>
        <p:spPr>
          <a:xfrm>
            <a:off x="7143768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Zaobljeni pravokutnik 28"/>
          <p:cNvSpPr/>
          <p:nvPr/>
        </p:nvSpPr>
        <p:spPr>
          <a:xfrm>
            <a:off x="7143768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Zaobljeni pravokutnik 29"/>
          <p:cNvSpPr/>
          <p:nvPr/>
        </p:nvSpPr>
        <p:spPr>
          <a:xfrm>
            <a:off x="571472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9" name="Slika 38" descr="228_sinterklaas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000240"/>
            <a:ext cx="1143008" cy="1143009"/>
          </a:xfrm>
          <a:prstGeom prst="rect">
            <a:avLst/>
          </a:prstGeom>
        </p:spPr>
      </p:pic>
      <p:pic>
        <p:nvPicPr>
          <p:cNvPr id="40" name="Slika 39" descr="227_sinterklaas_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928802"/>
            <a:ext cx="1147395" cy="1285884"/>
          </a:xfrm>
          <a:prstGeom prst="rect">
            <a:avLst/>
          </a:prstGeom>
        </p:spPr>
      </p:pic>
      <p:pic>
        <p:nvPicPr>
          <p:cNvPr id="41" name="Slika 40" descr="bible_revelatio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5072074"/>
            <a:ext cx="1089589" cy="1350007"/>
          </a:xfrm>
          <a:prstGeom prst="rect">
            <a:avLst/>
          </a:prstGeom>
        </p:spPr>
      </p:pic>
      <p:pic>
        <p:nvPicPr>
          <p:cNvPr id="43" name="Slika 42" descr="jesu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298" y="5033931"/>
            <a:ext cx="928694" cy="1361524"/>
          </a:xfrm>
          <a:prstGeom prst="rect">
            <a:avLst/>
          </a:prstGeom>
        </p:spPr>
      </p:pic>
      <p:pic>
        <p:nvPicPr>
          <p:cNvPr id="49" name="Slika 48" descr="raspel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3" y="5072074"/>
            <a:ext cx="1000133" cy="1357322"/>
          </a:xfrm>
          <a:prstGeom prst="rect">
            <a:avLst/>
          </a:prstGeom>
        </p:spPr>
      </p:pic>
      <p:pic>
        <p:nvPicPr>
          <p:cNvPr id="50" name="Slika 49" descr="img_1214944920466_186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322" y="5072074"/>
            <a:ext cx="500066" cy="1357322"/>
          </a:xfrm>
          <a:prstGeom prst="rect">
            <a:avLst/>
          </a:prstGeom>
        </p:spPr>
      </p:pic>
      <p:pic>
        <p:nvPicPr>
          <p:cNvPr id="51" name="Slika 50" descr="Circle_of_thorns_102002336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6644" y="5143512"/>
            <a:ext cx="1209675" cy="1219200"/>
          </a:xfrm>
          <a:prstGeom prst="rect">
            <a:avLst/>
          </a:prstGeom>
        </p:spPr>
      </p:pic>
      <p:pic>
        <p:nvPicPr>
          <p:cNvPr id="36" name="Slika 35" descr="32lu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28860" y="3500438"/>
            <a:ext cx="940012" cy="1306520"/>
          </a:xfrm>
          <a:prstGeom prst="rect">
            <a:avLst/>
          </a:prstGeom>
        </p:spPr>
      </p:pic>
      <p:pic>
        <p:nvPicPr>
          <p:cNvPr id="44" name="Slika 43" descr="mother-Mary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0496" y="2000240"/>
            <a:ext cx="1143008" cy="1143008"/>
          </a:xfrm>
          <a:prstGeom prst="rect">
            <a:avLst/>
          </a:prstGeom>
        </p:spPr>
      </p:pic>
      <p:pic>
        <p:nvPicPr>
          <p:cNvPr id="45" name="Slika 44" descr="img_1212180215014_98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01152" y="1928802"/>
            <a:ext cx="1036501" cy="1285884"/>
          </a:xfrm>
          <a:prstGeom prst="rect">
            <a:avLst/>
          </a:prstGeom>
        </p:spPr>
      </p:pic>
      <p:pic>
        <p:nvPicPr>
          <p:cNvPr id="48" name="Slika 47" descr="Vjeronauk1.gif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00496" y="3500438"/>
            <a:ext cx="1109426" cy="1297575"/>
          </a:xfrm>
          <a:prstGeom prst="rect">
            <a:avLst/>
          </a:prstGeom>
        </p:spPr>
      </p:pic>
      <p:pic>
        <p:nvPicPr>
          <p:cNvPr id="52" name="Slika 51" descr="img_f0527412aa1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43570" y="3500438"/>
            <a:ext cx="1143008" cy="1285883"/>
          </a:xfrm>
          <a:prstGeom prst="rect">
            <a:avLst/>
          </a:prstGeom>
        </p:spPr>
      </p:pic>
      <p:pic>
        <p:nvPicPr>
          <p:cNvPr id="53" name="Slika 52" descr="Tomb_105036503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86644" y="2000240"/>
            <a:ext cx="1214446" cy="1192365"/>
          </a:xfrm>
          <a:prstGeom prst="rect">
            <a:avLst/>
          </a:prstGeom>
        </p:spPr>
      </p:pic>
      <p:pic>
        <p:nvPicPr>
          <p:cNvPr id="54" name="Slika 53" descr="img_f1102515aa1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86644" y="3571876"/>
            <a:ext cx="1162924" cy="1214446"/>
          </a:xfrm>
          <a:prstGeom prst="rect">
            <a:avLst/>
          </a:prstGeom>
        </p:spPr>
      </p:pic>
      <p:pic>
        <p:nvPicPr>
          <p:cNvPr id="46" name="Slika 45" descr="image[4]WDEW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2910" y="3500438"/>
            <a:ext cx="1225876" cy="1285884"/>
          </a:xfrm>
          <a:prstGeom prst="rect">
            <a:avLst/>
          </a:prstGeom>
        </p:spPr>
      </p:pic>
      <p:pic>
        <p:nvPicPr>
          <p:cNvPr id="55" name="Slika 54" descr="img_f1121012aa1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4348" y="357166"/>
            <a:ext cx="1143008" cy="1296727"/>
          </a:xfrm>
          <a:prstGeom prst="rect">
            <a:avLst/>
          </a:prstGeom>
        </p:spPr>
      </p:pic>
      <p:pic>
        <p:nvPicPr>
          <p:cNvPr id="57" name="Slika 56" descr="vlimg.gi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85984" y="357166"/>
            <a:ext cx="1285884" cy="1285884"/>
          </a:xfrm>
          <a:prstGeom prst="rect">
            <a:avLst/>
          </a:prstGeom>
        </p:spPr>
      </p:pic>
      <p:pic>
        <p:nvPicPr>
          <p:cNvPr id="60" name="Slika 59" descr="img_a2263106aa1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71934" y="357166"/>
            <a:ext cx="1000132" cy="1320174"/>
          </a:xfrm>
          <a:prstGeom prst="rect">
            <a:avLst/>
          </a:prstGeom>
        </p:spPr>
      </p:pic>
      <p:pic>
        <p:nvPicPr>
          <p:cNvPr id="61" name="Slika 60" descr="img_1206651574881_261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715008" y="357166"/>
            <a:ext cx="1000132" cy="1363816"/>
          </a:xfrm>
          <a:prstGeom prst="rect">
            <a:avLst/>
          </a:prstGeom>
        </p:spPr>
      </p:pic>
      <p:pic>
        <p:nvPicPr>
          <p:cNvPr id="62" name="Slika 61" descr="DUH SVETI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15206" y="357166"/>
            <a:ext cx="1285884" cy="1285884"/>
          </a:xfrm>
          <a:prstGeom prst="rect">
            <a:avLst/>
          </a:prstGeom>
        </p:spPr>
      </p:pic>
      <p:pic>
        <p:nvPicPr>
          <p:cNvPr id="47" name="Picture 2" descr="D:\workarea\radoznalci.com\radoznalci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500958" y="6500834"/>
            <a:ext cx="1023399" cy="16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10" name="Zaobljeni pravokutnik 9"/>
          <p:cNvSpPr/>
          <p:nvPr/>
        </p:nvSpPr>
        <p:spPr>
          <a:xfrm>
            <a:off x="571472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2214546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aobljeni pravokutnik 12"/>
          <p:cNvSpPr/>
          <p:nvPr/>
        </p:nvSpPr>
        <p:spPr>
          <a:xfrm>
            <a:off x="2214546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aobljeni pravokutnik 13"/>
          <p:cNvSpPr/>
          <p:nvPr/>
        </p:nvSpPr>
        <p:spPr>
          <a:xfrm>
            <a:off x="2214546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Zaobljeni pravokutnik 14"/>
          <p:cNvSpPr/>
          <p:nvPr/>
        </p:nvSpPr>
        <p:spPr>
          <a:xfrm>
            <a:off x="2214546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571472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571472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Zaobljeni pravokutnik 17"/>
          <p:cNvSpPr/>
          <p:nvPr/>
        </p:nvSpPr>
        <p:spPr>
          <a:xfrm>
            <a:off x="5500694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Zaobljeni pravokutnik 18"/>
          <p:cNvSpPr/>
          <p:nvPr/>
        </p:nvSpPr>
        <p:spPr>
          <a:xfrm>
            <a:off x="5500694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aobljeni pravokutnik 19"/>
          <p:cNvSpPr/>
          <p:nvPr/>
        </p:nvSpPr>
        <p:spPr>
          <a:xfrm>
            <a:off x="5500694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Zaobljeni pravokutnik 20"/>
          <p:cNvSpPr/>
          <p:nvPr/>
        </p:nvSpPr>
        <p:spPr>
          <a:xfrm>
            <a:off x="5500694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Zaobljeni pravokutnik 21"/>
          <p:cNvSpPr/>
          <p:nvPr/>
        </p:nvSpPr>
        <p:spPr>
          <a:xfrm>
            <a:off x="3857620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Zaobljeni pravokutnik 22"/>
          <p:cNvSpPr/>
          <p:nvPr/>
        </p:nvSpPr>
        <p:spPr>
          <a:xfrm>
            <a:off x="3857620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Zaobljeni pravokutnik 23"/>
          <p:cNvSpPr/>
          <p:nvPr/>
        </p:nvSpPr>
        <p:spPr>
          <a:xfrm>
            <a:off x="3857620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Zaobljeni pravokutnik 24"/>
          <p:cNvSpPr/>
          <p:nvPr/>
        </p:nvSpPr>
        <p:spPr>
          <a:xfrm>
            <a:off x="3857620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Zaobljeni pravokutnik 25"/>
          <p:cNvSpPr/>
          <p:nvPr/>
        </p:nvSpPr>
        <p:spPr>
          <a:xfrm>
            <a:off x="7143768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Zaobljeni pravokutnik 26"/>
          <p:cNvSpPr/>
          <p:nvPr/>
        </p:nvSpPr>
        <p:spPr>
          <a:xfrm>
            <a:off x="7143768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Zaobljeni pravokutnik 27"/>
          <p:cNvSpPr/>
          <p:nvPr/>
        </p:nvSpPr>
        <p:spPr>
          <a:xfrm>
            <a:off x="7143768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Zaobljeni pravokutnik 28"/>
          <p:cNvSpPr/>
          <p:nvPr/>
        </p:nvSpPr>
        <p:spPr>
          <a:xfrm>
            <a:off x="7143768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Zaobljeni pravokutnik 29"/>
          <p:cNvSpPr/>
          <p:nvPr/>
        </p:nvSpPr>
        <p:spPr>
          <a:xfrm>
            <a:off x="571472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TekstniOkvir 50"/>
          <p:cNvSpPr txBox="1"/>
          <p:nvPr/>
        </p:nvSpPr>
        <p:spPr>
          <a:xfrm>
            <a:off x="500034" y="214290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kstniOkvir 52"/>
          <p:cNvSpPr txBox="1"/>
          <p:nvPr/>
        </p:nvSpPr>
        <p:spPr>
          <a:xfrm>
            <a:off x="500034" y="328612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kstniOkvir 53"/>
          <p:cNvSpPr txBox="1"/>
          <p:nvPr/>
        </p:nvSpPr>
        <p:spPr>
          <a:xfrm>
            <a:off x="2143108" y="3286124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kstniOkvir 54"/>
          <p:cNvSpPr txBox="1"/>
          <p:nvPr/>
        </p:nvSpPr>
        <p:spPr>
          <a:xfrm>
            <a:off x="3786182" y="3286124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kstniOkvir 55"/>
          <p:cNvSpPr txBox="1"/>
          <p:nvPr/>
        </p:nvSpPr>
        <p:spPr>
          <a:xfrm>
            <a:off x="5429256" y="3286124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kstniOkvir 56"/>
          <p:cNvSpPr txBox="1"/>
          <p:nvPr/>
        </p:nvSpPr>
        <p:spPr>
          <a:xfrm>
            <a:off x="7143768" y="3286124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kstniOkvir 57"/>
          <p:cNvSpPr txBox="1"/>
          <p:nvPr/>
        </p:nvSpPr>
        <p:spPr>
          <a:xfrm>
            <a:off x="500034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kstniOkvir 59"/>
          <p:cNvSpPr txBox="1"/>
          <p:nvPr/>
        </p:nvSpPr>
        <p:spPr>
          <a:xfrm>
            <a:off x="3786182" y="4857760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kstniOkvir 60"/>
          <p:cNvSpPr txBox="1"/>
          <p:nvPr/>
        </p:nvSpPr>
        <p:spPr>
          <a:xfrm>
            <a:off x="5429256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kstniOkvir 61"/>
          <p:cNvSpPr txBox="1"/>
          <p:nvPr/>
        </p:nvSpPr>
        <p:spPr>
          <a:xfrm>
            <a:off x="7143768" y="4857760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kstniOkvir 62"/>
          <p:cNvSpPr txBox="1"/>
          <p:nvPr/>
        </p:nvSpPr>
        <p:spPr>
          <a:xfrm>
            <a:off x="2214546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kstniOkvir 63"/>
          <p:cNvSpPr txBox="1"/>
          <p:nvPr/>
        </p:nvSpPr>
        <p:spPr>
          <a:xfrm>
            <a:off x="3857620" y="142852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kstniOkvir 64"/>
          <p:cNvSpPr txBox="1"/>
          <p:nvPr/>
        </p:nvSpPr>
        <p:spPr>
          <a:xfrm>
            <a:off x="5500694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kstniOkvir 65"/>
          <p:cNvSpPr txBox="1"/>
          <p:nvPr/>
        </p:nvSpPr>
        <p:spPr>
          <a:xfrm>
            <a:off x="7143768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kstniOkvir 66"/>
          <p:cNvSpPr txBox="1"/>
          <p:nvPr/>
        </p:nvSpPr>
        <p:spPr>
          <a:xfrm>
            <a:off x="571472" y="1714488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kstniOkvir 67"/>
          <p:cNvSpPr txBox="1"/>
          <p:nvPr/>
        </p:nvSpPr>
        <p:spPr>
          <a:xfrm>
            <a:off x="2214546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kstniOkvir 68"/>
          <p:cNvSpPr txBox="1"/>
          <p:nvPr/>
        </p:nvSpPr>
        <p:spPr>
          <a:xfrm>
            <a:off x="3929058" y="1714488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kstniOkvir 69"/>
          <p:cNvSpPr txBox="1"/>
          <p:nvPr/>
        </p:nvSpPr>
        <p:spPr>
          <a:xfrm>
            <a:off x="5500694" y="171448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kstniOkvir 70"/>
          <p:cNvSpPr txBox="1"/>
          <p:nvPr/>
        </p:nvSpPr>
        <p:spPr>
          <a:xfrm>
            <a:off x="7072330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kstniOkvir 71"/>
          <p:cNvSpPr txBox="1"/>
          <p:nvPr/>
        </p:nvSpPr>
        <p:spPr>
          <a:xfrm>
            <a:off x="2143108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4" name="Slika 73" descr="snowflak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2285992"/>
            <a:ext cx="908650" cy="928694"/>
          </a:xfrm>
          <a:prstGeom prst="rect">
            <a:avLst/>
          </a:prstGeom>
        </p:spPr>
      </p:pic>
      <p:pic>
        <p:nvPicPr>
          <p:cNvPr id="75" name="Slika 74" descr="snowflak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2357430"/>
            <a:ext cx="908650" cy="928694"/>
          </a:xfrm>
          <a:prstGeom prst="rect">
            <a:avLst/>
          </a:prstGeom>
        </p:spPr>
      </p:pic>
      <p:pic>
        <p:nvPicPr>
          <p:cNvPr id="76" name="Slika 75" descr="snowflak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714356"/>
            <a:ext cx="908650" cy="928694"/>
          </a:xfrm>
          <a:prstGeom prst="rect">
            <a:avLst/>
          </a:prstGeom>
        </p:spPr>
      </p:pic>
      <p:pic>
        <p:nvPicPr>
          <p:cNvPr id="77" name="Slika 76" descr="snowflak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714356"/>
            <a:ext cx="908650" cy="928694"/>
          </a:xfrm>
          <a:prstGeom prst="rect">
            <a:avLst/>
          </a:prstGeom>
        </p:spPr>
      </p:pic>
      <p:pic>
        <p:nvPicPr>
          <p:cNvPr id="78" name="Slika 77" descr="snowflak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714356"/>
            <a:ext cx="908650" cy="928694"/>
          </a:xfrm>
          <a:prstGeom prst="rect">
            <a:avLst/>
          </a:prstGeom>
        </p:spPr>
      </p:pic>
      <p:pic>
        <p:nvPicPr>
          <p:cNvPr id="79" name="Slika 78" descr="snowflak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714356"/>
            <a:ext cx="908650" cy="928694"/>
          </a:xfrm>
          <a:prstGeom prst="rect">
            <a:avLst/>
          </a:prstGeom>
        </p:spPr>
      </p:pic>
      <p:pic>
        <p:nvPicPr>
          <p:cNvPr id="80" name="Slika 79" descr="snowflak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714356"/>
            <a:ext cx="908650" cy="928694"/>
          </a:xfrm>
          <a:prstGeom prst="rect">
            <a:avLst/>
          </a:prstGeom>
        </p:spPr>
      </p:pic>
      <p:pic>
        <p:nvPicPr>
          <p:cNvPr id="81" name="Slika 80" descr="snowflak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500702"/>
            <a:ext cx="908650" cy="928694"/>
          </a:xfrm>
          <a:prstGeom prst="rect">
            <a:avLst/>
          </a:prstGeom>
        </p:spPr>
      </p:pic>
      <p:pic>
        <p:nvPicPr>
          <p:cNvPr id="82" name="Slika 81" descr="snowflak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5500702"/>
            <a:ext cx="908650" cy="928694"/>
          </a:xfrm>
          <a:prstGeom prst="rect">
            <a:avLst/>
          </a:prstGeom>
        </p:spPr>
      </p:pic>
      <p:pic>
        <p:nvPicPr>
          <p:cNvPr id="83" name="Slika 82" descr="snowflak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5500702"/>
            <a:ext cx="908650" cy="928694"/>
          </a:xfrm>
          <a:prstGeom prst="rect">
            <a:avLst/>
          </a:prstGeom>
        </p:spPr>
      </p:pic>
      <p:pic>
        <p:nvPicPr>
          <p:cNvPr id="84" name="Slika 83" descr="snowflak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5500702"/>
            <a:ext cx="908650" cy="928694"/>
          </a:xfrm>
          <a:prstGeom prst="rect">
            <a:avLst/>
          </a:prstGeom>
        </p:spPr>
      </p:pic>
      <p:pic>
        <p:nvPicPr>
          <p:cNvPr id="85" name="Slika 84" descr="snowflak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929066"/>
            <a:ext cx="908650" cy="928694"/>
          </a:xfrm>
          <a:prstGeom prst="rect">
            <a:avLst/>
          </a:prstGeom>
        </p:spPr>
      </p:pic>
      <p:pic>
        <p:nvPicPr>
          <p:cNvPr id="86" name="Slika 85" descr="snowflak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3929066"/>
            <a:ext cx="908650" cy="928694"/>
          </a:xfrm>
          <a:prstGeom prst="rect">
            <a:avLst/>
          </a:prstGeom>
        </p:spPr>
      </p:pic>
      <p:pic>
        <p:nvPicPr>
          <p:cNvPr id="87" name="Slika 86" descr="snowflak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3929066"/>
            <a:ext cx="908650" cy="928694"/>
          </a:xfrm>
          <a:prstGeom prst="rect">
            <a:avLst/>
          </a:prstGeom>
        </p:spPr>
      </p:pic>
      <p:pic>
        <p:nvPicPr>
          <p:cNvPr id="88" name="Slika 87" descr="snowflak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3929066"/>
            <a:ext cx="908650" cy="928694"/>
          </a:xfrm>
          <a:prstGeom prst="rect">
            <a:avLst/>
          </a:prstGeom>
        </p:spPr>
      </p:pic>
      <p:pic>
        <p:nvPicPr>
          <p:cNvPr id="89" name="Slika 88" descr="snowflak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5500702"/>
            <a:ext cx="908650" cy="928694"/>
          </a:xfrm>
          <a:prstGeom prst="rect">
            <a:avLst/>
          </a:prstGeom>
        </p:spPr>
      </p:pic>
      <p:pic>
        <p:nvPicPr>
          <p:cNvPr id="90" name="Slika 89" descr="snowflak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357430"/>
            <a:ext cx="908650" cy="928694"/>
          </a:xfrm>
          <a:prstGeom prst="rect">
            <a:avLst/>
          </a:prstGeom>
        </p:spPr>
      </p:pic>
      <p:pic>
        <p:nvPicPr>
          <p:cNvPr id="91" name="Slika 90" descr="snowflak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929066"/>
            <a:ext cx="908650" cy="928694"/>
          </a:xfrm>
          <a:prstGeom prst="rect">
            <a:avLst/>
          </a:prstGeom>
        </p:spPr>
      </p:pic>
      <p:pic>
        <p:nvPicPr>
          <p:cNvPr id="92" name="Slika 91" descr="snowflak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2357430"/>
            <a:ext cx="908650" cy="928694"/>
          </a:xfrm>
          <a:prstGeom prst="rect">
            <a:avLst/>
          </a:prstGeom>
        </p:spPr>
      </p:pic>
      <p:pic>
        <p:nvPicPr>
          <p:cNvPr id="93" name="Slika 92" descr="snowflak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2357430"/>
            <a:ext cx="908650" cy="928694"/>
          </a:xfrm>
          <a:prstGeom prst="rect">
            <a:avLst/>
          </a:prstGeom>
        </p:spPr>
      </p:pic>
      <p:pic>
        <p:nvPicPr>
          <p:cNvPr id="73" name="Picture 2" descr="D:\workarea\radoznalci.com\radoznal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6500834"/>
            <a:ext cx="1023399" cy="16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lika 86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5429264"/>
            <a:ext cx="981295" cy="78581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10" name="Zaobljeni pravokutnik 9"/>
          <p:cNvSpPr/>
          <p:nvPr/>
        </p:nvSpPr>
        <p:spPr>
          <a:xfrm>
            <a:off x="571472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2214546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aobljeni pravokutnik 12"/>
          <p:cNvSpPr/>
          <p:nvPr/>
        </p:nvSpPr>
        <p:spPr>
          <a:xfrm>
            <a:off x="2214546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aobljeni pravokutnik 13"/>
          <p:cNvSpPr/>
          <p:nvPr/>
        </p:nvSpPr>
        <p:spPr>
          <a:xfrm>
            <a:off x="2428860" y="3429000"/>
            <a:ext cx="612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571472" y="5000636"/>
            <a:ext cx="612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571472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aobljeni pravokutnik 19"/>
          <p:cNvSpPr/>
          <p:nvPr/>
        </p:nvSpPr>
        <p:spPr>
          <a:xfrm>
            <a:off x="5500694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Zaobljeni pravokutnik 20"/>
          <p:cNvSpPr/>
          <p:nvPr/>
        </p:nvSpPr>
        <p:spPr>
          <a:xfrm>
            <a:off x="5500694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Zaobljeni pravokutnik 23"/>
          <p:cNvSpPr/>
          <p:nvPr/>
        </p:nvSpPr>
        <p:spPr>
          <a:xfrm>
            <a:off x="3857620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Zaobljeni pravokutnik 24"/>
          <p:cNvSpPr/>
          <p:nvPr/>
        </p:nvSpPr>
        <p:spPr>
          <a:xfrm>
            <a:off x="3857620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Zaobljeni pravokutnik 25"/>
          <p:cNvSpPr/>
          <p:nvPr/>
        </p:nvSpPr>
        <p:spPr>
          <a:xfrm>
            <a:off x="7143768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Zaobljeni pravokutnik 27"/>
          <p:cNvSpPr/>
          <p:nvPr/>
        </p:nvSpPr>
        <p:spPr>
          <a:xfrm>
            <a:off x="7143768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Zaobljeni pravokutnik 28"/>
          <p:cNvSpPr/>
          <p:nvPr/>
        </p:nvSpPr>
        <p:spPr>
          <a:xfrm>
            <a:off x="7143768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Zaobljeni pravokutnik 29"/>
          <p:cNvSpPr/>
          <p:nvPr/>
        </p:nvSpPr>
        <p:spPr>
          <a:xfrm>
            <a:off x="571472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TekstniOkvir 50"/>
          <p:cNvSpPr txBox="1"/>
          <p:nvPr/>
        </p:nvSpPr>
        <p:spPr>
          <a:xfrm>
            <a:off x="500034" y="142852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kstniOkvir 51"/>
          <p:cNvSpPr txBox="1"/>
          <p:nvPr/>
        </p:nvSpPr>
        <p:spPr>
          <a:xfrm>
            <a:off x="2143108" y="142852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22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kstniOkvir 52"/>
          <p:cNvSpPr txBox="1"/>
          <p:nvPr/>
        </p:nvSpPr>
        <p:spPr>
          <a:xfrm>
            <a:off x="3786182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kstniOkvir 53"/>
          <p:cNvSpPr txBox="1"/>
          <p:nvPr/>
        </p:nvSpPr>
        <p:spPr>
          <a:xfrm>
            <a:off x="5429256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kstniOkvir 54"/>
          <p:cNvSpPr txBox="1"/>
          <p:nvPr/>
        </p:nvSpPr>
        <p:spPr>
          <a:xfrm>
            <a:off x="7072330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kstniOkvir 55"/>
          <p:cNvSpPr txBox="1"/>
          <p:nvPr/>
        </p:nvSpPr>
        <p:spPr>
          <a:xfrm>
            <a:off x="500034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kstniOkvir 56"/>
          <p:cNvSpPr txBox="1"/>
          <p:nvPr/>
        </p:nvSpPr>
        <p:spPr>
          <a:xfrm>
            <a:off x="2143108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kstniOkvir 57"/>
          <p:cNvSpPr txBox="1"/>
          <p:nvPr/>
        </p:nvSpPr>
        <p:spPr>
          <a:xfrm>
            <a:off x="3786182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kstniOkvir 58"/>
          <p:cNvSpPr txBox="1"/>
          <p:nvPr/>
        </p:nvSpPr>
        <p:spPr>
          <a:xfrm>
            <a:off x="5429256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kstniOkvir 59"/>
          <p:cNvSpPr txBox="1"/>
          <p:nvPr/>
        </p:nvSpPr>
        <p:spPr>
          <a:xfrm>
            <a:off x="7072330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</a:rPr>
              <a:t>30</a:t>
            </a:r>
            <a:endParaRPr lang="hr-HR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TekstniOkvir 60"/>
          <p:cNvSpPr txBox="1"/>
          <p:nvPr/>
        </p:nvSpPr>
        <p:spPr>
          <a:xfrm>
            <a:off x="500034" y="3286124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kstniOkvir 63"/>
          <p:cNvSpPr txBox="1"/>
          <p:nvPr/>
        </p:nvSpPr>
        <p:spPr>
          <a:xfrm>
            <a:off x="642910" y="5143512"/>
            <a:ext cx="64294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hr-HR" sz="6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sr-Cyrl-RS" sz="5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ФЕБРУАР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TekstniOkvir 65"/>
          <p:cNvSpPr txBox="1"/>
          <p:nvPr/>
        </p:nvSpPr>
        <p:spPr>
          <a:xfrm>
            <a:off x="7286644" y="5000636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</a:t>
            </a:r>
            <a:endParaRPr lang="hr-HR" sz="8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Slika 34" descr="snowflak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714356"/>
            <a:ext cx="908650" cy="928694"/>
          </a:xfrm>
          <a:prstGeom prst="rect">
            <a:avLst/>
          </a:prstGeom>
        </p:spPr>
      </p:pic>
      <p:pic>
        <p:nvPicPr>
          <p:cNvPr id="36" name="Slika 35" descr="snowflak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357430"/>
            <a:ext cx="908650" cy="928694"/>
          </a:xfrm>
          <a:prstGeom prst="rect">
            <a:avLst/>
          </a:prstGeom>
        </p:spPr>
      </p:pic>
      <p:pic>
        <p:nvPicPr>
          <p:cNvPr id="37" name="Slika 36" descr="snowflak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785794"/>
            <a:ext cx="908650" cy="928694"/>
          </a:xfrm>
          <a:prstGeom prst="rect">
            <a:avLst/>
          </a:prstGeom>
        </p:spPr>
      </p:pic>
      <p:pic>
        <p:nvPicPr>
          <p:cNvPr id="38" name="Slika 37" descr="snowflak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785794"/>
            <a:ext cx="908650" cy="928694"/>
          </a:xfrm>
          <a:prstGeom prst="rect">
            <a:avLst/>
          </a:prstGeom>
        </p:spPr>
      </p:pic>
      <p:pic>
        <p:nvPicPr>
          <p:cNvPr id="39" name="Slika 38" descr="snowflak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785794"/>
            <a:ext cx="908650" cy="928694"/>
          </a:xfrm>
          <a:prstGeom prst="rect">
            <a:avLst/>
          </a:prstGeom>
        </p:spPr>
      </p:pic>
      <p:pic>
        <p:nvPicPr>
          <p:cNvPr id="40" name="Slika 39" descr="snowflak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785794"/>
            <a:ext cx="908650" cy="928694"/>
          </a:xfrm>
          <a:prstGeom prst="rect">
            <a:avLst/>
          </a:prstGeom>
        </p:spPr>
      </p:pic>
      <p:pic>
        <p:nvPicPr>
          <p:cNvPr id="41" name="Slika 40" descr="snowflak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2357430"/>
            <a:ext cx="908650" cy="928694"/>
          </a:xfrm>
          <a:prstGeom prst="rect">
            <a:avLst/>
          </a:prstGeom>
        </p:spPr>
      </p:pic>
      <p:pic>
        <p:nvPicPr>
          <p:cNvPr id="42" name="Slika 41" descr="snowflak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357430"/>
            <a:ext cx="908650" cy="928694"/>
          </a:xfrm>
          <a:prstGeom prst="rect">
            <a:avLst/>
          </a:prstGeom>
        </p:spPr>
      </p:pic>
      <p:pic>
        <p:nvPicPr>
          <p:cNvPr id="43" name="Slika 42" descr="snowflak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357430"/>
            <a:ext cx="908650" cy="928694"/>
          </a:xfrm>
          <a:prstGeom prst="rect">
            <a:avLst/>
          </a:prstGeom>
        </p:spPr>
      </p:pic>
      <p:pic>
        <p:nvPicPr>
          <p:cNvPr id="44" name="Slika 43" descr="snowflak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929066"/>
            <a:ext cx="908650" cy="928694"/>
          </a:xfrm>
          <a:prstGeom prst="rect">
            <a:avLst/>
          </a:prstGeom>
        </p:spPr>
      </p:pic>
      <p:pic>
        <p:nvPicPr>
          <p:cNvPr id="46" name="Slika 45" descr="snowflak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357430"/>
            <a:ext cx="908650" cy="928694"/>
          </a:xfrm>
          <a:prstGeom prst="rect">
            <a:avLst/>
          </a:prstGeom>
        </p:spPr>
      </p:pic>
      <p:pic>
        <p:nvPicPr>
          <p:cNvPr id="47" name="Slika 46" descr="snowflak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5286388"/>
            <a:ext cx="908650" cy="928694"/>
          </a:xfrm>
          <a:prstGeom prst="rect">
            <a:avLst/>
          </a:prstGeom>
        </p:spPr>
      </p:pic>
      <p:pic>
        <p:nvPicPr>
          <p:cNvPr id="48" name="Slika 47" descr="snowflak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5214950"/>
            <a:ext cx="908650" cy="928694"/>
          </a:xfrm>
          <a:prstGeom prst="rect">
            <a:avLst/>
          </a:prstGeom>
        </p:spPr>
      </p:pic>
      <p:sp>
        <p:nvSpPr>
          <p:cNvPr id="62" name="TekstniOkvir 61"/>
          <p:cNvSpPr txBox="1"/>
          <p:nvPr/>
        </p:nvSpPr>
        <p:spPr>
          <a:xfrm>
            <a:off x="2571736" y="3714752"/>
            <a:ext cx="59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    </a:t>
            </a:r>
            <a:r>
              <a:rPr lang="sr-Cyrl-RS" sz="5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ЈАНУАР</a:t>
            </a:r>
            <a:endParaRPr lang="hr-HR" sz="5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3" name="Slika 62" descr="snowflak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3643314"/>
            <a:ext cx="908650" cy="928694"/>
          </a:xfrm>
          <a:prstGeom prst="rect">
            <a:avLst/>
          </a:prstGeom>
        </p:spPr>
      </p:pic>
      <p:pic>
        <p:nvPicPr>
          <p:cNvPr id="65" name="Slika 64" descr="snowflak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3714752"/>
            <a:ext cx="908650" cy="928694"/>
          </a:xfrm>
          <a:prstGeom prst="rect">
            <a:avLst/>
          </a:prstGeom>
        </p:spPr>
      </p:pic>
      <p:pic>
        <p:nvPicPr>
          <p:cNvPr id="49" name="Picture 2" descr="D:\workarea\radoznalci.com\radoznalc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6500834"/>
            <a:ext cx="1023399" cy="16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10" name="Zaobljeni pravokutnik 9"/>
          <p:cNvSpPr/>
          <p:nvPr/>
        </p:nvSpPr>
        <p:spPr>
          <a:xfrm>
            <a:off x="571472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2214546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aobljeni pravokutnik 12"/>
          <p:cNvSpPr/>
          <p:nvPr/>
        </p:nvSpPr>
        <p:spPr>
          <a:xfrm>
            <a:off x="2214546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aobljeni pravokutnik 13"/>
          <p:cNvSpPr/>
          <p:nvPr/>
        </p:nvSpPr>
        <p:spPr>
          <a:xfrm>
            <a:off x="2214546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Zaobljeni pravokutnik 14"/>
          <p:cNvSpPr/>
          <p:nvPr/>
        </p:nvSpPr>
        <p:spPr>
          <a:xfrm>
            <a:off x="2214546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571472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571472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Zaobljeni pravokutnik 17"/>
          <p:cNvSpPr/>
          <p:nvPr/>
        </p:nvSpPr>
        <p:spPr>
          <a:xfrm>
            <a:off x="5500694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Zaobljeni pravokutnik 18"/>
          <p:cNvSpPr/>
          <p:nvPr/>
        </p:nvSpPr>
        <p:spPr>
          <a:xfrm>
            <a:off x="5500694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aobljeni pravokutnik 19"/>
          <p:cNvSpPr/>
          <p:nvPr/>
        </p:nvSpPr>
        <p:spPr>
          <a:xfrm>
            <a:off x="5500694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Zaobljeni pravokutnik 20"/>
          <p:cNvSpPr/>
          <p:nvPr/>
        </p:nvSpPr>
        <p:spPr>
          <a:xfrm>
            <a:off x="5500694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Zaobljeni pravokutnik 21"/>
          <p:cNvSpPr/>
          <p:nvPr/>
        </p:nvSpPr>
        <p:spPr>
          <a:xfrm>
            <a:off x="3857620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Zaobljeni pravokutnik 22"/>
          <p:cNvSpPr/>
          <p:nvPr/>
        </p:nvSpPr>
        <p:spPr>
          <a:xfrm>
            <a:off x="3857620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Zaobljeni pravokutnik 23"/>
          <p:cNvSpPr/>
          <p:nvPr/>
        </p:nvSpPr>
        <p:spPr>
          <a:xfrm>
            <a:off x="3857620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Zaobljeni pravokutnik 24"/>
          <p:cNvSpPr/>
          <p:nvPr/>
        </p:nvSpPr>
        <p:spPr>
          <a:xfrm>
            <a:off x="3857620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Zaobljeni pravokutnik 25"/>
          <p:cNvSpPr/>
          <p:nvPr/>
        </p:nvSpPr>
        <p:spPr>
          <a:xfrm>
            <a:off x="7143768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Zaobljeni pravokutnik 26"/>
          <p:cNvSpPr/>
          <p:nvPr/>
        </p:nvSpPr>
        <p:spPr>
          <a:xfrm>
            <a:off x="7143768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Zaobljeni pravokutnik 27"/>
          <p:cNvSpPr/>
          <p:nvPr/>
        </p:nvSpPr>
        <p:spPr>
          <a:xfrm>
            <a:off x="7143768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Zaobljeni pravokutnik 28"/>
          <p:cNvSpPr/>
          <p:nvPr/>
        </p:nvSpPr>
        <p:spPr>
          <a:xfrm>
            <a:off x="7143768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Zaobljeni pravokutnik 29"/>
          <p:cNvSpPr/>
          <p:nvPr/>
        </p:nvSpPr>
        <p:spPr>
          <a:xfrm>
            <a:off x="571472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1" name="Slika 30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642918"/>
            <a:ext cx="981476" cy="100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2" name="Slika 31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214554"/>
            <a:ext cx="981476" cy="100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" name="Slika 32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214554"/>
            <a:ext cx="981476" cy="100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4" name="Slika 33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642918"/>
            <a:ext cx="981476" cy="100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Slika 34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2143116"/>
            <a:ext cx="1051582" cy="108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6" name="Slika 35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143116"/>
            <a:ext cx="1051582" cy="108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7" name="Slika 36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2214554"/>
            <a:ext cx="981476" cy="100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Slika 37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642918"/>
            <a:ext cx="981476" cy="100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9" name="Slika 38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642918"/>
            <a:ext cx="981476" cy="100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" name="Slika 39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642918"/>
            <a:ext cx="981476" cy="100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" name="Slika 40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5357826"/>
            <a:ext cx="981476" cy="100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2" name="Slika 41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5357826"/>
            <a:ext cx="981476" cy="100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3" name="Slika 42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5357826"/>
            <a:ext cx="981476" cy="100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4" name="Slika 43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786190"/>
            <a:ext cx="989198" cy="100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5" name="Slika 44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786190"/>
            <a:ext cx="981476" cy="100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6" name="Slika 45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786190"/>
            <a:ext cx="981476" cy="100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7" name="Slika 46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3786190"/>
            <a:ext cx="981476" cy="100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8" name="Slika 47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3786190"/>
            <a:ext cx="981476" cy="100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9" name="Slika 48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5357826"/>
            <a:ext cx="981476" cy="100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0" name="Slika 49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5357826"/>
            <a:ext cx="981476" cy="100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1" name="TekstniOkvir 50"/>
          <p:cNvSpPr txBox="1"/>
          <p:nvPr/>
        </p:nvSpPr>
        <p:spPr>
          <a:xfrm>
            <a:off x="500034" y="214290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kstniOkvir 52"/>
          <p:cNvSpPr txBox="1"/>
          <p:nvPr/>
        </p:nvSpPr>
        <p:spPr>
          <a:xfrm>
            <a:off x="500034" y="335756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kstniOkvir 53"/>
          <p:cNvSpPr txBox="1"/>
          <p:nvPr/>
        </p:nvSpPr>
        <p:spPr>
          <a:xfrm>
            <a:off x="2143108" y="3286124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TekstniOkvir 54"/>
          <p:cNvSpPr txBox="1"/>
          <p:nvPr/>
        </p:nvSpPr>
        <p:spPr>
          <a:xfrm>
            <a:off x="3786182" y="3286124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13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kstniOkvir 55"/>
          <p:cNvSpPr txBox="1"/>
          <p:nvPr/>
        </p:nvSpPr>
        <p:spPr>
          <a:xfrm>
            <a:off x="5429256" y="3286124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14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TekstniOkvir 56"/>
          <p:cNvSpPr txBox="1"/>
          <p:nvPr/>
        </p:nvSpPr>
        <p:spPr>
          <a:xfrm>
            <a:off x="7143768" y="3286124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15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TekstniOkvir 57"/>
          <p:cNvSpPr txBox="1"/>
          <p:nvPr/>
        </p:nvSpPr>
        <p:spPr>
          <a:xfrm>
            <a:off x="500034" y="4857760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16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TekstniOkvir 58"/>
          <p:cNvSpPr txBox="1"/>
          <p:nvPr/>
        </p:nvSpPr>
        <p:spPr>
          <a:xfrm>
            <a:off x="2143108" y="4857760"/>
            <a:ext cx="12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17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TekstniOkvir 59"/>
          <p:cNvSpPr txBox="1"/>
          <p:nvPr/>
        </p:nvSpPr>
        <p:spPr>
          <a:xfrm>
            <a:off x="3786182" y="4857760"/>
            <a:ext cx="12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TekstniOkvir 60"/>
          <p:cNvSpPr txBox="1"/>
          <p:nvPr/>
        </p:nvSpPr>
        <p:spPr>
          <a:xfrm>
            <a:off x="5429256" y="4857760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19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2" name="TekstniOkvir 61"/>
          <p:cNvSpPr txBox="1"/>
          <p:nvPr/>
        </p:nvSpPr>
        <p:spPr>
          <a:xfrm>
            <a:off x="7143768" y="4857760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TekstniOkvir 62"/>
          <p:cNvSpPr txBox="1"/>
          <p:nvPr/>
        </p:nvSpPr>
        <p:spPr>
          <a:xfrm>
            <a:off x="2214546" y="142852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TekstniOkvir 63"/>
          <p:cNvSpPr txBox="1"/>
          <p:nvPr/>
        </p:nvSpPr>
        <p:spPr>
          <a:xfrm>
            <a:off x="3857620" y="142852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5" name="TekstniOkvir 64"/>
          <p:cNvSpPr txBox="1"/>
          <p:nvPr/>
        </p:nvSpPr>
        <p:spPr>
          <a:xfrm>
            <a:off x="5500694" y="142852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TekstniOkvir 65"/>
          <p:cNvSpPr txBox="1"/>
          <p:nvPr/>
        </p:nvSpPr>
        <p:spPr>
          <a:xfrm>
            <a:off x="7143768" y="142852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TekstniOkvir 66"/>
          <p:cNvSpPr txBox="1"/>
          <p:nvPr/>
        </p:nvSpPr>
        <p:spPr>
          <a:xfrm>
            <a:off x="571472" y="1714488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TekstniOkvir 67"/>
          <p:cNvSpPr txBox="1"/>
          <p:nvPr/>
        </p:nvSpPr>
        <p:spPr>
          <a:xfrm>
            <a:off x="2214546" y="1785926"/>
            <a:ext cx="1000132" cy="100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TekstniOkvir 68"/>
          <p:cNvSpPr txBox="1"/>
          <p:nvPr/>
        </p:nvSpPr>
        <p:spPr>
          <a:xfrm>
            <a:off x="3929058" y="1714488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0" name="TekstniOkvir 69"/>
          <p:cNvSpPr txBox="1"/>
          <p:nvPr/>
        </p:nvSpPr>
        <p:spPr>
          <a:xfrm>
            <a:off x="5500694" y="1714488"/>
            <a:ext cx="8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" name="TekstniOkvir 70"/>
          <p:cNvSpPr txBox="1"/>
          <p:nvPr/>
        </p:nvSpPr>
        <p:spPr>
          <a:xfrm>
            <a:off x="7072330" y="1714488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2" name="Picture 2" descr="D:\workarea\radoznalci.com\radoznal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6500834"/>
            <a:ext cx="1023399" cy="16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10" name="Zaobljeni pravokutnik 9"/>
          <p:cNvSpPr/>
          <p:nvPr/>
        </p:nvSpPr>
        <p:spPr>
          <a:xfrm>
            <a:off x="571472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2214546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aobljeni pravokutnik 12"/>
          <p:cNvSpPr/>
          <p:nvPr/>
        </p:nvSpPr>
        <p:spPr>
          <a:xfrm>
            <a:off x="2214546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aobljeni pravokutnik 13"/>
          <p:cNvSpPr/>
          <p:nvPr/>
        </p:nvSpPr>
        <p:spPr>
          <a:xfrm>
            <a:off x="2428860" y="3429000"/>
            <a:ext cx="612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571472" y="5000636"/>
            <a:ext cx="612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571472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aobljeni pravokutnik 19"/>
          <p:cNvSpPr/>
          <p:nvPr/>
        </p:nvSpPr>
        <p:spPr>
          <a:xfrm>
            <a:off x="5500694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Zaobljeni pravokutnik 20"/>
          <p:cNvSpPr/>
          <p:nvPr/>
        </p:nvSpPr>
        <p:spPr>
          <a:xfrm>
            <a:off x="5500694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Zaobljeni pravokutnik 23"/>
          <p:cNvSpPr/>
          <p:nvPr/>
        </p:nvSpPr>
        <p:spPr>
          <a:xfrm>
            <a:off x="3857620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Zaobljeni pravokutnik 24"/>
          <p:cNvSpPr/>
          <p:nvPr/>
        </p:nvSpPr>
        <p:spPr>
          <a:xfrm>
            <a:off x="3857620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Zaobljeni pravokutnik 25"/>
          <p:cNvSpPr/>
          <p:nvPr/>
        </p:nvSpPr>
        <p:spPr>
          <a:xfrm>
            <a:off x="7143768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Zaobljeni pravokutnik 27"/>
          <p:cNvSpPr/>
          <p:nvPr/>
        </p:nvSpPr>
        <p:spPr>
          <a:xfrm>
            <a:off x="7143768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Zaobljeni pravokutnik 28"/>
          <p:cNvSpPr/>
          <p:nvPr/>
        </p:nvSpPr>
        <p:spPr>
          <a:xfrm>
            <a:off x="7143768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Zaobljeni pravokutnik 29"/>
          <p:cNvSpPr/>
          <p:nvPr/>
        </p:nvSpPr>
        <p:spPr>
          <a:xfrm>
            <a:off x="571472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1" name="Slika 30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642918"/>
            <a:ext cx="981476" cy="100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2" name="Slika 31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214554"/>
            <a:ext cx="981476" cy="100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" name="Slika 32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214554"/>
            <a:ext cx="981476" cy="100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4" name="Slika 33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642918"/>
            <a:ext cx="981476" cy="100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Slika 34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2214554"/>
            <a:ext cx="981476" cy="100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6" name="Slika 35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214554"/>
            <a:ext cx="981476" cy="100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7" name="Slika 36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2214554"/>
            <a:ext cx="981476" cy="100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Slika 37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642918"/>
            <a:ext cx="981476" cy="100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9" name="Slika 38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642918"/>
            <a:ext cx="981476" cy="100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" name="Slika 39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642918"/>
            <a:ext cx="981476" cy="100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4" name="Slika 43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786190"/>
            <a:ext cx="981476" cy="100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1" name="TekstniOkvir 50"/>
          <p:cNvSpPr txBox="1"/>
          <p:nvPr/>
        </p:nvSpPr>
        <p:spPr>
          <a:xfrm>
            <a:off x="500034" y="142852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21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TekstniOkvir 51"/>
          <p:cNvSpPr txBox="1"/>
          <p:nvPr/>
        </p:nvSpPr>
        <p:spPr>
          <a:xfrm>
            <a:off x="2143108" y="142852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22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kstniOkvir 52"/>
          <p:cNvSpPr txBox="1"/>
          <p:nvPr/>
        </p:nvSpPr>
        <p:spPr>
          <a:xfrm>
            <a:off x="3786182" y="142852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23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TekstniOkvir 53"/>
          <p:cNvSpPr txBox="1"/>
          <p:nvPr/>
        </p:nvSpPr>
        <p:spPr>
          <a:xfrm>
            <a:off x="5429256" y="142852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24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TekstniOkvir 54"/>
          <p:cNvSpPr txBox="1"/>
          <p:nvPr/>
        </p:nvSpPr>
        <p:spPr>
          <a:xfrm>
            <a:off x="7072330" y="142852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25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kstniOkvir 55"/>
          <p:cNvSpPr txBox="1"/>
          <p:nvPr/>
        </p:nvSpPr>
        <p:spPr>
          <a:xfrm>
            <a:off x="500034" y="1714488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26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TekstniOkvir 56"/>
          <p:cNvSpPr txBox="1"/>
          <p:nvPr/>
        </p:nvSpPr>
        <p:spPr>
          <a:xfrm>
            <a:off x="2143108" y="1714488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27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TekstniOkvir 57"/>
          <p:cNvSpPr txBox="1"/>
          <p:nvPr/>
        </p:nvSpPr>
        <p:spPr>
          <a:xfrm>
            <a:off x="3786182" y="1714488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28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TekstniOkvir 58"/>
          <p:cNvSpPr txBox="1"/>
          <p:nvPr/>
        </p:nvSpPr>
        <p:spPr>
          <a:xfrm>
            <a:off x="5429256" y="1714488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29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TekstniOkvir 59"/>
          <p:cNvSpPr txBox="1"/>
          <p:nvPr/>
        </p:nvSpPr>
        <p:spPr>
          <a:xfrm>
            <a:off x="7072330" y="1714488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30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TekstniOkvir 60"/>
          <p:cNvSpPr txBox="1"/>
          <p:nvPr/>
        </p:nvSpPr>
        <p:spPr>
          <a:xfrm>
            <a:off x="500034" y="3286124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31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2" name="Slika 61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5214950"/>
            <a:ext cx="981476" cy="100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3" name="Slika 62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5214950"/>
            <a:ext cx="981476" cy="100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4" name="TekstniOkvir 63"/>
          <p:cNvSpPr txBox="1"/>
          <p:nvPr/>
        </p:nvSpPr>
        <p:spPr>
          <a:xfrm>
            <a:off x="571472" y="5214950"/>
            <a:ext cx="61436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    </a:t>
            </a:r>
            <a:r>
              <a:rPr lang="sr-Cyrl-RS" sz="6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ЈАНУАР</a:t>
            </a:r>
            <a:endParaRPr lang="hr-H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TekstniOkvir 65"/>
          <p:cNvSpPr txBox="1"/>
          <p:nvPr/>
        </p:nvSpPr>
        <p:spPr>
          <a:xfrm>
            <a:off x="7286644" y="5000636"/>
            <a:ext cx="12144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</a:t>
            </a:r>
            <a:endParaRPr lang="hr-HR" sz="8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kstniOkvir 64"/>
          <p:cNvSpPr txBox="1"/>
          <p:nvPr/>
        </p:nvSpPr>
        <p:spPr>
          <a:xfrm>
            <a:off x="2500298" y="3643314"/>
            <a:ext cx="5929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   </a:t>
            </a:r>
            <a:r>
              <a:rPr lang="sr-Cyrl-RS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ФЕБРУАР</a:t>
            </a:r>
            <a:endParaRPr lang="hr-HR" sz="6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9" name="Slika 68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643314"/>
            <a:ext cx="857256" cy="88042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0" name="Slika 69" descr="SNJEGOVIĆI snowmenfamily12QSWF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34" y="3714751"/>
            <a:ext cx="836578" cy="8591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7" name="Picture 2" descr="D:\workarea\radoznalci.com\radoznal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6500834"/>
            <a:ext cx="1023399" cy="16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10" name="Zaobljeni pravokutnik 9"/>
          <p:cNvSpPr/>
          <p:nvPr/>
        </p:nvSpPr>
        <p:spPr>
          <a:xfrm>
            <a:off x="571472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2214546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aobljeni pravokutnik 12"/>
          <p:cNvSpPr/>
          <p:nvPr/>
        </p:nvSpPr>
        <p:spPr>
          <a:xfrm>
            <a:off x="2214546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aobljeni pravokutnik 13"/>
          <p:cNvSpPr/>
          <p:nvPr/>
        </p:nvSpPr>
        <p:spPr>
          <a:xfrm>
            <a:off x="2214546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Zaobljeni pravokutnik 14"/>
          <p:cNvSpPr/>
          <p:nvPr/>
        </p:nvSpPr>
        <p:spPr>
          <a:xfrm>
            <a:off x="2214546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571472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571472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Zaobljeni pravokutnik 17"/>
          <p:cNvSpPr/>
          <p:nvPr/>
        </p:nvSpPr>
        <p:spPr>
          <a:xfrm>
            <a:off x="5500694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Zaobljeni pravokutnik 18"/>
          <p:cNvSpPr/>
          <p:nvPr/>
        </p:nvSpPr>
        <p:spPr>
          <a:xfrm>
            <a:off x="5500694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aobljeni pravokutnik 19"/>
          <p:cNvSpPr/>
          <p:nvPr/>
        </p:nvSpPr>
        <p:spPr>
          <a:xfrm>
            <a:off x="5500694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Zaobljeni pravokutnik 20"/>
          <p:cNvSpPr/>
          <p:nvPr/>
        </p:nvSpPr>
        <p:spPr>
          <a:xfrm>
            <a:off x="5500694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Zaobljeni pravokutnik 21"/>
          <p:cNvSpPr/>
          <p:nvPr/>
        </p:nvSpPr>
        <p:spPr>
          <a:xfrm>
            <a:off x="3857620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Zaobljeni pravokutnik 22"/>
          <p:cNvSpPr/>
          <p:nvPr/>
        </p:nvSpPr>
        <p:spPr>
          <a:xfrm>
            <a:off x="3857620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Zaobljeni pravokutnik 23"/>
          <p:cNvSpPr/>
          <p:nvPr/>
        </p:nvSpPr>
        <p:spPr>
          <a:xfrm>
            <a:off x="3857620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Zaobljeni pravokutnik 24"/>
          <p:cNvSpPr/>
          <p:nvPr/>
        </p:nvSpPr>
        <p:spPr>
          <a:xfrm>
            <a:off x="3857620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Zaobljeni pravokutnik 25"/>
          <p:cNvSpPr/>
          <p:nvPr/>
        </p:nvSpPr>
        <p:spPr>
          <a:xfrm>
            <a:off x="7143768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Zaobljeni pravokutnik 26"/>
          <p:cNvSpPr/>
          <p:nvPr/>
        </p:nvSpPr>
        <p:spPr>
          <a:xfrm>
            <a:off x="7143768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Zaobljeni pravokutnik 27"/>
          <p:cNvSpPr/>
          <p:nvPr/>
        </p:nvSpPr>
        <p:spPr>
          <a:xfrm>
            <a:off x="7143768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Zaobljeni pravokutnik 28"/>
          <p:cNvSpPr/>
          <p:nvPr/>
        </p:nvSpPr>
        <p:spPr>
          <a:xfrm>
            <a:off x="7143768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Zaobljeni pravokutnik 29"/>
          <p:cNvSpPr/>
          <p:nvPr/>
        </p:nvSpPr>
        <p:spPr>
          <a:xfrm>
            <a:off x="571472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TekstniOkvir 50"/>
          <p:cNvSpPr txBox="1"/>
          <p:nvPr/>
        </p:nvSpPr>
        <p:spPr>
          <a:xfrm>
            <a:off x="500034" y="214290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kstniOkvir 52"/>
          <p:cNvSpPr txBox="1"/>
          <p:nvPr/>
        </p:nvSpPr>
        <p:spPr>
          <a:xfrm>
            <a:off x="500034" y="335756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kstniOkvir 53"/>
          <p:cNvSpPr txBox="1"/>
          <p:nvPr/>
        </p:nvSpPr>
        <p:spPr>
          <a:xfrm>
            <a:off x="2143108" y="3286124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kstniOkvir 54"/>
          <p:cNvSpPr txBox="1"/>
          <p:nvPr/>
        </p:nvSpPr>
        <p:spPr>
          <a:xfrm>
            <a:off x="3786182" y="3286124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kstniOkvir 55"/>
          <p:cNvSpPr txBox="1"/>
          <p:nvPr/>
        </p:nvSpPr>
        <p:spPr>
          <a:xfrm>
            <a:off x="5429256" y="3286124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kstniOkvir 56"/>
          <p:cNvSpPr txBox="1"/>
          <p:nvPr/>
        </p:nvSpPr>
        <p:spPr>
          <a:xfrm>
            <a:off x="7143768" y="3286124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kstniOkvir 57"/>
          <p:cNvSpPr txBox="1"/>
          <p:nvPr/>
        </p:nvSpPr>
        <p:spPr>
          <a:xfrm>
            <a:off x="500034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kstniOkvir 59"/>
          <p:cNvSpPr txBox="1"/>
          <p:nvPr/>
        </p:nvSpPr>
        <p:spPr>
          <a:xfrm>
            <a:off x="3786182" y="4857760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kstniOkvir 60"/>
          <p:cNvSpPr txBox="1"/>
          <p:nvPr/>
        </p:nvSpPr>
        <p:spPr>
          <a:xfrm>
            <a:off x="5429256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kstniOkvir 61"/>
          <p:cNvSpPr txBox="1"/>
          <p:nvPr/>
        </p:nvSpPr>
        <p:spPr>
          <a:xfrm>
            <a:off x="7143768" y="4857760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kstniOkvir 62"/>
          <p:cNvSpPr txBox="1"/>
          <p:nvPr/>
        </p:nvSpPr>
        <p:spPr>
          <a:xfrm>
            <a:off x="2214546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kstniOkvir 63"/>
          <p:cNvSpPr txBox="1"/>
          <p:nvPr/>
        </p:nvSpPr>
        <p:spPr>
          <a:xfrm>
            <a:off x="3857620" y="142852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kstniOkvir 64"/>
          <p:cNvSpPr txBox="1"/>
          <p:nvPr/>
        </p:nvSpPr>
        <p:spPr>
          <a:xfrm>
            <a:off x="5500694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kstniOkvir 65"/>
          <p:cNvSpPr txBox="1"/>
          <p:nvPr/>
        </p:nvSpPr>
        <p:spPr>
          <a:xfrm>
            <a:off x="7143768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kstniOkvir 66"/>
          <p:cNvSpPr txBox="1"/>
          <p:nvPr/>
        </p:nvSpPr>
        <p:spPr>
          <a:xfrm>
            <a:off x="571472" y="1714488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kstniOkvir 67"/>
          <p:cNvSpPr txBox="1"/>
          <p:nvPr/>
        </p:nvSpPr>
        <p:spPr>
          <a:xfrm>
            <a:off x="2214546" y="1785926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kstniOkvir 68"/>
          <p:cNvSpPr txBox="1"/>
          <p:nvPr/>
        </p:nvSpPr>
        <p:spPr>
          <a:xfrm>
            <a:off x="3929058" y="1714488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kstniOkvir 69"/>
          <p:cNvSpPr txBox="1"/>
          <p:nvPr/>
        </p:nvSpPr>
        <p:spPr>
          <a:xfrm>
            <a:off x="5500694" y="171448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kstniOkvir 70"/>
          <p:cNvSpPr txBox="1"/>
          <p:nvPr/>
        </p:nvSpPr>
        <p:spPr>
          <a:xfrm>
            <a:off x="7072330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kstniOkvir 71"/>
          <p:cNvSpPr txBox="1"/>
          <p:nvPr/>
        </p:nvSpPr>
        <p:spPr>
          <a:xfrm>
            <a:off x="2143108" y="485776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3" name="Slika 72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785794"/>
            <a:ext cx="1106179" cy="885825"/>
          </a:xfrm>
          <a:prstGeom prst="rect">
            <a:avLst/>
          </a:prstGeom>
        </p:spPr>
      </p:pic>
      <p:pic>
        <p:nvPicPr>
          <p:cNvPr id="74" name="Slika 73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357430"/>
            <a:ext cx="1106179" cy="885825"/>
          </a:xfrm>
          <a:prstGeom prst="rect">
            <a:avLst/>
          </a:prstGeom>
        </p:spPr>
      </p:pic>
      <p:pic>
        <p:nvPicPr>
          <p:cNvPr id="75" name="Slika 74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357430"/>
            <a:ext cx="1106179" cy="885825"/>
          </a:xfrm>
          <a:prstGeom prst="rect">
            <a:avLst/>
          </a:prstGeom>
        </p:spPr>
      </p:pic>
      <p:pic>
        <p:nvPicPr>
          <p:cNvPr id="76" name="Slika 75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3929066"/>
            <a:ext cx="1106179" cy="885825"/>
          </a:xfrm>
          <a:prstGeom prst="rect">
            <a:avLst/>
          </a:prstGeom>
        </p:spPr>
      </p:pic>
      <p:pic>
        <p:nvPicPr>
          <p:cNvPr id="77" name="Slika 76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929066"/>
            <a:ext cx="1106179" cy="885825"/>
          </a:xfrm>
          <a:prstGeom prst="rect">
            <a:avLst/>
          </a:prstGeom>
        </p:spPr>
      </p:pic>
      <p:pic>
        <p:nvPicPr>
          <p:cNvPr id="78" name="Slika 77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3929066"/>
            <a:ext cx="1106179" cy="885825"/>
          </a:xfrm>
          <a:prstGeom prst="rect">
            <a:avLst/>
          </a:prstGeom>
        </p:spPr>
      </p:pic>
      <p:pic>
        <p:nvPicPr>
          <p:cNvPr id="79" name="Slika 78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929066"/>
            <a:ext cx="1106179" cy="885825"/>
          </a:xfrm>
          <a:prstGeom prst="rect">
            <a:avLst/>
          </a:prstGeom>
        </p:spPr>
      </p:pic>
      <p:pic>
        <p:nvPicPr>
          <p:cNvPr id="80" name="Slika 79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000504"/>
            <a:ext cx="1106179" cy="885825"/>
          </a:xfrm>
          <a:prstGeom prst="rect">
            <a:avLst/>
          </a:prstGeom>
        </p:spPr>
      </p:pic>
      <p:pic>
        <p:nvPicPr>
          <p:cNvPr id="81" name="Slika 80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5500702"/>
            <a:ext cx="1106179" cy="885825"/>
          </a:xfrm>
          <a:prstGeom prst="rect">
            <a:avLst/>
          </a:prstGeom>
        </p:spPr>
      </p:pic>
      <p:pic>
        <p:nvPicPr>
          <p:cNvPr id="82" name="Slika 81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5500702"/>
            <a:ext cx="1106179" cy="885825"/>
          </a:xfrm>
          <a:prstGeom prst="rect">
            <a:avLst/>
          </a:prstGeom>
        </p:spPr>
      </p:pic>
      <p:pic>
        <p:nvPicPr>
          <p:cNvPr id="83" name="Slika 82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5500702"/>
            <a:ext cx="1106179" cy="885825"/>
          </a:xfrm>
          <a:prstGeom prst="rect">
            <a:avLst/>
          </a:prstGeom>
        </p:spPr>
      </p:pic>
      <p:pic>
        <p:nvPicPr>
          <p:cNvPr id="84" name="Slika 83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5500702"/>
            <a:ext cx="1106179" cy="885825"/>
          </a:xfrm>
          <a:prstGeom prst="rect">
            <a:avLst/>
          </a:prstGeom>
        </p:spPr>
      </p:pic>
      <p:pic>
        <p:nvPicPr>
          <p:cNvPr id="85" name="Slika 84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5500702"/>
            <a:ext cx="1106179" cy="885825"/>
          </a:xfrm>
          <a:prstGeom prst="rect">
            <a:avLst/>
          </a:prstGeom>
        </p:spPr>
      </p:pic>
      <p:pic>
        <p:nvPicPr>
          <p:cNvPr id="86" name="Slika 85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785794"/>
            <a:ext cx="1106179" cy="885825"/>
          </a:xfrm>
          <a:prstGeom prst="rect">
            <a:avLst/>
          </a:prstGeom>
        </p:spPr>
      </p:pic>
      <p:pic>
        <p:nvPicPr>
          <p:cNvPr id="87" name="Slika 86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785794"/>
            <a:ext cx="1106179" cy="885825"/>
          </a:xfrm>
          <a:prstGeom prst="rect">
            <a:avLst/>
          </a:prstGeom>
        </p:spPr>
      </p:pic>
      <p:pic>
        <p:nvPicPr>
          <p:cNvPr id="88" name="Slika 87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785794"/>
            <a:ext cx="1106179" cy="885825"/>
          </a:xfrm>
          <a:prstGeom prst="rect">
            <a:avLst/>
          </a:prstGeom>
        </p:spPr>
      </p:pic>
      <p:pic>
        <p:nvPicPr>
          <p:cNvPr id="89" name="Slika 88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2357430"/>
            <a:ext cx="1106179" cy="885825"/>
          </a:xfrm>
          <a:prstGeom prst="rect">
            <a:avLst/>
          </a:prstGeom>
        </p:spPr>
      </p:pic>
      <p:pic>
        <p:nvPicPr>
          <p:cNvPr id="90" name="Slika 89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357430"/>
            <a:ext cx="1106179" cy="885825"/>
          </a:xfrm>
          <a:prstGeom prst="rect">
            <a:avLst/>
          </a:prstGeom>
        </p:spPr>
      </p:pic>
      <p:pic>
        <p:nvPicPr>
          <p:cNvPr id="91" name="Slika 90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2357430"/>
            <a:ext cx="1106179" cy="885825"/>
          </a:xfrm>
          <a:prstGeom prst="rect">
            <a:avLst/>
          </a:prstGeom>
        </p:spPr>
      </p:pic>
      <p:pic>
        <p:nvPicPr>
          <p:cNvPr id="92" name="Slika 91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785794"/>
            <a:ext cx="1106179" cy="885825"/>
          </a:xfrm>
          <a:prstGeom prst="rect">
            <a:avLst/>
          </a:prstGeom>
        </p:spPr>
      </p:pic>
      <p:pic>
        <p:nvPicPr>
          <p:cNvPr id="93" name="Picture 2" descr="D:\workarea\radoznalci.com\radoznal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6500834"/>
            <a:ext cx="1023399" cy="16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lika 86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5429264"/>
            <a:ext cx="981295" cy="78581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10" name="Zaobljeni pravokutnik 9"/>
          <p:cNvSpPr/>
          <p:nvPr/>
        </p:nvSpPr>
        <p:spPr>
          <a:xfrm>
            <a:off x="571472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2214546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aobljeni pravokutnik 12"/>
          <p:cNvSpPr/>
          <p:nvPr/>
        </p:nvSpPr>
        <p:spPr>
          <a:xfrm>
            <a:off x="2214546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aobljeni pravokutnik 13"/>
          <p:cNvSpPr/>
          <p:nvPr/>
        </p:nvSpPr>
        <p:spPr>
          <a:xfrm>
            <a:off x="2214546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571472" y="5000636"/>
            <a:ext cx="612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571472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Zaobljeni pravokutnik 18"/>
          <p:cNvSpPr/>
          <p:nvPr/>
        </p:nvSpPr>
        <p:spPr>
          <a:xfrm>
            <a:off x="5500694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aobljeni pravokutnik 19"/>
          <p:cNvSpPr/>
          <p:nvPr/>
        </p:nvSpPr>
        <p:spPr>
          <a:xfrm>
            <a:off x="5500694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Zaobljeni pravokutnik 20"/>
          <p:cNvSpPr/>
          <p:nvPr/>
        </p:nvSpPr>
        <p:spPr>
          <a:xfrm>
            <a:off x="5500694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Zaobljeni pravokutnik 22"/>
          <p:cNvSpPr/>
          <p:nvPr/>
        </p:nvSpPr>
        <p:spPr>
          <a:xfrm>
            <a:off x="3857620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Zaobljeni pravokutnik 23"/>
          <p:cNvSpPr/>
          <p:nvPr/>
        </p:nvSpPr>
        <p:spPr>
          <a:xfrm>
            <a:off x="3857620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Zaobljeni pravokutnik 24"/>
          <p:cNvSpPr/>
          <p:nvPr/>
        </p:nvSpPr>
        <p:spPr>
          <a:xfrm>
            <a:off x="3857620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Zaobljeni pravokutnik 25"/>
          <p:cNvSpPr/>
          <p:nvPr/>
        </p:nvSpPr>
        <p:spPr>
          <a:xfrm>
            <a:off x="7143768" y="5000636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Zaobljeni pravokutnik 26"/>
          <p:cNvSpPr/>
          <p:nvPr/>
        </p:nvSpPr>
        <p:spPr>
          <a:xfrm>
            <a:off x="7143768" y="3429000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Zaobljeni pravokutnik 27"/>
          <p:cNvSpPr/>
          <p:nvPr/>
        </p:nvSpPr>
        <p:spPr>
          <a:xfrm>
            <a:off x="7143768" y="1857364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Zaobljeni pravokutnik 28"/>
          <p:cNvSpPr/>
          <p:nvPr/>
        </p:nvSpPr>
        <p:spPr>
          <a:xfrm>
            <a:off x="7143768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Zaobljeni pravokutnik 29"/>
          <p:cNvSpPr/>
          <p:nvPr/>
        </p:nvSpPr>
        <p:spPr>
          <a:xfrm>
            <a:off x="571472" y="285728"/>
            <a:ext cx="144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TekstniOkvir 50"/>
          <p:cNvSpPr txBox="1"/>
          <p:nvPr/>
        </p:nvSpPr>
        <p:spPr>
          <a:xfrm>
            <a:off x="500034" y="142852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kstniOkvir 51"/>
          <p:cNvSpPr txBox="1"/>
          <p:nvPr/>
        </p:nvSpPr>
        <p:spPr>
          <a:xfrm>
            <a:off x="2143108" y="142852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22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kstniOkvir 52"/>
          <p:cNvSpPr txBox="1"/>
          <p:nvPr/>
        </p:nvSpPr>
        <p:spPr>
          <a:xfrm>
            <a:off x="3786182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23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kstniOkvir 53"/>
          <p:cNvSpPr txBox="1"/>
          <p:nvPr/>
        </p:nvSpPr>
        <p:spPr>
          <a:xfrm>
            <a:off x="5429256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24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kstniOkvir 54"/>
          <p:cNvSpPr txBox="1"/>
          <p:nvPr/>
        </p:nvSpPr>
        <p:spPr>
          <a:xfrm>
            <a:off x="7072330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25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kstniOkvir 55"/>
          <p:cNvSpPr txBox="1"/>
          <p:nvPr/>
        </p:nvSpPr>
        <p:spPr>
          <a:xfrm>
            <a:off x="500034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26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kstniOkvir 56"/>
          <p:cNvSpPr txBox="1"/>
          <p:nvPr/>
        </p:nvSpPr>
        <p:spPr>
          <a:xfrm>
            <a:off x="2143108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27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kstniOkvir 57"/>
          <p:cNvSpPr txBox="1"/>
          <p:nvPr/>
        </p:nvSpPr>
        <p:spPr>
          <a:xfrm>
            <a:off x="3786182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28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kstniOkvir 58"/>
          <p:cNvSpPr txBox="1"/>
          <p:nvPr/>
        </p:nvSpPr>
        <p:spPr>
          <a:xfrm>
            <a:off x="5429256" y="171448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29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kstniOkvir 59"/>
          <p:cNvSpPr txBox="1"/>
          <p:nvPr/>
        </p:nvSpPr>
        <p:spPr>
          <a:xfrm>
            <a:off x="7072330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</a:rPr>
              <a:t>30</a:t>
            </a:r>
            <a:endParaRPr lang="hr-HR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TekstniOkvir 60"/>
          <p:cNvSpPr txBox="1"/>
          <p:nvPr/>
        </p:nvSpPr>
        <p:spPr>
          <a:xfrm>
            <a:off x="500034" y="3286124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31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kstniOkvir 63"/>
          <p:cNvSpPr txBox="1"/>
          <p:nvPr/>
        </p:nvSpPr>
        <p:spPr>
          <a:xfrm>
            <a:off x="642910" y="5143512"/>
            <a:ext cx="64294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hr-HR" sz="6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sr-Cyrl-RS" sz="5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ФЕБРУАР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TekstniOkvir 65"/>
          <p:cNvSpPr txBox="1"/>
          <p:nvPr/>
        </p:nvSpPr>
        <p:spPr>
          <a:xfrm>
            <a:off x="7358082" y="4929198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</a:t>
            </a:r>
            <a:endParaRPr lang="hr-HR" sz="8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5" name="Slika 64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3786190"/>
            <a:ext cx="1106179" cy="885825"/>
          </a:xfrm>
          <a:prstGeom prst="rect">
            <a:avLst/>
          </a:prstGeom>
        </p:spPr>
      </p:pic>
      <p:pic>
        <p:nvPicPr>
          <p:cNvPr id="69" name="Slika 68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786190"/>
            <a:ext cx="1106179" cy="885825"/>
          </a:xfrm>
          <a:prstGeom prst="rect">
            <a:avLst/>
          </a:prstGeom>
        </p:spPr>
      </p:pic>
      <p:pic>
        <p:nvPicPr>
          <p:cNvPr id="70" name="Slika 69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3786190"/>
            <a:ext cx="1106179" cy="885825"/>
          </a:xfrm>
          <a:prstGeom prst="rect">
            <a:avLst/>
          </a:prstGeom>
        </p:spPr>
      </p:pic>
      <p:pic>
        <p:nvPicPr>
          <p:cNvPr id="73" name="Slika 72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3714752"/>
            <a:ext cx="1106179" cy="885825"/>
          </a:xfrm>
          <a:prstGeom prst="rect">
            <a:avLst/>
          </a:prstGeom>
        </p:spPr>
      </p:pic>
      <p:pic>
        <p:nvPicPr>
          <p:cNvPr id="74" name="Slika 73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5357826"/>
            <a:ext cx="909857" cy="785818"/>
          </a:xfrm>
          <a:prstGeom prst="rect">
            <a:avLst/>
          </a:prstGeom>
        </p:spPr>
      </p:pic>
      <p:pic>
        <p:nvPicPr>
          <p:cNvPr id="76" name="Slika 75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357430"/>
            <a:ext cx="1106179" cy="885825"/>
          </a:xfrm>
          <a:prstGeom prst="rect">
            <a:avLst/>
          </a:prstGeom>
        </p:spPr>
      </p:pic>
      <p:pic>
        <p:nvPicPr>
          <p:cNvPr id="77" name="Slika 76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357430"/>
            <a:ext cx="1106179" cy="885825"/>
          </a:xfrm>
          <a:prstGeom prst="rect">
            <a:avLst/>
          </a:prstGeom>
        </p:spPr>
      </p:pic>
      <p:pic>
        <p:nvPicPr>
          <p:cNvPr id="78" name="Slika 77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2357430"/>
            <a:ext cx="1106179" cy="885825"/>
          </a:xfrm>
          <a:prstGeom prst="rect">
            <a:avLst/>
          </a:prstGeom>
        </p:spPr>
      </p:pic>
      <p:pic>
        <p:nvPicPr>
          <p:cNvPr id="79" name="Slika 78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357430"/>
            <a:ext cx="1106179" cy="885825"/>
          </a:xfrm>
          <a:prstGeom prst="rect">
            <a:avLst/>
          </a:prstGeom>
        </p:spPr>
      </p:pic>
      <p:pic>
        <p:nvPicPr>
          <p:cNvPr id="80" name="Slika 79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2357430"/>
            <a:ext cx="1106179" cy="885825"/>
          </a:xfrm>
          <a:prstGeom prst="rect">
            <a:avLst/>
          </a:prstGeom>
        </p:spPr>
      </p:pic>
      <p:pic>
        <p:nvPicPr>
          <p:cNvPr id="81" name="Slika 80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929066"/>
            <a:ext cx="1106179" cy="885825"/>
          </a:xfrm>
          <a:prstGeom prst="rect">
            <a:avLst/>
          </a:prstGeom>
        </p:spPr>
      </p:pic>
      <p:pic>
        <p:nvPicPr>
          <p:cNvPr id="82" name="Slika 81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785794"/>
            <a:ext cx="1106179" cy="885825"/>
          </a:xfrm>
          <a:prstGeom prst="rect">
            <a:avLst/>
          </a:prstGeom>
        </p:spPr>
      </p:pic>
      <p:pic>
        <p:nvPicPr>
          <p:cNvPr id="83" name="Slika 82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785794"/>
            <a:ext cx="1106179" cy="885825"/>
          </a:xfrm>
          <a:prstGeom prst="rect">
            <a:avLst/>
          </a:prstGeom>
        </p:spPr>
      </p:pic>
      <p:pic>
        <p:nvPicPr>
          <p:cNvPr id="84" name="Slika 83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785794"/>
            <a:ext cx="1106179" cy="885825"/>
          </a:xfrm>
          <a:prstGeom prst="rect">
            <a:avLst/>
          </a:prstGeom>
        </p:spPr>
      </p:pic>
      <p:pic>
        <p:nvPicPr>
          <p:cNvPr id="85" name="Slika 84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785794"/>
            <a:ext cx="1106179" cy="885825"/>
          </a:xfrm>
          <a:prstGeom prst="rect">
            <a:avLst/>
          </a:prstGeom>
        </p:spPr>
      </p:pic>
      <p:pic>
        <p:nvPicPr>
          <p:cNvPr id="86" name="Slika 85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785794"/>
            <a:ext cx="1106179" cy="885825"/>
          </a:xfrm>
          <a:prstGeom prst="rect">
            <a:avLst/>
          </a:prstGeom>
        </p:spPr>
      </p:pic>
      <p:pic>
        <p:nvPicPr>
          <p:cNvPr id="88" name="Slika 87" descr="imagesDFVRTG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1" y="5429264"/>
            <a:ext cx="857256" cy="785818"/>
          </a:xfrm>
          <a:prstGeom prst="rect">
            <a:avLst/>
          </a:prstGeom>
        </p:spPr>
      </p:pic>
      <p:pic>
        <p:nvPicPr>
          <p:cNvPr id="62" name="Picture 2" descr="D:\workarea\radoznalci.com\radoznal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6500834"/>
            <a:ext cx="1023399" cy="16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579</Words>
  <Application>Microsoft Office PowerPoint</Application>
  <PresentationFormat>On-screen Show (4:3)</PresentationFormat>
  <Paragraphs>492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tema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Slide 26</vt:lpstr>
      <vt:lpstr>  </vt:lpstr>
      <vt:lpstr>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Korisnik</dc:creator>
  <cp:lastModifiedBy>Nada</cp:lastModifiedBy>
  <cp:revision>78</cp:revision>
  <dcterms:created xsi:type="dcterms:W3CDTF">2012-02-25T10:05:58Z</dcterms:created>
  <dcterms:modified xsi:type="dcterms:W3CDTF">2015-09-20T18:43:59Z</dcterms:modified>
</cp:coreProperties>
</file>