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2" r:id="rId2"/>
    <p:sldId id="283" r:id="rId3"/>
    <p:sldId id="264" r:id="rId4"/>
    <p:sldId id="265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80" r:id="rId18"/>
    <p:sldId id="279" r:id="rId1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C596E-1BA0-4FE3-BDB6-5E9A91FFF8D0}" type="datetimeFigureOut">
              <a:rPr lang="sr-Latn-CS" smtClean="0"/>
              <a:pPr/>
              <a:t>20.9.2015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25F7B-7503-45CB-9EF8-566237B6217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9CE0B8-B4C1-4F2D-9277-88A9EC60D7FC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9CE0B8-B4C1-4F2D-9277-88A9EC60D7FC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D8B7-57D8-4EB8-B5DB-A85418A8926C}" type="datetimeFigureOut">
              <a:rPr lang="sr-Latn-CS" smtClean="0"/>
              <a:pPr/>
              <a:t>20.9.2015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6389-8126-479D-B9DF-63C0D039724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D8B7-57D8-4EB8-B5DB-A85418A8926C}" type="datetimeFigureOut">
              <a:rPr lang="sr-Latn-CS" smtClean="0"/>
              <a:pPr/>
              <a:t>20.9.2015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6389-8126-479D-B9DF-63C0D039724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D8B7-57D8-4EB8-B5DB-A85418A8926C}" type="datetimeFigureOut">
              <a:rPr lang="sr-Latn-CS" smtClean="0"/>
              <a:pPr/>
              <a:t>20.9.2015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6389-8126-479D-B9DF-63C0D039724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D8B7-57D8-4EB8-B5DB-A85418A8926C}" type="datetimeFigureOut">
              <a:rPr lang="sr-Latn-CS" smtClean="0"/>
              <a:pPr/>
              <a:t>20.9.2015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6389-8126-479D-B9DF-63C0D039724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D8B7-57D8-4EB8-B5DB-A85418A8926C}" type="datetimeFigureOut">
              <a:rPr lang="sr-Latn-CS" smtClean="0"/>
              <a:pPr/>
              <a:t>20.9.2015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6389-8126-479D-B9DF-63C0D039724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D8B7-57D8-4EB8-B5DB-A85418A8926C}" type="datetimeFigureOut">
              <a:rPr lang="sr-Latn-CS" smtClean="0"/>
              <a:pPr/>
              <a:t>20.9.2015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6389-8126-479D-B9DF-63C0D039724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D8B7-57D8-4EB8-B5DB-A85418A8926C}" type="datetimeFigureOut">
              <a:rPr lang="sr-Latn-CS" smtClean="0"/>
              <a:pPr/>
              <a:t>20.9.2015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6389-8126-479D-B9DF-63C0D039724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D8B7-57D8-4EB8-B5DB-A85418A8926C}" type="datetimeFigureOut">
              <a:rPr lang="sr-Latn-CS" smtClean="0"/>
              <a:pPr/>
              <a:t>20.9.2015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6389-8126-479D-B9DF-63C0D039724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D8B7-57D8-4EB8-B5DB-A85418A8926C}" type="datetimeFigureOut">
              <a:rPr lang="sr-Latn-CS" smtClean="0"/>
              <a:pPr/>
              <a:t>20.9.2015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6389-8126-479D-B9DF-63C0D039724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D8B7-57D8-4EB8-B5DB-A85418A8926C}" type="datetimeFigureOut">
              <a:rPr lang="sr-Latn-CS" smtClean="0"/>
              <a:pPr/>
              <a:t>20.9.2015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6389-8126-479D-B9DF-63C0D039724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D8B7-57D8-4EB8-B5DB-A85418A8926C}" type="datetimeFigureOut">
              <a:rPr lang="sr-Latn-CS" smtClean="0"/>
              <a:pPr/>
              <a:t>20.9.2015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6389-8126-479D-B9DF-63C0D039724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6D8B7-57D8-4EB8-B5DB-A85418A8926C}" type="datetimeFigureOut">
              <a:rPr lang="sr-Latn-CS" smtClean="0"/>
              <a:pPr/>
              <a:t>20.9.2015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06389-8126-479D-B9DF-63C0D039724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18" Type="http://schemas.openxmlformats.org/officeDocument/2006/relationships/image" Target="../media/image16.png"/><Relationship Id="rId26" Type="http://schemas.openxmlformats.org/officeDocument/2006/relationships/image" Target="../media/image24.jpeg"/><Relationship Id="rId3" Type="http://schemas.openxmlformats.org/officeDocument/2006/relationships/image" Target="../media/image1.gif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17" Type="http://schemas.openxmlformats.org/officeDocument/2006/relationships/image" Target="../media/image15.jpeg"/><Relationship Id="rId25" Type="http://schemas.openxmlformats.org/officeDocument/2006/relationships/image" Target="../media/image23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24" Type="http://schemas.openxmlformats.org/officeDocument/2006/relationships/image" Target="../media/image22.jpeg"/><Relationship Id="rId5" Type="http://schemas.openxmlformats.org/officeDocument/2006/relationships/image" Target="../media/image3.gif"/><Relationship Id="rId15" Type="http://schemas.openxmlformats.org/officeDocument/2006/relationships/image" Target="../media/image13.jpeg"/><Relationship Id="rId23" Type="http://schemas.openxmlformats.org/officeDocument/2006/relationships/image" Target="../media/image21.jpeg"/><Relationship Id="rId28" Type="http://schemas.openxmlformats.org/officeDocument/2006/relationships/image" Target="../media/image26.png"/><Relationship Id="rId10" Type="http://schemas.openxmlformats.org/officeDocument/2006/relationships/image" Target="../media/image8.jpeg"/><Relationship Id="rId19" Type="http://schemas.openxmlformats.org/officeDocument/2006/relationships/image" Target="../media/image17.jpeg"/><Relationship Id="rId4" Type="http://schemas.openxmlformats.org/officeDocument/2006/relationships/image" Target="../media/image2.gif"/><Relationship Id="rId9" Type="http://schemas.openxmlformats.org/officeDocument/2006/relationships/image" Target="../media/image7.jpeg"/><Relationship Id="rId14" Type="http://schemas.openxmlformats.org/officeDocument/2006/relationships/image" Target="../media/image12.jpeg"/><Relationship Id="rId22" Type="http://schemas.openxmlformats.org/officeDocument/2006/relationships/image" Target="../media/image20.png"/><Relationship Id="rId27" Type="http://schemas.openxmlformats.org/officeDocument/2006/relationships/image" Target="../media/image25.jpeg"/><Relationship Id="rId30" Type="http://schemas.openxmlformats.org/officeDocument/2006/relationships/image" Target="../media/image2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9.jpe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30.jpeg"/><Relationship Id="rId4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jeni pravokutnik 13"/>
          <p:cNvSpPr/>
          <p:nvPr/>
        </p:nvSpPr>
        <p:spPr>
          <a:xfrm>
            <a:off x="571472" y="3500438"/>
            <a:ext cx="612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1357290" y="5072074"/>
            <a:ext cx="612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1" name="Zaobljeni pravokutnik 40"/>
          <p:cNvSpPr/>
          <p:nvPr/>
        </p:nvSpPr>
        <p:spPr>
          <a:xfrm>
            <a:off x="1357290" y="1928802"/>
            <a:ext cx="612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2" name="Zaobljeni pravokutnik 41"/>
          <p:cNvSpPr/>
          <p:nvPr/>
        </p:nvSpPr>
        <p:spPr>
          <a:xfrm>
            <a:off x="642910" y="357166"/>
            <a:ext cx="612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3" name="TekstniOkvir 42"/>
          <p:cNvSpPr txBox="1"/>
          <p:nvPr/>
        </p:nvSpPr>
        <p:spPr>
          <a:xfrm>
            <a:off x="642910" y="571480"/>
            <a:ext cx="61436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6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ПРОЛЕЋЕ</a:t>
            </a:r>
            <a:endParaRPr lang="hr-HR" sz="6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kstniOkvir 43"/>
          <p:cNvSpPr txBox="1"/>
          <p:nvPr/>
        </p:nvSpPr>
        <p:spPr>
          <a:xfrm>
            <a:off x="1357290" y="2143116"/>
            <a:ext cx="61436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6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ЛЕТО</a:t>
            </a:r>
            <a:endParaRPr lang="hr-HR" sz="6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kstniOkvir 44"/>
          <p:cNvSpPr txBox="1"/>
          <p:nvPr/>
        </p:nvSpPr>
        <p:spPr>
          <a:xfrm>
            <a:off x="571472" y="3714752"/>
            <a:ext cx="61436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6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ЈЕСЕН</a:t>
            </a:r>
            <a:endParaRPr lang="hr-HR" sz="6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kstniOkvir 45"/>
          <p:cNvSpPr txBox="1"/>
          <p:nvPr/>
        </p:nvSpPr>
        <p:spPr>
          <a:xfrm>
            <a:off x="1357290" y="5286388"/>
            <a:ext cx="61436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6000" b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ЗИМА</a:t>
            </a:r>
            <a:endParaRPr lang="hr-HR" sz="6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2" name="Slika 51" descr="christmas_tre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5214950"/>
            <a:ext cx="452430" cy="600885"/>
          </a:xfrm>
          <a:prstGeom prst="rect">
            <a:avLst/>
          </a:prstGeom>
        </p:spPr>
      </p:pic>
      <p:pic>
        <p:nvPicPr>
          <p:cNvPr id="57" name="Slika 56" descr="ČARAPA  stocking0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116" y="6143644"/>
            <a:ext cx="286137" cy="357190"/>
          </a:xfrm>
          <a:prstGeom prst="rect">
            <a:avLst/>
          </a:prstGeom>
        </p:spPr>
      </p:pic>
      <p:pic>
        <p:nvPicPr>
          <p:cNvPr id="58" name="Slika 57" descr="science_apple_tree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910" y="3571876"/>
            <a:ext cx="1000132" cy="1284997"/>
          </a:xfrm>
          <a:prstGeom prst="rect">
            <a:avLst/>
          </a:prstGeom>
        </p:spPr>
      </p:pic>
      <p:pic>
        <p:nvPicPr>
          <p:cNvPr id="59" name="Slika 58" descr="science_apple_tree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7752" y="3571875"/>
            <a:ext cx="785818" cy="839043"/>
          </a:xfrm>
          <a:prstGeom prst="rect">
            <a:avLst/>
          </a:prstGeom>
        </p:spPr>
      </p:pic>
      <p:pic>
        <p:nvPicPr>
          <p:cNvPr id="60" name="Slika 59" descr="MEMORI LJETO2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15008" y="2928934"/>
            <a:ext cx="381002" cy="357190"/>
          </a:xfrm>
          <a:prstGeom prst="rect">
            <a:avLst/>
          </a:prstGeom>
        </p:spPr>
      </p:pic>
      <p:pic>
        <p:nvPicPr>
          <p:cNvPr id="61" name="Slika 60" descr="MEMORI LJETOA2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15074" y="2643182"/>
            <a:ext cx="801431" cy="571504"/>
          </a:xfrm>
          <a:prstGeom prst="rect">
            <a:avLst/>
          </a:prstGeom>
        </p:spPr>
      </p:pic>
      <p:pic>
        <p:nvPicPr>
          <p:cNvPr id="63" name="Slika 62" descr="MEMORI LJETOA2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715140" y="2214553"/>
            <a:ext cx="572333" cy="408133"/>
          </a:xfrm>
          <a:prstGeom prst="rect">
            <a:avLst/>
          </a:prstGeom>
        </p:spPr>
      </p:pic>
      <p:pic>
        <p:nvPicPr>
          <p:cNvPr id="65" name="Slika 64" descr="autumn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937947">
            <a:off x="5558141" y="3862446"/>
            <a:ext cx="1047749" cy="785812"/>
          </a:xfrm>
          <a:prstGeom prst="roundRect">
            <a:avLst/>
          </a:prstGeom>
        </p:spPr>
      </p:pic>
      <p:pic>
        <p:nvPicPr>
          <p:cNvPr id="66" name="Slika 65" descr="autumn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529654">
            <a:off x="5244147" y="4470026"/>
            <a:ext cx="565700" cy="424275"/>
          </a:xfrm>
          <a:prstGeom prst="rect">
            <a:avLst/>
          </a:prstGeom>
        </p:spPr>
      </p:pic>
      <p:pic>
        <p:nvPicPr>
          <p:cNvPr id="68" name="Slika 67" descr="autumn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527934">
            <a:off x="1955363" y="4466330"/>
            <a:ext cx="516127" cy="387095"/>
          </a:xfrm>
          <a:prstGeom prst="rect">
            <a:avLst/>
          </a:prstGeom>
        </p:spPr>
      </p:pic>
      <p:pic>
        <p:nvPicPr>
          <p:cNvPr id="69" name="Slika 68" descr="spring1n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4348" y="785794"/>
            <a:ext cx="901293" cy="926682"/>
          </a:xfrm>
          <a:prstGeom prst="rect">
            <a:avLst/>
          </a:prstGeom>
        </p:spPr>
      </p:pic>
      <p:pic>
        <p:nvPicPr>
          <p:cNvPr id="70" name="Slika 69" descr="spring2b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57884" y="1142984"/>
            <a:ext cx="683851" cy="500066"/>
          </a:xfrm>
          <a:prstGeom prst="rect">
            <a:avLst/>
          </a:prstGeom>
        </p:spPr>
      </p:pic>
      <p:pic>
        <p:nvPicPr>
          <p:cNvPr id="72" name="Slika 71" descr="spring2bb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857884" y="500042"/>
            <a:ext cx="786525" cy="571504"/>
          </a:xfrm>
          <a:prstGeom prst="rect">
            <a:avLst/>
          </a:prstGeom>
        </p:spPr>
      </p:pic>
      <p:pic>
        <p:nvPicPr>
          <p:cNvPr id="73" name="Slika 72" descr="spring2bb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285852" y="428604"/>
            <a:ext cx="490542" cy="356437"/>
          </a:xfrm>
          <a:prstGeom prst="rect">
            <a:avLst/>
          </a:prstGeom>
        </p:spPr>
      </p:pic>
      <p:pic>
        <p:nvPicPr>
          <p:cNvPr id="74" name="Slika 73" descr="spring2bb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928662" y="428604"/>
            <a:ext cx="393263" cy="285752"/>
          </a:xfrm>
          <a:prstGeom prst="rect">
            <a:avLst/>
          </a:prstGeom>
        </p:spPr>
      </p:pic>
      <p:pic>
        <p:nvPicPr>
          <p:cNvPr id="75" name="Slika 74" descr="spring2bb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000364" y="3571876"/>
            <a:ext cx="393263" cy="285752"/>
          </a:xfrm>
          <a:prstGeom prst="rect">
            <a:avLst/>
          </a:prstGeom>
        </p:spPr>
      </p:pic>
      <p:pic>
        <p:nvPicPr>
          <p:cNvPr id="76" name="Slika 75" descr="spring2bb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3643306" y="3571876"/>
            <a:ext cx="346812" cy="252000"/>
          </a:xfrm>
          <a:prstGeom prst="rect">
            <a:avLst/>
          </a:prstGeom>
        </p:spPr>
      </p:pic>
      <p:pic>
        <p:nvPicPr>
          <p:cNvPr id="78" name="Slika 77" descr="spring2bb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4286248" y="3571876"/>
            <a:ext cx="247723" cy="180000"/>
          </a:xfrm>
          <a:prstGeom prst="rect">
            <a:avLst/>
          </a:prstGeom>
        </p:spPr>
      </p:pic>
      <p:pic>
        <p:nvPicPr>
          <p:cNvPr id="79" name="Slika 78" descr="spring2bb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357422" y="3571876"/>
            <a:ext cx="490542" cy="356437"/>
          </a:xfrm>
          <a:prstGeom prst="rect">
            <a:avLst/>
          </a:prstGeom>
        </p:spPr>
      </p:pic>
      <p:pic>
        <p:nvPicPr>
          <p:cNvPr id="80" name="Slika 79" descr="spring2bb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643042" y="3643314"/>
            <a:ext cx="589894" cy="428628"/>
          </a:xfrm>
          <a:prstGeom prst="rect">
            <a:avLst/>
          </a:prstGeom>
        </p:spPr>
      </p:pic>
      <p:pic>
        <p:nvPicPr>
          <p:cNvPr id="82" name="Slika 81" descr="spring2bb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714348" y="428604"/>
            <a:ext cx="247723" cy="180000"/>
          </a:xfrm>
          <a:prstGeom prst="rect">
            <a:avLst/>
          </a:prstGeom>
        </p:spPr>
      </p:pic>
      <p:pic>
        <p:nvPicPr>
          <p:cNvPr id="83" name="Slika 82" descr="autumn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9898428">
            <a:off x="1638424" y="4109398"/>
            <a:ext cx="565700" cy="424275"/>
          </a:xfrm>
          <a:prstGeom prst="rect">
            <a:avLst/>
          </a:prstGeom>
        </p:spPr>
      </p:pic>
      <p:pic>
        <p:nvPicPr>
          <p:cNvPr id="84" name="Slika 83" descr="summer 1.jpg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500166" y="2285992"/>
            <a:ext cx="897136" cy="785818"/>
          </a:xfrm>
          <a:prstGeom prst="rect">
            <a:avLst/>
          </a:prstGeom>
        </p:spPr>
      </p:pic>
      <p:pic>
        <p:nvPicPr>
          <p:cNvPr id="85" name="Slika 84" descr="MEMORI LJETO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2428860" y="2643182"/>
            <a:ext cx="637198" cy="663887"/>
          </a:xfrm>
          <a:prstGeom prst="rect">
            <a:avLst/>
          </a:prstGeom>
        </p:spPr>
      </p:pic>
      <p:pic>
        <p:nvPicPr>
          <p:cNvPr id="86" name="Slika 85" descr="spring1nn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1857356" y="1428736"/>
            <a:ext cx="357190" cy="359779"/>
          </a:xfrm>
          <a:prstGeom prst="rect">
            <a:avLst/>
          </a:prstGeom>
        </p:spPr>
      </p:pic>
      <p:pic>
        <p:nvPicPr>
          <p:cNvPr id="88" name="Slika 87" descr="spring1nn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2143108" y="1428736"/>
            <a:ext cx="357190" cy="359779"/>
          </a:xfrm>
          <a:prstGeom prst="rect">
            <a:avLst/>
          </a:prstGeom>
        </p:spPr>
      </p:pic>
      <p:pic>
        <p:nvPicPr>
          <p:cNvPr id="89" name="Slika 88" descr="spring1nn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2928926" y="1428736"/>
            <a:ext cx="357190" cy="359779"/>
          </a:xfrm>
          <a:prstGeom prst="rect">
            <a:avLst/>
          </a:prstGeom>
        </p:spPr>
      </p:pic>
      <p:pic>
        <p:nvPicPr>
          <p:cNvPr id="90" name="Slika 89" descr="spring1nn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3500430" y="1428736"/>
            <a:ext cx="357190" cy="359779"/>
          </a:xfrm>
          <a:prstGeom prst="rect">
            <a:avLst/>
          </a:prstGeom>
        </p:spPr>
      </p:pic>
      <p:pic>
        <p:nvPicPr>
          <p:cNvPr id="91" name="Slika 90" descr="spring1nn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4500562" y="1428736"/>
            <a:ext cx="357190" cy="359779"/>
          </a:xfrm>
          <a:prstGeom prst="rect">
            <a:avLst/>
          </a:prstGeom>
        </p:spPr>
      </p:pic>
      <p:pic>
        <p:nvPicPr>
          <p:cNvPr id="92" name="Slika 91" descr="app_full_proxy.phpe.pn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5429256" y="1428736"/>
            <a:ext cx="357190" cy="357190"/>
          </a:xfrm>
          <a:prstGeom prst="rect">
            <a:avLst/>
          </a:prstGeom>
        </p:spPr>
      </p:pic>
      <p:pic>
        <p:nvPicPr>
          <p:cNvPr id="93" name="Slika 92" descr="app_full_proxy.phpe.pn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2428860" y="1428736"/>
            <a:ext cx="357190" cy="357190"/>
          </a:xfrm>
          <a:prstGeom prst="rect">
            <a:avLst/>
          </a:prstGeom>
        </p:spPr>
      </p:pic>
      <p:pic>
        <p:nvPicPr>
          <p:cNvPr id="94" name="Slika 93" descr="app_full_proxy.phpe.pn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3214678" y="1428736"/>
            <a:ext cx="357190" cy="357190"/>
          </a:xfrm>
          <a:prstGeom prst="rect">
            <a:avLst/>
          </a:prstGeom>
        </p:spPr>
      </p:pic>
      <p:pic>
        <p:nvPicPr>
          <p:cNvPr id="95" name="Slika 94" descr="app_full_proxy.phpe.pn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5143504" y="1428736"/>
            <a:ext cx="357190" cy="357190"/>
          </a:xfrm>
          <a:prstGeom prst="rect">
            <a:avLst/>
          </a:prstGeom>
        </p:spPr>
      </p:pic>
      <p:pic>
        <p:nvPicPr>
          <p:cNvPr id="96" name="Slika 95" descr="app_full_proxy.phpere.pn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1571604" y="1428736"/>
            <a:ext cx="355954" cy="357190"/>
          </a:xfrm>
          <a:prstGeom prst="rect">
            <a:avLst/>
          </a:prstGeom>
        </p:spPr>
      </p:pic>
      <p:pic>
        <p:nvPicPr>
          <p:cNvPr id="97" name="Slika 96" descr="app_full_proxy.phpere.pn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2714612" y="1428736"/>
            <a:ext cx="355954" cy="357190"/>
          </a:xfrm>
          <a:prstGeom prst="rect">
            <a:avLst/>
          </a:prstGeom>
        </p:spPr>
      </p:pic>
      <p:pic>
        <p:nvPicPr>
          <p:cNvPr id="98" name="Slika 97" descr="app_full_proxy.phpere.pn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4857752" y="1428736"/>
            <a:ext cx="355954" cy="357190"/>
          </a:xfrm>
          <a:prstGeom prst="rect">
            <a:avLst/>
          </a:prstGeom>
        </p:spPr>
      </p:pic>
      <p:pic>
        <p:nvPicPr>
          <p:cNvPr id="99" name="Slika 98" descr="app_full_proxy.phpere.pn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4214810" y="1428736"/>
            <a:ext cx="355954" cy="357190"/>
          </a:xfrm>
          <a:prstGeom prst="rect">
            <a:avLst/>
          </a:prstGeom>
        </p:spPr>
      </p:pic>
      <p:pic>
        <p:nvPicPr>
          <p:cNvPr id="100" name="Slika 99" descr="app_full_proxy.phpere.pn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3857620" y="1428736"/>
            <a:ext cx="355954" cy="357190"/>
          </a:xfrm>
          <a:prstGeom prst="rect">
            <a:avLst/>
          </a:prstGeom>
        </p:spPr>
      </p:pic>
      <p:pic>
        <p:nvPicPr>
          <p:cNvPr id="102" name="Slika 101" descr="hstmeningar4_16801R0988tzh.png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2500298" y="4572008"/>
            <a:ext cx="364776" cy="358432"/>
          </a:xfrm>
          <a:prstGeom prst="rect">
            <a:avLst/>
          </a:prstGeom>
        </p:spPr>
      </p:pic>
      <p:pic>
        <p:nvPicPr>
          <p:cNvPr id="104" name="Slika 103" descr="hstmeningar4_16801R0988tzh.png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3357554" y="4572008"/>
            <a:ext cx="364776" cy="358432"/>
          </a:xfrm>
          <a:prstGeom prst="rect">
            <a:avLst/>
          </a:prstGeom>
        </p:spPr>
      </p:pic>
      <p:pic>
        <p:nvPicPr>
          <p:cNvPr id="105" name="Slika 104" descr="hstmeningar4_16801R0988tzh.png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1643042" y="4572008"/>
            <a:ext cx="364776" cy="358432"/>
          </a:xfrm>
          <a:prstGeom prst="rect">
            <a:avLst/>
          </a:prstGeom>
        </p:spPr>
      </p:pic>
      <p:pic>
        <p:nvPicPr>
          <p:cNvPr id="106" name="Slika 105" descr="hstmeningar4_16801R0988tzh.png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6215074" y="4572008"/>
            <a:ext cx="364776" cy="358432"/>
          </a:xfrm>
          <a:prstGeom prst="rect">
            <a:avLst/>
          </a:prstGeom>
        </p:spPr>
      </p:pic>
      <p:pic>
        <p:nvPicPr>
          <p:cNvPr id="107" name="Slika 106" descr="hstmeningar4_16801R0988tzh.png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4000496" y="4572008"/>
            <a:ext cx="364776" cy="358432"/>
          </a:xfrm>
          <a:prstGeom prst="rect">
            <a:avLst/>
          </a:prstGeom>
        </p:spPr>
      </p:pic>
      <p:pic>
        <p:nvPicPr>
          <p:cNvPr id="108" name="Slika 107" descr="hstmeningar4_16801R0988tzh.png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4786314" y="4572008"/>
            <a:ext cx="364776" cy="358432"/>
          </a:xfrm>
          <a:prstGeom prst="rect">
            <a:avLst/>
          </a:prstGeom>
        </p:spPr>
      </p:pic>
      <p:pic>
        <p:nvPicPr>
          <p:cNvPr id="109" name="Slika 108" descr="autumn.jpg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 rot="527934">
            <a:off x="2881589" y="4534310"/>
            <a:ext cx="468156" cy="351117"/>
          </a:xfrm>
          <a:prstGeom prst="rect">
            <a:avLst/>
          </a:prstGeom>
        </p:spPr>
      </p:pic>
      <p:pic>
        <p:nvPicPr>
          <p:cNvPr id="110" name="Slika 109" descr="autumn.jpg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 rot="21138374">
            <a:off x="4381786" y="4534310"/>
            <a:ext cx="468156" cy="351117"/>
          </a:xfrm>
          <a:prstGeom prst="rect">
            <a:avLst/>
          </a:prstGeom>
        </p:spPr>
      </p:pic>
      <p:pic>
        <p:nvPicPr>
          <p:cNvPr id="111" name="Slika 110" descr="Winter2B.jpg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500166" y="5286388"/>
            <a:ext cx="863251" cy="1071570"/>
          </a:xfrm>
          <a:prstGeom prst="rect">
            <a:avLst/>
          </a:prstGeom>
        </p:spPr>
      </p:pic>
      <p:pic>
        <p:nvPicPr>
          <p:cNvPr id="112" name="Slika 111" descr="Winter2BB.jpg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2214546" y="5214950"/>
            <a:ext cx="728671" cy="785818"/>
          </a:xfrm>
          <a:prstGeom prst="rect">
            <a:avLst/>
          </a:prstGeom>
        </p:spPr>
      </p:pic>
      <p:pic>
        <p:nvPicPr>
          <p:cNvPr id="113" name="Slika 112" descr="Winter2BBB (2).jpg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6072198" y="5214950"/>
            <a:ext cx="561978" cy="571504"/>
          </a:xfrm>
          <a:prstGeom prst="rect">
            <a:avLst/>
          </a:prstGeom>
        </p:spPr>
      </p:pic>
      <p:pic>
        <p:nvPicPr>
          <p:cNvPr id="114" name="Slika 113" descr="ČARAPA  stocking0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3306" y="6143644"/>
            <a:ext cx="286137" cy="357190"/>
          </a:xfrm>
          <a:prstGeom prst="rect">
            <a:avLst/>
          </a:prstGeom>
        </p:spPr>
      </p:pic>
      <p:pic>
        <p:nvPicPr>
          <p:cNvPr id="115" name="Slika 114" descr="ČARAPA  stocking0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0496" y="6143644"/>
            <a:ext cx="286137" cy="357190"/>
          </a:xfrm>
          <a:prstGeom prst="rect">
            <a:avLst/>
          </a:prstGeom>
        </p:spPr>
      </p:pic>
      <p:pic>
        <p:nvPicPr>
          <p:cNvPr id="116" name="Slika 115" descr="ČARAPA  stocking0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9124" y="6143644"/>
            <a:ext cx="286137" cy="357190"/>
          </a:xfrm>
          <a:prstGeom prst="rect">
            <a:avLst/>
          </a:prstGeom>
        </p:spPr>
      </p:pic>
      <p:pic>
        <p:nvPicPr>
          <p:cNvPr id="117" name="Slika 116" descr="ČARAPA  stocking0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7752" y="6143644"/>
            <a:ext cx="286137" cy="357190"/>
          </a:xfrm>
          <a:prstGeom prst="rect">
            <a:avLst/>
          </a:prstGeom>
        </p:spPr>
      </p:pic>
      <p:pic>
        <p:nvPicPr>
          <p:cNvPr id="118" name="Slika 117" descr="ČARAPA  stocking0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6380" y="6143644"/>
            <a:ext cx="286137" cy="357190"/>
          </a:xfrm>
          <a:prstGeom prst="rect">
            <a:avLst/>
          </a:prstGeom>
        </p:spPr>
      </p:pic>
      <p:pic>
        <p:nvPicPr>
          <p:cNvPr id="119" name="Slika 118" descr="Winter2BBB.jpg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6572264" y="5500702"/>
            <a:ext cx="782183" cy="949794"/>
          </a:xfrm>
          <a:prstGeom prst="rect">
            <a:avLst/>
          </a:prstGeom>
        </p:spPr>
      </p:pic>
      <p:pic>
        <p:nvPicPr>
          <p:cNvPr id="120" name="Slika 119" descr="christmas_tre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5429264"/>
            <a:ext cx="595306" cy="790642"/>
          </a:xfrm>
          <a:prstGeom prst="rect">
            <a:avLst/>
          </a:prstGeom>
        </p:spPr>
      </p:pic>
      <p:pic>
        <p:nvPicPr>
          <p:cNvPr id="121" name="Slika 120" descr="Snow-1.png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428728" y="5214950"/>
            <a:ext cx="419698" cy="428628"/>
          </a:xfrm>
          <a:prstGeom prst="rect">
            <a:avLst/>
          </a:prstGeom>
        </p:spPr>
      </p:pic>
      <p:pic>
        <p:nvPicPr>
          <p:cNvPr id="122" name="Slika 121" descr="Snow-1.png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7000892" y="5143512"/>
            <a:ext cx="349748" cy="357190"/>
          </a:xfrm>
          <a:prstGeom prst="rect">
            <a:avLst/>
          </a:prstGeom>
        </p:spPr>
      </p:pic>
      <p:pic>
        <p:nvPicPr>
          <p:cNvPr id="123" name="Slika 122" descr="Snow-1.png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 rot="1110712">
            <a:off x="3000364" y="5214950"/>
            <a:ext cx="419698" cy="428628"/>
          </a:xfrm>
          <a:prstGeom prst="rect">
            <a:avLst/>
          </a:prstGeom>
        </p:spPr>
      </p:pic>
      <p:pic>
        <p:nvPicPr>
          <p:cNvPr id="124" name="Slika 123" descr="Snow-1.png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 rot="21032744">
            <a:off x="2643174" y="6000768"/>
            <a:ext cx="419698" cy="428628"/>
          </a:xfrm>
          <a:prstGeom prst="rect">
            <a:avLst/>
          </a:prstGeom>
        </p:spPr>
      </p:pic>
      <p:pic>
        <p:nvPicPr>
          <p:cNvPr id="125" name="Slika 124" descr="Snow-1.png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 rot="1110712">
            <a:off x="6272261" y="5841992"/>
            <a:ext cx="419698" cy="428628"/>
          </a:xfrm>
          <a:prstGeom prst="rect">
            <a:avLst/>
          </a:prstGeom>
        </p:spPr>
      </p:pic>
      <p:pic>
        <p:nvPicPr>
          <p:cNvPr id="126" name="Slika 125" descr="vder1_133026012.png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5857884" y="2000240"/>
            <a:ext cx="653839" cy="642942"/>
          </a:xfrm>
          <a:prstGeom prst="rect">
            <a:avLst/>
          </a:prstGeom>
        </p:spPr>
      </p:pic>
      <p:pic>
        <p:nvPicPr>
          <p:cNvPr id="127" name="Slika 126" descr="MEMORI LJETO2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86380" y="2928934"/>
            <a:ext cx="381002" cy="357190"/>
          </a:xfrm>
          <a:prstGeom prst="rect">
            <a:avLst/>
          </a:prstGeom>
        </p:spPr>
      </p:pic>
      <p:pic>
        <p:nvPicPr>
          <p:cNvPr id="128" name="Slika 127" descr="MEMORI LJETO2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57752" y="2928934"/>
            <a:ext cx="381002" cy="357190"/>
          </a:xfrm>
          <a:prstGeom prst="rect">
            <a:avLst/>
          </a:prstGeom>
        </p:spPr>
      </p:pic>
      <p:pic>
        <p:nvPicPr>
          <p:cNvPr id="129" name="Slika 128" descr="MEMORI LJETO2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00562" y="2928934"/>
            <a:ext cx="381002" cy="357190"/>
          </a:xfrm>
          <a:prstGeom prst="rect">
            <a:avLst/>
          </a:prstGeom>
        </p:spPr>
      </p:pic>
      <p:pic>
        <p:nvPicPr>
          <p:cNvPr id="130" name="Slika 129" descr="MEMORI LJETO2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071934" y="2928934"/>
            <a:ext cx="381002" cy="357190"/>
          </a:xfrm>
          <a:prstGeom prst="rect">
            <a:avLst/>
          </a:prstGeom>
        </p:spPr>
      </p:pic>
      <p:pic>
        <p:nvPicPr>
          <p:cNvPr id="131" name="Slika 130" descr="MEMORI LJETO2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14744" y="2928934"/>
            <a:ext cx="381002" cy="357190"/>
          </a:xfrm>
          <a:prstGeom prst="rect">
            <a:avLst/>
          </a:prstGeom>
        </p:spPr>
      </p:pic>
      <p:pic>
        <p:nvPicPr>
          <p:cNvPr id="132" name="Slika 131" descr="MEMORI LJETO2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357554" y="2928934"/>
            <a:ext cx="381002" cy="357190"/>
          </a:xfrm>
          <a:prstGeom prst="rect">
            <a:avLst/>
          </a:prstGeom>
        </p:spPr>
      </p:pic>
      <p:pic>
        <p:nvPicPr>
          <p:cNvPr id="133" name="Slika 132" descr="vder1_133026012.png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2143108" y="2000240"/>
            <a:ext cx="653839" cy="642942"/>
          </a:xfrm>
          <a:prstGeom prst="rect">
            <a:avLst/>
          </a:prstGeom>
        </p:spPr>
      </p:pic>
      <p:pic>
        <p:nvPicPr>
          <p:cNvPr id="1026" name="Picture 2" descr="D:\workarea\radoznalci.com\radoznalci.png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7286644" y="500042"/>
            <a:ext cx="998263" cy="1571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Slika 86" descr="imagesDFVRTGV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5429264"/>
            <a:ext cx="981295" cy="785818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 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     </a:t>
            </a:r>
            <a:endParaRPr lang="hr-HR" dirty="0"/>
          </a:p>
        </p:txBody>
      </p:sp>
      <p:sp>
        <p:nvSpPr>
          <p:cNvPr id="10" name="Zaobljeni pravokutnik 9"/>
          <p:cNvSpPr/>
          <p:nvPr/>
        </p:nvSpPr>
        <p:spPr>
          <a:xfrm>
            <a:off x="571472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2214546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Zaobljeni pravokutnik 12"/>
          <p:cNvSpPr/>
          <p:nvPr/>
        </p:nvSpPr>
        <p:spPr>
          <a:xfrm>
            <a:off x="2214546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Zaobljeni pravokutnik 13"/>
          <p:cNvSpPr/>
          <p:nvPr/>
        </p:nvSpPr>
        <p:spPr>
          <a:xfrm>
            <a:off x="2428860" y="3429000"/>
            <a:ext cx="612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571472" y="5000636"/>
            <a:ext cx="612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Zaobljeni pravokutnik 16"/>
          <p:cNvSpPr/>
          <p:nvPr/>
        </p:nvSpPr>
        <p:spPr>
          <a:xfrm>
            <a:off x="571472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Zaobljeni pravokutnik 19"/>
          <p:cNvSpPr/>
          <p:nvPr/>
        </p:nvSpPr>
        <p:spPr>
          <a:xfrm>
            <a:off x="5500694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Zaobljeni pravokutnik 20"/>
          <p:cNvSpPr/>
          <p:nvPr/>
        </p:nvSpPr>
        <p:spPr>
          <a:xfrm>
            <a:off x="5500694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Zaobljeni pravokutnik 23"/>
          <p:cNvSpPr/>
          <p:nvPr/>
        </p:nvSpPr>
        <p:spPr>
          <a:xfrm>
            <a:off x="3857620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Zaobljeni pravokutnik 24"/>
          <p:cNvSpPr/>
          <p:nvPr/>
        </p:nvSpPr>
        <p:spPr>
          <a:xfrm>
            <a:off x="3857620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Zaobljeni pravokutnik 25"/>
          <p:cNvSpPr/>
          <p:nvPr/>
        </p:nvSpPr>
        <p:spPr>
          <a:xfrm>
            <a:off x="7143768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Zaobljeni pravokutnik 27"/>
          <p:cNvSpPr/>
          <p:nvPr/>
        </p:nvSpPr>
        <p:spPr>
          <a:xfrm>
            <a:off x="7143768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Zaobljeni pravokutnik 28"/>
          <p:cNvSpPr/>
          <p:nvPr/>
        </p:nvSpPr>
        <p:spPr>
          <a:xfrm>
            <a:off x="7143768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Zaobljeni pravokutnik 29"/>
          <p:cNvSpPr/>
          <p:nvPr/>
        </p:nvSpPr>
        <p:spPr>
          <a:xfrm>
            <a:off x="571472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TekstniOkvir 50"/>
          <p:cNvSpPr txBox="1"/>
          <p:nvPr/>
        </p:nvSpPr>
        <p:spPr>
          <a:xfrm>
            <a:off x="500034" y="142852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21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kstniOkvir 51"/>
          <p:cNvSpPr txBox="1"/>
          <p:nvPr/>
        </p:nvSpPr>
        <p:spPr>
          <a:xfrm>
            <a:off x="2143108" y="142852"/>
            <a:ext cx="928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 smtClean="0">
                <a:solidFill>
                  <a:schemeClr val="accent1">
                    <a:lumMod val="75000"/>
                  </a:schemeClr>
                </a:solidFill>
              </a:rPr>
              <a:t>22</a:t>
            </a:r>
            <a:endParaRPr lang="hr-HR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3" name="TekstniOkvir 52"/>
          <p:cNvSpPr txBox="1"/>
          <p:nvPr/>
        </p:nvSpPr>
        <p:spPr>
          <a:xfrm>
            <a:off x="3786182" y="142852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23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kstniOkvir 53"/>
          <p:cNvSpPr txBox="1"/>
          <p:nvPr/>
        </p:nvSpPr>
        <p:spPr>
          <a:xfrm>
            <a:off x="5429256" y="142852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24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kstniOkvir 54"/>
          <p:cNvSpPr txBox="1"/>
          <p:nvPr/>
        </p:nvSpPr>
        <p:spPr>
          <a:xfrm>
            <a:off x="7072330" y="142852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25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kstniOkvir 55"/>
          <p:cNvSpPr txBox="1"/>
          <p:nvPr/>
        </p:nvSpPr>
        <p:spPr>
          <a:xfrm>
            <a:off x="500034" y="1714488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26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kstniOkvir 56"/>
          <p:cNvSpPr txBox="1"/>
          <p:nvPr/>
        </p:nvSpPr>
        <p:spPr>
          <a:xfrm>
            <a:off x="2143108" y="1714488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27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kstniOkvir 57"/>
          <p:cNvSpPr txBox="1"/>
          <p:nvPr/>
        </p:nvSpPr>
        <p:spPr>
          <a:xfrm>
            <a:off x="3786182" y="1714488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28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kstniOkvir 58"/>
          <p:cNvSpPr txBox="1"/>
          <p:nvPr/>
        </p:nvSpPr>
        <p:spPr>
          <a:xfrm>
            <a:off x="5429256" y="1714488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29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kstniOkvir 59"/>
          <p:cNvSpPr txBox="1"/>
          <p:nvPr/>
        </p:nvSpPr>
        <p:spPr>
          <a:xfrm>
            <a:off x="7072330" y="1714488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</a:rPr>
              <a:t>30</a:t>
            </a:r>
            <a:endParaRPr lang="hr-HR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1" name="TekstniOkvir 60"/>
          <p:cNvSpPr txBox="1"/>
          <p:nvPr/>
        </p:nvSpPr>
        <p:spPr>
          <a:xfrm>
            <a:off x="500034" y="3286124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31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kstniOkvir 63"/>
          <p:cNvSpPr txBox="1"/>
          <p:nvPr/>
        </p:nvSpPr>
        <p:spPr>
          <a:xfrm>
            <a:off x="428596" y="5143512"/>
            <a:ext cx="66437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10.</a:t>
            </a:r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sr-Cyrl-RS" sz="6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КТОБАР</a:t>
            </a:r>
            <a:endParaRPr lang="hr-HR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6" name="TekstniOkvir 65"/>
          <p:cNvSpPr txBox="1"/>
          <p:nvPr/>
        </p:nvSpPr>
        <p:spPr>
          <a:xfrm>
            <a:off x="7072330" y="5000636"/>
            <a:ext cx="171451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10.</a:t>
            </a:r>
            <a:endParaRPr lang="hr-HR" sz="8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5" name="Slika 34" descr="autum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785794"/>
            <a:ext cx="1143000" cy="857250"/>
          </a:xfrm>
          <a:prstGeom prst="rect">
            <a:avLst/>
          </a:prstGeom>
        </p:spPr>
      </p:pic>
      <p:pic>
        <p:nvPicPr>
          <p:cNvPr id="36" name="Slika 35" descr="autum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6644" y="857232"/>
            <a:ext cx="1143000" cy="857250"/>
          </a:xfrm>
          <a:prstGeom prst="rect">
            <a:avLst/>
          </a:prstGeom>
        </p:spPr>
      </p:pic>
      <p:pic>
        <p:nvPicPr>
          <p:cNvPr id="37" name="Slika 36" descr="autum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6644" y="2357430"/>
            <a:ext cx="1143000" cy="857250"/>
          </a:xfrm>
          <a:prstGeom prst="rect">
            <a:avLst/>
          </a:prstGeom>
        </p:spPr>
      </p:pic>
      <p:pic>
        <p:nvPicPr>
          <p:cNvPr id="38" name="Slika 37" descr="autum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2357430"/>
            <a:ext cx="1143000" cy="857250"/>
          </a:xfrm>
          <a:prstGeom prst="rect">
            <a:avLst/>
          </a:prstGeom>
        </p:spPr>
      </p:pic>
      <p:pic>
        <p:nvPicPr>
          <p:cNvPr id="39" name="Slika 38" descr="autum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2357430"/>
            <a:ext cx="1143000" cy="857250"/>
          </a:xfrm>
          <a:prstGeom prst="rect">
            <a:avLst/>
          </a:prstGeom>
        </p:spPr>
      </p:pic>
      <p:pic>
        <p:nvPicPr>
          <p:cNvPr id="40" name="Slika 39" descr="autum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422" y="2357430"/>
            <a:ext cx="1143000" cy="857250"/>
          </a:xfrm>
          <a:prstGeom prst="rect">
            <a:avLst/>
          </a:prstGeom>
        </p:spPr>
      </p:pic>
      <p:pic>
        <p:nvPicPr>
          <p:cNvPr id="41" name="Slika 40" descr="autum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2357430"/>
            <a:ext cx="1143000" cy="857250"/>
          </a:xfrm>
          <a:prstGeom prst="rect">
            <a:avLst/>
          </a:prstGeom>
        </p:spPr>
      </p:pic>
      <p:pic>
        <p:nvPicPr>
          <p:cNvPr id="42" name="Slika 41" descr="autum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3929066"/>
            <a:ext cx="1143000" cy="857250"/>
          </a:xfrm>
          <a:prstGeom prst="rect">
            <a:avLst/>
          </a:prstGeom>
        </p:spPr>
      </p:pic>
      <p:pic>
        <p:nvPicPr>
          <p:cNvPr id="43" name="Slika 42" descr="autum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5357826"/>
            <a:ext cx="857256" cy="714374"/>
          </a:xfrm>
          <a:prstGeom prst="rect">
            <a:avLst/>
          </a:prstGeom>
        </p:spPr>
      </p:pic>
      <p:pic>
        <p:nvPicPr>
          <p:cNvPr id="44" name="Slika 43" descr="autum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422" y="857232"/>
            <a:ext cx="1143000" cy="857250"/>
          </a:xfrm>
          <a:prstGeom prst="rect">
            <a:avLst/>
          </a:prstGeom>
        </p:spPr>
      </p:pic>
      <p:pic>
        <p:nvPicPr>
          <p:cNvPr id="45" name="Slika 44" descr="autum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9058" y="857232"/>
            <a:ext cx="1143000" cy="857250"/>
          </a:xfrm>
          <a:prstGeom prst="rect">
            <a:avLst/>
          </a:prstGeom>
        </p:spPr>
      </p:pic>
      <p:pic>
        <p:nvPicPr>
          <p:cNvPr id="46" name="Slika 45" descr="autum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785794"/>
            <a:ext cx="1143000" cy="857250"/>
          </a:xfrm>
          <a:prstGeom prst="rect">
            <a:avLst/>
          </a:prstGeom>
        </p:spPr>
      </p:pic>
      <p:sp>
        <p:nvSpPr>
          <p:cNvPr id="47" name="TekstniOkvir 46"/>
          <p:cNvSpPr txBox="1"/>
          <p:nvPr/>
        </p:nvSpPr>
        <p:spPr>
          <a:xfrm>
            <a:off x="6929454" y="5000636"/>
            <a:ext cx="22145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800" b="1" dirty="0" smtClean="0">
                <a:solidFill>
                  <a:schemeClr val="accent1">
                    <a:lumMod val="75000"/>
                  </a:schemeClr>
                </a:solidFill>
              </a:rPr>
              <a:t>     .</a:t>
            </a:r>
            <a:endParaRPr lang="hr-HR" sz="8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8" name="Picture 2" descr="D:\workarea\radoznalci.com\radoznalc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2396" y="6500834"/>
            <a:ext cx="998263" cy="1571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 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     </a:t>
            </a:r>
            <a:endParaRPr lang="hr-HR" dirty="0"/>
          </a:p>
        </p:txBody>
      </p:sp>
      <p:sp>
        <p:nvSpPr>
          <p:cNvPr id="10" name="Zaobljeni pravokutnik 9"/>
          <p:cNvSpPr/>
          <p:nvPr/>
        </p:nvSpPr>
        <p:spPr>
          <a:xfrm>
            <a:off x="571472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2214546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Zaobljeni pravokutnik 12"/>
          <p:cNvSpPr/>
          <p:nvPr/>
        </p:nvSpPr>
        <p:spPr>
          <a:xfrm>
            <a:off x="2214546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Zaobljeni pravokutnik 13"/>
          <p:cNvSpPr/>
          <p:nvPr/>
        </p:nvSpPr>
        <p:spPr>
          <a:xfrm>
            <a:off x="2214546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2214546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571472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Zaobljeni pravokutnik 16"/>
          <p:cNvSpPr/>
          <p:nvPr/>
        </p:nvSpPr>
        <p:spPr>
          <a:xfrm>
            <a:off x="571472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8" name="Zaobljeni pravokutnik 17"/>
          <p:cNvSpPr/>
          <p:nvPr/>
        </p:nvSpPr>
        <p:spPr>
          <a:xfrm>
            <a:off x="5500694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Zaobljeni pravokutnik 18"/>
          <p:cNvSpPr/>
          <p:nvPr/>
        </p:nvSpPr>
        <p:spPr>
          <a:xfrm>
            <a:off x="5500694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Zaobljeni pravokutnik 19"/>
          <p:cNvSpPr/>
          <p:nvPr/>
        </p:nvSpPr>
        <p:spPr>
          <a:xfrm>
            <a:off x="5500694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Zaobljeni pravokutnik 20"/>
          <p:cNvSpPr/>
          <p:nvPr/>
        </p:nvSpPr>
        <p:spPr>
          <a:xfrm>
            <a:off x="5500694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Zaobljeni pravokutnik 21"/>
          <p:cNvSpPr/>
          <p:nvPr/>
        </p:nvSpPr>
        <p:spPr>
          <a:xfrm>
            <a:off x="3857620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Zaobljeni pravokutnik 22"/>
          <p:cNvSpPr/>
          <p:nvPr/>
        </p:nvSpPr>
        <p:spPr>
          <a:xfrm>
            <a:off x="3857620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4" name="Zaobljeni pravokutnik 23"/>
          <p:cNvSpPr/>
          <p:nvPr/>
        </p:nvSpPr>
        <p:spPr>
          <a:xfrm>
            <a:off x="3857620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Zaobljeni pravokutnik 24"/>
          <p:cNvSpPr/>
          <p:nvPr/>
        </p:nvSpPr>
        <p:spPr>
          <a:xfrm>
            <a:off x="3857620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Zaobljeni pravokutnik 25"/>
          <p:cNvSpPr/>
          <p:nvPr/>
        </p:nvSpPr>
        <p:spPr>
          <a:xfrm>
            <a:off x="7143768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Zaobljeni pravokutnik 26"/>
          <p:cNvSpPr/>
          <p:nvPr/>
        </p:nvSpPr>
        <p:spPr>
          <a:xfrm>
            <a:off x="7143768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Zaobljeni pravokutnik 27"/>
          <p:cNvSpPr/>
          <p:nvPr/>
        </p:nvSpPr>
        <p:spPr>
          <a:xfrm>
            <a:off x="7143768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Zaobljeni pravokutnik 28"/>
          <p:cNvSpPr/>
          <p:nvPr/>
        </p:nvSpPr>
        <p:spPr>
          <a:xfrm>
            <a:off x="7143768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Zaobljeni pravokutnik 29"/>
          <p:cNvSpPr/>
          <p:nvPr/>
        </p:nvSpPr>
        <p:spPr>
          <a:xfrm>
            <a:off x="571472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TekstniOkvir 50"/>
          <p:cNvSpPr txBox="1"/>
          <p:nvPr/>
        </p:nvSpPr>
        <p:spPr>
          <a:xfrm>
            <a:off x="500034" y="142852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kstniOkvir 52"/>
          <p:cNvSpPr txBox="1"/>
          <p:nvPr/>
        </p:nvSpPr>
        <p:spPr>
          <a:xfrm>
            <a:off x="500034" y="3357562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kstniOkvir 53"/>
          <p:cNvSpPr txBox="1"/>
          <p:nvPr/>
        </p:nvSpPr>
        <p:spPr>
          <a:xfrm>
            <a:off x="2143108" y="3286124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12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kstniOkvir 54"/>
          <p:cNvSpPr txBox="1"/>
          <p:nvPr/>
        </p:nvSpPr>
        <p:spPr>
          <a:xfrm>
            <a:off x="3786182" y="3286124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13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kstniOkvir 55"/>
          <p:cNvSpPr txBox="1"/>
          <p:nvPr/>
        </p:nvSpPr>
        <p:spPr>
          <a:xfrm>
            <a:off x="5429256" y="3286124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14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kstniOkvir 56"/>
          <p:cNvSpPr txBox="1"/>
          <p:nvPr/>
        </p:nvSpPr>
        <p:spPr>
          <a:xfrm>
            <a:off x="7143768" y="3286124"/>
            <a:ext cx="1285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15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kstniOkvir 57"/>
          <p:cNvSpPr txBox="1"/>
          <p:nvPr/>
        </p:nvSpPr>
        <p:spPr>
          <a:xfrm>
            <a:off x="500034" y="4857760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16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kstniOkvir 59"/>
          <p:cNvSpPr txBox="1"/>
          <p:nvPr/>
        </p:nvSpPr>
        <p:spPr>
          <a:xfrm>
            <a:off x="3786182" y="4857760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18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kstniOkvir 60"/>
          <p:cNvSpPr txBox="1"/>
          <p:nvPr/>
        </p:nvSpPr>
        <p:spPr>
          <a:xfrm>
            <a:off x="5429256" y="4857760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19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kstniOkvir 61"/>
          <p:cNvSpPr txBox="1"/>
          <p:nvPr/>
        </p:nvSpPr>
        <p:spPr>
          <a:xfrm>
            <a:off x="7143768" y="4857760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kstniOkvir 62"/>
          <p:cNvSpPr txBox="1"/>
          <p:nvPr/>
        </p:nvSpPr>
        <p:spPr>
          <a:xfrm>
            <a:off x="2214546" y="142852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kstniOkvir 63"/>
          <p:cNvSpPr txBox="1"/>
          <p:nvPr/>
        </p:nvSpPr>
        <p:spPr>
          <a:xfrm>
            <a:off x="3857620" y="142852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kstniOkvir 64"/>
          <p:cNvSpPr txBox="1"/>
          <p:nvPr/>
        </p:nvSpPr>
        <p:spPr>
          <a:xfrm>
            <a:off x="5500694" y="142852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niOkvir 65"/>
          <p:cNvSpPr txBox="1"/>
          <p:nvPr/>
        </p:nvSpPr>
        <p:spPr>
          <a:xfrm>
            <a:off x="7143768" y="142852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niOkvir 66"/>
          <p:cNvSpPr txBox="1"/>
          <p:nvPr/>
        </p:nvSpPr>
        <p:spPr>
          <a:xfrm>
            <a:off x="571472" y="1714488"/>
            <a:ext cx="571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kstniOkvir 67"/>
          <p:cNvSpPr txBox="1"/>
          <p:nvPr/>
        </p:nvSpPr>
        <p:spPr>
          <a:xfrm>
            <a:off x="2214546" y="1785926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kstniOkvir 68"/>
          <p:cNvSpPr txBox="1"/>
          <p:nvPr/>
        </p:nvSpPr>
        <p:spPr>
          <a:xfrm>
            <a:off x="3929058" y="1714488"/>
            <a:ext cx="642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kstniOkvir 69"/>
          <p:cNvSpPr txBox="1"/>
          <p:nvPr/>
        </p:nvSpPr>
        <p:spPr>
          <a:xfrm>
            <a:off x="5500694" y="1714488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kstniOkvir 70"/>
          <p:cNvSpPr txBox="1"/>
          <p:nvPr/>
        </p:nvSpPr>
        <p:spPr>
          <a:xfrm>
            <a:off x="7072330" y="1714488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kstniOkvir 71"/>
          <p:cNvSpPr txBox="1"/>
          <p:nvPr/>
        </p:nvSpPr>
        <p:spPr>
          <a:xfrm>
            <a:off x="2143108" y="4857760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17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4" name="Slika 43" descr="spring2b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7" y="865381"/>
            <a:ext cx="1071569" cy="778622"/>
          </a:xfrm>
          <a:prstGeom prst="rect">
            <a:avLst/>
          </a:prstGeom>
        </p:spPr>
      </p:pic>
      <p:pic>
        <p:nvPicPr>
          <p:cNvPr id="45" name="Slika 44" descr="spring2b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2500306"/>
            <a:ext cx="1071569" cy="778622"/>
          </a:xfrm>
          <a:prstGeom prst="rect">
            <a:avLst/>
          </a:prstGeom>
        </p:spPr>
      </p:pic>
      <p:pic>
        <p:nvPicPr>
          <p:cNvPr id="46" name="Slika 45" descr="spring2b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2500306"/>
            <a:ext cx="1071569" cy="778622"/>
          </a:xfrm>
          <a:prstGeom prst="rect">
            <a:avLst/>
          </a:prstGeom>
        </p:spPr>
      </p:pic>
      <p:pic>
        <p:nvPicPr>
          <p:cNvPr id="47" name="Slika 46" descr="spring2b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2428868"/>
            <a:ext cx="1071569" cy="778622"/>
          </a:xfrm>
          <a:prstGeom prst="rect">
            <a:avLst/>
          </a:prstGeom>
        </p:spPr>
      </p:pic>
      <p:pic>
        <p:nvPicPr>
          <p:cNvPr id="48" name="Slika 47" descr="spring2b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4071942"/>
            <a:ext cx="1071569" cy="778622"/>
          </a:xfrm>
          <a:prstGeom prst="rect">
            <a:avLst/>
          </a:prstGeom>
        </p:spPr>
      </p:pic>
      <p:pic>
        <p:nvPicPr>
          <p:cNvPr id="49" name="Slika 48" descr="spring2b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4071942"/>
            <a:ext cx="1071569" cy="778622"/>
          </a:xfrm>
          <a:prstGeom prst="rect">
            <a:avLst/>
          </a:prstGeom>
        </p:spPr>
      </p:pic>
      <p:pic>
        <p:nvPicPr>
          <p:cNvPr id="50" name="Slika 49" descr="spring2b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4071942"/>
            <a:ext cx="1071569" cy="778622"/>
          </a:xfrm>
          <a:prstGeom prst="rect">
            <a:avLst/>
          </a:prstGeom>
        </p:spPr>
      </p:pic>
      <p:pic>
        <p:nvPicPr>
          <p:cNvPr id="52" name="Slika 51" descr="spring2b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4071942"/>
            <a:ext cx="1071569" cy="778622"/>
          </a:xfrm>
          <a:prstGeom prst="rect">
            <a:avLst/>
          </a:prstGeom>
        </p:spPr>
      </p:pic>
      <p:pic>
        <p:nvPicPr>
          <p:cNvPr id="59" name="Slika 58" descr="spring2b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082" y="4000504"/>
            <a:ext cx="1071569" cy="778622"/>
          </a:xfrm>
          <a:prstGeom prst="rect">
            <a:avLst/>
          </a:prstGeom>
        </p:spPr>
      </p:pic>
      <p:pic>
        <p:nvPicPr>
          <p:cNvPr id="73" name="Slika 72" descr="spring2b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5643578"/>
            <a:ext cx="1071569" cy="778622"/>
          </a:xfrm>
          <a:prstGeom prst="rect">
            <a:avLst/>
          </a:prstGeom>
        </p:spPr>
      </p:pic>
      <p:pic>
        <p:nvPicPr>
          <p:cNvPr id="74" name="Slika 73" descr="spring2b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5643578"/>
            <a:ext cx="1071569" cy="778622"/>
          </a:xfrm>
          <a:prstGeom prst="rect">
            <a:avLst/>
          </a:prstGeom>
        </p:spPr>
      </p:pic>
      <p:pic>
        <p:nvPicPr>
          <p:cNvPr id="75" name="Slika 74" descr="spring2b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5643578"/>
            <a:ext cx="1071569" cy="778622"/>
          </a:xfrm>
          <a:prstGeom prst="rect">
            <a:avLst/>
          </a:prstGeom>
        </p:spPr>
      </p:pic>
      <p:pic>
        <p:nvPicPr>
          <p:cNvPr id="76" name="Slika 75" descr="spring2b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5643578"/>
            <a:ext cx="1071569" cy="778622"/>
          </a:xfrm>
          <a:prstGeom prst="rect">
            <a:avLst/>
          </a:prstGeom>
        </p:spPr>
      </p:pic>
      <p:pic>
        <p:nvPicPr>
          <p:cNvPr id="77" name="Slika 76" descr="spring2b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44" y="5572140"/>
            <a:ext cx="1071569" cy="778622"/>
          </a:xfrm>
          <a:prstGeom prst="rect">
            <a:avLst/>
          </a:prstGeom>
        </p:spPr>
      </p:pic>
      <p:pic>
        <p:nvPicPr>
          <p:cNvPr id="78" name="Slika 77" descr="spring2b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928670"/>
            <a:ext cx="1071569" cy="778622"/>
          </a:xfrm>
          <a:prstGeom prst="rect">
            <a:avLst/>
          </a:prstGeom>
        </p:spPr>
      </p:pic>
      <p:pic>
        <p:nvPicPr>
          <p:cNvPr id="79" name="Slika 78" descr="spring2b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928670"/>
            <a:ext cx="1071569" cy="778622"/>
          </a:xfrm>
          <a:prstGeom prst="rect">
            <a:avLst/>
          </a:prstGeom>
        </p:spPr>
      </p:pic>
      <p:pic>
        <p:nvPicPr>
          <p:cNvPr id="80" name="Slika 79" descr="spring2b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928670"/>
            <a:ext cx="1071569" cy="778622"/>
          </a:xfrm>
          <a:prstGeom prst="rect">
            <a:avLst/>
          </a:prstGeom>
        </p:spPr>
      </p:pic>
      <p:pic>
        <p:nvPicPr>
          <p:cNvPr id="81" name="Slika 80" descr="spring2b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082" y="928670"/>
            <a:ext cx="1071569" cy="778622"/>
          </a:xfrm>
          <a:prstGeom prst="rect">
            <a:avLst/>
          </a:prstGeom>
        </p:spPr>
      </p:pic>
      <p:pic>
        <p:nvPicPr>
          <p:cNvPr id="82" name="Slika 81" descr="spring2b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082" y="2500306"/>
            <a:ext cx="1071569" cy="778622"/>
          </a:xfrm>
          <a:prstGeom prst="rect">
            <a:avLst/>
          </a:prstGeom>
        </p:spPr>
      </p:pic>
      <p:pic>
        <p:nvPicPr>
          <p:cNvPr id="83" name="Slika 82" descr="spring2b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2500306"/>
            <a:ext cx="1071569" cy="778622"/>
          </a:xfrm>
          <a:prstGeom prst="rect">
            <a:avLst/>
          </a:prstGeom>
        </p:spPr>
      </p:pic>
      <p:pic>
        <p:nvPicPr>
          <p:cNvPr id="84" name="Slika 83" descr="spring2b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2428868"/>
            <a:ext cx="1071569" cy="778622"/>
          </a:xfrm>
          <a:prstGeom prst="rect">
            <a:avLst/>
          </a:prstGeom>
        </p:spPr>
      </p:pic>
      <p:pic>
        <p:nvPicPr>
          <p:cNvPr id="85" name="Picture 2" descr="D:\workarea\radoznalci.com\radoznalc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96" y="6500834"/>
            <a:ext cx="998263" cy="1571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Slika 86" descr="imagesDFVRTGV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5429264"/>
            <a:ext cx="981295" cy="785818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 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     </a:t>
            </a:r>
            <a:endParaRPr lang="hr-HR" dirty="0"/>
          </a:p>
        </p:txBody>
      </p:sp>
      <p:sp>
        <p:nvSpPr>
          <p:cNvPr id="10" name="Zaobljeni pravokutnik 9"/>
          <p:cNvSpPr/>
          <p:nvPr/>
        </p:nvSpPr>
        <p:spPr>
          <a:xfrm>
            <a:off x="571472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2214546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Zaobljeni pravokutnik 12"/>
          <p:cNvSpPr/>
          <p:nvPr/>
        </p:nvSpPr>
        <p:spPr>
          <a:xfrm>
            <a:off x="2214546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Zaobljeni pravokutnik 13"/>
          <p:cNvSpPr/>
          <p:nvPr/>
        </p:nvSpPr>
        <p:spPr>
          <a:xfrm>
            <a:off x="2428860" y="3429000"/>
            <a:ext cx="612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Zaobljeni pravokutnik 16"/>
          <p:cNvSpPr/>
          <p:nvPr/>
        </p:nvSpPr>
        <p:spPr>
          <a:xfrm>
            <a:off x="571472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Zaobljeni pravokutnik 19"/>
          <p:cNvSpPr/>
          <p:nvPr/>
        </p:nvSpPr>
        <p:spPr>
          <a:xfrm>
            <a:off x="5500694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Zaobljeni pravokutnik 20"/>
          <p:cNvSpPr/>
          <p:nvPr/>
        </p:nvSpPr>
        <p:spPr>
          <a:xfrm>
            <a:off x="5500694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Zaobljeni pravokutnik 23"/>
          <p:cNvSpPr/>
          <p:nvPr/>
        </p:nvSpPr>
        <p:spPr>
          <a:xfrm>
            <a:off x="3857620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Zaobljeni pravokutnik 24"/>
          <p:cNvSpPr/>
          <p:nvPr/>
        </p:nvSpPr>
        <p:spPr>
          <a:xfrm>
            <a:off x="3857620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Zaobljeni pravokutnik 25"/>
          <p:cNvSpPr/>
          <p:nvPr/>
        </p:nvSpPr>
        <p:spPr>
          <a:xfrm>
            <a:off x="7143768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Zaobljeni pravokutnik 27"/>
          <p:cNvSpPr/>
          <p:nvPr/>
        </p:nvSpPr>
        <p:spPr>
          <a:xfrm>
            <a:off x="7143768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Zaobljeni pravokutnik 28"/>
          <p:cNvSpPr/>
          <p:nvPr/>
        </p:nvSpPr>
        <p:spPr>
          <a:xfrm>
            <a:off x="7143768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Zaobljeni pravokutnik 29"/>
          <p:cNvSpPr/>
          <p:nvPr/>
        </p:nvSpPr>
        <p:spPr>
          <a:xfrm>
            <a:off x="571472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TekstniOkvir 50"/>
          <p:cNvSpPr txBox="1"/>
          <p:nvPr/>
        </p:nvSpPr>
        <p:spPr>
          <a:xfrm>
            <a:off x="500034" y="142852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21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kstniOkvir 51"/>
          <p:cNvSpPr txBox="1"/>
          <p:nvPr/>
        </p:nvSpPr>
        <p:spPr>
          <a:xfrm>
            <a:off x="2143108" y="142852"/>
            <a:ext cx="928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 smtClean="0">
                <a:solidFill>
                  <a:schemeClr val="accent1">
                    <a:lumMod val="75000"/>
                  </a:schemeClr>
                </a:solidFill>
              </a:rPr>
              <a:t>22</a:t>
            </a:r>
            <a:endParaRPr lang="hr-HR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3" name="TekstniOkvir 52"/>
          <p:cNvSpPr txBox="1"/>
          <p:nvPr/>
        </p:nvSpPr>
        <p:spPr>
          <a:xfrm>
            <a:off x="3786182" y="142852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23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kstniOkvir 53"/>
          <p:cNvSpPr txBox="1"/>
          <p:nvPr/>
        </p:nvSpPr>
        <p:spPr>
          <a:xfrm>
            <a:off x="5429256" y="142852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24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kstniOkvir 54"/>
          <p:cNvSpPr txBox="1"/>
          <p:nvPr/>
        </p:nvSpPr>
        <p:spPr>
          <a:xfrm>
            <a:off x="7072330" y="142852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25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kstniOkvir 55"/>
          <p:cNvSpPr txBox="1"/>
          <p:nvPr/>
        </p:nvSpPr>
        <p:spPr>
          <a:xfrm>
            <a:off x="500034" y="1714488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26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kstniOkvir 56"/>
          <p:cNvSpPr txBox="1"/>
          <p:nvPr/>
        </p:nvSpPr>
        <p:spPr>
          <a:xfrm>
            <a:off x="2143108" y="1714488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27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kstniOkvir 57"/>
          <p:cNvSpPr txBox="1"/>
          <p:nvPr/>
        </p:nvSpPr>
        <p:spPr>
          <a:xfrm>
            <a:off x="3786182" y="1714488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28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kstniOkvir 58"/>
          <p:cNvSpPr txBox="1"/>
          <p:nvPr/>
        </p:nvSpPr>
        <p:spPr>
          <a:xfrm>
            <a:off x="5429256" y="1714488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29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kstniOkvir 59"/>
          <p:cNvSpPr txBox="1"/>
          <p:nvPr/>
        </p:nvSpPr>
        <p:spPr>
          <a:xfrm>
            <a:off x="7072330" y="1714488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</a:rPr>
              <a:t>30</a:t>
            </a:r>
            <a:endParaRPr lang="hr-HR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1" name="TekstniOkvir 60"/>
          <p:cNvSpPr txBox="1"/>
          <p:nvPr/>
        </p:nvSpPr>
        <p:spPr>
          <a:xfrm>
            <a:off x="500034" y="3286124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31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kstniOkvir 63"/>
          <p:cNvSpPr txBox="1"/>
          <p:nvPr/>
        </p:nvSpPr>
        <p:spPr>
          <a:xfrm>
            <a:off x="500034" y="5143512"/>
            <a:ext cx="65722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11.</a:t>
            </a:r>
            <a:r>
              <a:rPr lang="hr-HR" sz="6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sr-Cyrl-RS" sz="5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НОВЕМБАР</a:t>
            </a:r>
            <a:endParaRPr lang="hr-HR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6" name="TekstniOkvir 65"/>
          <p:cNvSpPr txBox="1"/>
          <p:nvPr/>
        </p:nvSpPr>
        <p:spPr>
          <a:xfrm>
            <a:off x="7000892" y="5000636"/>
            <a:ext cx="17859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11.</a:t>
            </a:r>
            <a:endParaRPr lang="hr-HR" sz="8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7" name="Slika 36" descr="spring2b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7" y="865381"/>
            <a:ext cx="1071569" cy="778622"/>
          </a:xfrm>
          <a:prstGeom prst="rect">
            <a:avLst/>
          </a:prstGeom>
        </p:spPr>
      </p:pic>
      <p:pic>
        <p:nvPicPr>
          <p:cNvPr id="38" name="Slika 37" descr="spring2b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934" y="928670"/>
            <a:ext cx="1071569" cy="778622"/>
          </a:xfrm>
          <a:prstGeom prst="rect">
            <a:avLst/>
          </a:prstGeom>
        </p:spPr>
      </p:pic>
      <p:pic>
        <p:nvPicPr>
          <p:cNvPr id="39" name="Slika 38" descr="spring2b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928670"/>
            <a:ext cx="1071569" cy="778622"/>
          </a:xfrm>
          <a:prstGeom prst="rect">
            <a:avLst/>
          </a:prstGeom>
        </p:spPr>
      </p:pic>
      <p:pic>
        <p:nvPicPr>
          <p:cNvPr id="40" name="Slika 39" descr="spring2b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6644" y="928670"/>
            <a:ext cx="1071569" cy="778622"/>
          </a:xfrm>
          <a:prstGeom prst="rect">
            <a:avLst/>
          </a:prstGeom>
        </p:spPr>
      </p:pic>
      <p:pic>
        <p:nvPicPr>
          <p:cNvPr id="41" name="Slika 40" descr="spring2b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2500306"/>
            <a:ext cx="1071569" cy="778622"/>
          </a:xfrm>
          <a:prstGeom prst="rect">
            <a:avLst/>
          </a:prstGeom>
        </p:spPr>
      </p:pic>
      <p:pic>
        <p:nvPicPr>
          <p:cNvPr id="42" name="Slika 41" descr="spring2b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60" y="2428868"/>
            <a:ext cx="1071569" cy="778622"/>
          </a:xfrm>
          <a:prstGeom prst="rect">
            <a:avLst/>
          </a:prstGeom>
        </p:spPr>
      </p:pic>
      <p:pic>
        <p:nvPicPr>
          <p:cNvPr id="43" name="Slika 42" descr="spring2b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934" y="2428868"/>
            <a:ext cx="1071569" cy="778622"/>
          </a:xfrm>
          <a:prstGeom prst="rect">
            <a:avLst/>
          </a:prstGeom>
        </p:spPr>
      </p:pic>
      <p:pic>
        <p:nvPicPr>
          <p:cNvPr id="44" name="Slika 43" descr="spring2b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2428868"/>
            <a:ext cx="1071569" cy="778622"/>
          </a:xfrm>
          <a:prstGeom prst="rect">
            <a:avLst/>
          </a:prstGeom>
        </p:spPr>
      </p:pic>
      <p:pic>
        <p:nvPicPr>
          <p:cNvPr id="45" name="Slika 44" descr="spring2b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6644" y="2428868"/>
            <a:ext cx="1071569" cy="778622"/>
          </a:xfrm>
          <a:prstGeom prst="rect">
            <a:avLst/>
          </a:prstGeom>
        </p:spPr>
      </p:pic>
      <p:pic>
        <p:nvPicPr>
          <p:cNvPr id="46" name="Slika 45" descr="spring2b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4000504"/>
            <a:ext cx="1071569" cy="778622"/>
          </a:xfrm>
          <a:prstGeom prst="rect">
            <a:avLst/>
          </a:prstGeom>
        </p:spPr>
      </p:pic>
      <p:pic>
        <p:nvPicPr>
          <p:cNvPr id="47" name="Slika 46" descr="spring2b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60" y="928670"/>
            <a:ext cx="1071569" cy="778622"/>
          </a:xfrm>
          <a:prstGeom prst="rect">
            <a:avLst/>
          </a:prstGeom>
        </p:spPr>
      </p:pic>
      <p:pic>
        <p:nvPicPr>
          <p:cNvPr id="48" name="Slika 47" descr="spring2b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5357826"/>
            <a:ext cx="1071569" cy="778622"/>
          </a:xfrm>
          <a:prstGeom prst="rect">
            <a:avLst/>
          </a:prstGeom>
        </p:spPr>
      </p:pic>
      <p:pic>
        <p:nvPicPr>
          <p:cNvPr id="49" name="Slika 48" descr="spring2b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04" y="5357826"/>
            <a:ext cx="928693" cy="723005"/>
          </a:xfrm>
          <a:prstGeom prst="rect">
            <a:avLst/>
          </a:prstGeom>
        </p:spPr>
      </p:pic>
      <p:sp>
        <p:nvSpPr>
          <p:cNvPr id="50" name="TekstniOkvir 49"/>
          <p:cNvSpPr txBox="1"/>
          <p:nvPr/>
        </p:nvSpPr>
        <p:spPr>
          <a:xfrm>
            <a:off x="2428860" y="3714752"/>
            <a:ext cx="628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     </a:t>
            </a:r>
            <a:r>
              <a:rPr lang="sr-Cyrl-RS" sz="6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МАРТ</a:t>
            </a:r>
            <a:endParaRPr lang="hr-HR" sz="6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2" name="Slika 61" descr="spring2b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3857628"/>
            <a:ext cx="1071569" cy="778622"/>
          </a:xfrm>
          <a:prstGeom prst="rect">
            <a:avLst/>
          </a:prstGeom>
        </p:spPr>
      </p:pic>
      <p:pic>
        <p:nvPicPr>
          <p:cNvPr id="63" name="Slika 62" descr="spring2b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6644" y="3857628"/>
            <a:ext cx="1071569" cy="778622"/>
          </a:xfrm>
          <a:prstGeom prst="rect">
            <a:avLst/>
          </a:prstGeom>
        </p:spPr>
      </p:pic>
      <p:pic>
        <p:nvPicPr>
          <p:cNvPr id="65" name="Picture 2" descr="D:\workarea\radoznalci.com\radoznalc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2396" y="6500834"/>
            <a:ext cx="998263" cy="1571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 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     </a:t>
            </a:r>
            <a:endParaRPr lang="hr-HR" dirty="0"/>
          </a:p>
        </p:txBody>
      </p:sp>
      <p:sp>
        <p:nvSpPr>
          <p:cNvPr id="10" name="Zaobljeni pravokutnik 9"/>
          <p:cNvSpPr/>
          <p:nvPr/>
        </p:nvSpPr>
        <p:spPr>
          <a:xfrm>
            <a:off x="571472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2214546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Zaobljeni pravokutnik 12"/>
          <p:cNvSpPr/>
          <p:nvPr/>
        </p:nvSpPr>
        <p:spPr>
          <a:xfrm>
            <a:off x="2214546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Zaobljeni pravokutnik 13"/>
          <p:cNvSpPr/>
          <p:nvPr/>
        </p:nvSpPr>
        <p:spPr>
          <a:xfrm>
            <a:off x="2214546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2214546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571472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Zaobljeni pravokutnik 16"/>
          <p:cNvSpPr/>
          <p:nvPr/>
        </p:nvSpPr>
        <p:spPr>
          <a:xfrm>
            <a:off x="571472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8" name="Zaobljeni pravokutnik 17"/>
          <p:cNvSpPr/>
          <p:nvPr/>
        </p:nvSpPr>
        <p:spPr>
          <a:xfrm>
            <a:off x="5500694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Zaobljeni pravokutnik 18"/>
          <p:cNvSpPr/>
          <p:nvPr/>
        </p:nvSpPr>
        <p:spPr>
          <a:xfrm>
            <a:off x="5500694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Zaobljeni pravokutnik 19"/>
          <p:cNvSpPr/>
          <p:nvPr/>
        </p:nvSpPr>
        <p:spPr>
          <a:xfrm>
            <a:off x="5500694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Zaobljeni pravokutnik 20"/>
          <p:cNvSpPr/>
          <p:nvPr/>
        </p:nvSpPr>
        <p:spPr>
          <a:xfrm>
            <a:off x="5500694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Zaobljeni pravokutnik 21"/>
          <p:cNvSpPr/>
          <p:nvPr/>
        </p:nvSpPr>
        <p:spPr>
          <a:xfrm>
            <a:off x="3857620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Zaobljeni pravokutnik 22"/>
          <p:cNvSpPr/>
          <p:nvPr/>
        </p:nvSpPr>
        <p:spPr>
          <a:xfrm>
            <a:off x="3857620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4" name="Zaobljeni pravokutnik 23"/>
          <p:cNvSpPr/>
          <p:nvPr/>
        </p:nvSpPr>
        <p:spPr>
          <a:xfrm>
            <a:off x="3857620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Zaobljeni pravokutnik 24"/>
          <p:cNvSpPr/>
          <p:nvPr/>
        </p:nvSpPr>
        <p:spPr>
          <a:xfrm>
            <a:off x="3857620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Zaobljeni pravokutnik 25"/>
          <p:cNvSpPr/>
          <p:nvPr/>
        </p:nvSpPr>
        <p:spPr>
          <a:xfrm>
            <a:off x="7143768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Zaobljeni pravokutnik 26"/>
          <p:cNvSpPr/>
          <p:nvPr/>
        </p:nvSpPr>
        <p:spPr>
          <a:xfrm>
            <a:off x="7143768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Zaobljeni pravokutnik 27"/>
          <p:cNvSpPr/>
          <p:nvPr/>
        </p:nvSpPr>
        <p:spPr>
          <a:xfrm>
            <a:off x="7143768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Zaobljeni pravokutnik 28"/>
          <p:cNvSpPr/>
          <p:nvPr/>
        </p:nvSpPr>
        <p:spPr>
          <a:xfrm>
            <a:off x="7143768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Zaobljeni pravokutnik 29"/>
          <p:cNvSpPr/>
          <p:nvPr/>
        </p:nvSpPr>
        <p:spPr>
          <a:xfrm>
            <a:off x="571472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TekstniOkvir 50"/>
          <p:cNvSpPr txBox="1"/>
          <p:nvPr/>
        </p:nvSpPr>
        <p:spPr>
          <a:xfrm>
            <a:off x="500034" y="142852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kstniOkvir 52"/>
          <p:cNvSpPr txBox="1"/>
          <p:nvPr/>
        </p:nvSpPr>
        <p:spPr>
          <a:xfrm>
            <a:off x="500034" y="3357562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kstniOkvir 53"/>
          <p:cNvSpPr txBox="1"/>
          <p:nvPr/>
        </p:nvSpPr>
        <p:spPr>
          <a:xfrm>
            <a:off x="2143108" y="3286124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12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kstniOkvir 54"/>
          <p:cNvSpPr txBox="1"/>
          <p:nvPr/>
        </p:nvSpPr>
        <p:spPr>
          <a:xfrm>
            <a:off x="3786182" y="3286124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13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kstniOkvir 55"/>
          <p:cNvSpPr txBox="1"/>
          <p:nvPr/>
        </p:nvSpPr>
        <p:spPr>
          <a:xfrm>
            <a:off x="5429256" y="3286124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14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kstniOkvir 56"/>
          <p:cNvSpPr txBox="1"/>
          <p:nvPr/>
        </p:nvSpPr>
        <p:spPr>
          <a:xfrm>
            <a:off x="7143768" y="3286124"/>
            <a:ext cx="1285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15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kstniOkvir 57"/>
          <p:cNvSpPr txBox="1"/>
          <p:nvPr/>
        </p:nvSpPr>
        <p:spPr>
          <a:xfrm>
            <a:off x="500034" y="4857760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16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kstniOkvir 59"/>
          <p:cNvSpPr txBox="1"/>
          <p:nvPr/>
        </p:nvSpPr>
        <p:spPr>
          <a:xfrm>
            <a:off x="3786182" y="4857760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18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kstniOkvir 60"/>
          <p:cNvSpPr txBox="1"/>
          <p:nvPr/>
        </p:nvSpPr>
        <p:spPr>
          <a:xfrm>
            <a:off x="5429256" y="4857760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19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kstniOkvir 61"/>
          <p:cNvSpPr txBox="1"/>
          <p:nvPr/>
        </p:nvSpPr>
        <p:spPr>
          <a:xfrm>
            <a:off x="7143768" y="4857760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kstniOkvir 62"/>
          <p:cNvSpPr txBox="1"/>
          <p:nvPr/>
        </p:nvSpPr>
        <p:spPr>
          <a:xfrm>
            <a:off x="2214546" y="142852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kstniOkvir 63"/>
          <p:cNvSpPr txBox="1"/>
          <p:nvPr/>
        </p:nvSpPr>
        <p:spPr>
          <a:xfrm>
            <a:off x="3857620" y="142852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kstniOkvir 64"/>
          <p:cNvSpPr txBox="1"/>
          <p:nvPr/>
        </p:nvSpPr>
        <p:spPr>
          <a:xfrm>
            <a:off x="5500694" y="142852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niOkvir 65"/>
          <p:cNvSpPr txBox="1"/>
          <p:nvPr/>
        </p:nvSpPr>
        <p:spPr>
          <a:xfrm>
            <a:off x="7143768" y="142852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niOkvir 66"/>
          <p:cNvSpPr txBox="1"/>
          <p:nvPr/>
        </p:nvSpPr>
        <p:spPr>
          <a:xfrm>
            <a:off x="571472" y="1714488"/>
            <a:ext cx="571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kstniOkvir 67"/>
          <p:cNvSpPr txBox="1"/>
          <p:nvPr/>
        </p:nvSpPr>
        <p:spPr>
          <a:xfrm>
            <a:off x="2214546" y="1785926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kstniOkvir 68"/>
          <p:cNvSpPr txBox="1"/>
          <p:nvPr/>
        </p:nvSpPr>
        <p:spPr>
          <a:xfrm>
            <a:off x="3929058" y="1714488"/>
            <a:ext cx="642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kstniOkvir 69"/>
          <p:cNvSpPr txBox="1"/>
          <p:nvPr/>
        </p:nvSpPr>
        <p:spPr>
          <a:xfrm>
            <a:off x="5500694" y="1714488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kstniOkvir 70"/>
          <p:cNvSpPr txBox="1"/>
          <p:nvPr/>
        </p:nvSpPr>
        <p:spPr>
          <a:xfrm>
            <a:off x="7072330" y="1714488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kstniOkvir 71"/>
          <p:cNvSpPr txBox="1"/>
          <p:nvPr/>
        </p:nvSpPr>
        <p:spPr>
          <a:xfrm>
            <a:off x="2143108" y="4857760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17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4" name="Slika 43" descr="ČARAPA  stocking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5500702"/>
            <a:ext cx="700088" cy="873931"/>
          </a:xfrm>
          <a:prstGeom prst="rect">
            <a:avLst/>
          </a:prstGeom>
        </p:spPr>
      </p:pic>
      <p:pic>
        <p:nvPicPr>
          <p:cNvPr id="45" name="Slika 44" descr="ČARAPA  stocking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5500702"/>
            <a:ext cx="700088" cy="873931"/>
          </a:xfrm>
          <a:prstGeom prst="rect">
            <a:avLst/>
          </a:prstGeom>
        </p:spPr>
      </p:pic>
      <p:pic>
        <p:nvPicPr>
          <p:cNvPr id="46" name="Slika 45" descr="ČARAPA  stocking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785794"/>
            <a:ext cx="700088" cy="873931"/>
          </a:xfrm>
          <a:prstGeom prst="rect">
            <a:avLst/>
          </a:prstGeom>
        </p:spPr>
      </p:pic>
      <p:pic>
        <p:nvPicPr>
          <p:cNvPr id="47" name="Slika 46" descr="ČARAPA  stocking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2357430"/>
            <a:ext cx="700088" cy="873931"/>
          </a:xfrm>
          <a:prstGeom prst="rect">
            <a:avLst/>
          </a:prstGeom>
        </p:spPr>
      </p:pic>
      <p:pic>
        <p:nvPicPr>
          <p:cNvPr id="48" name="Slika 47" descr="ČARAPA  stocking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2357430"/>
            <a:ext cx="700088" cy="873931"/>
          </a:xfrm>
          <a:prstGeom prst="rect">
            <a:avLst/>
          </a:prstGeom>
        </p:spPr>
      </p:pic>
      <p:pic>
        <p:nvPicPr>
          <p:cNvPr id="49" name="Slika 48" descr="ČARAPA  stocking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2357430"/>
            <a:ext cx="700088" cy="873931"/>
          </a:xfrm>
          <a:prstGeom prst="rect">
            <a:avLst/>
          </a:prstGeom>
        </p:spPr>
      </p:pic>
      <p:pic>
        <p:nvPicPr>
          <p:cNvPr id="50" name="Slika 49" descr="ČARAPA  stocking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72" y="3929066"/>
            <a:ext cx="700088" cy="873931"/>
          </a:xfrm>
          <a:prstGeom prst="rect">
            <a:avLst/>
          </a:prstGeom>
        </p:spPr>
      </p:pic>
      <p:pic>
        <p:nvPicPr>
          <p:cNvPr id="52" name="Slika 51" descr="ČARAPA  stocking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3929066"/>
            <a:ext cx="700088" cy="873931"/>
          </a:xfrm>
          <a:prstGeom prst="rect">
            <a:avLst/>
          </a:prstGeom>
        </p:spPr>
      </p:pic>
      <p:pic>
        <p:nvPicPr>
          <p:cNvPr id="59" name="Slika 58" descr="ČARAPA  stocking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3929066"/>
            <a:ext cx="700088" cy="873931"/>
          </a:xfrm>
          <a:prstGeom prst="rect">
            <a:avLst/>
          </a:prstGeom>
        </p:spPr>
      </p:pic>
      <p:pic>
        <p:nvPicPr>
          <p:cNvPr id="73" name="Slika 72" descr="ČARAPA  stocking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3929066"/>
            <a:ext cx="700088" cy="873931"/>
          </a:xfrm>
          <a:prstGeom prst="rect">
            <a:avLst/>
          </a:prstGeom>
        </p:spPr>
      </p:pic>
      <p:pic>
        <p:nvPicPr>
          <p:cNvPr id="74" name="Slika 73" descr="ČARAPA  stocking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3929066"/>
            <a:ext cx="700088" cy="873931"/>
          </a:xfrm>
          <a:prstGeom prst="rect">
            <a:avLst/>
          </a:prstGeom>
        </p:spPr>
      </p:pic>
      <p:pic>
        <p:nvPicPr>
          <p:cNvPr id="75" name="Slika 74" descr="ČARAPA  stocking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72" y="5500702"/>
            <a:ext cx="700088" cy="873931"/>
          </a:xfrm>
          <a:prstGeom prst="rect">
            <a:avLst/>
          </a:prstGeom>
        </p:spPr>
      </p:pic>
      <p:pic>
        <p:nvPicPr>
          <p:cNvPr id="76" name="Slika 75" descr="ČARAPA  stocking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5500702"/>
            <a:ext cx="700088" cy="873931"/>
          </a:xfrm>
          <a:prstGeom prst="rect">
            <a:avLst/>
          </a:prstGeom>
        </p:spPr>
      </p:pic>
      <p:pic>
        <p:nvPicPr>
          <p:cNvPr id="77" name="Slika 76" descr="ČARAPA  stocking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5500702"/>
            <a:ext cx="700088" cy="873931"/>
          </a:xfrm>
          <a:prstGeom prst="rect">
            <a:avLst/>
          </a:prstGeom>
        </p:spPr>
      </p:pic>
      <p:pic>
        <p:nvPicPr>
          <p:cNvPr id="78" name="Slika 77" descr="ČARAPA  stocking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72" y="785794"/>
            <a:ext cx="700088" cy="873931"/>
          </a:xfrm>
          <a:prstGeom prst="rect">
            <a:avLst/>
          </a:prstGeom>
        </p:spPr>
      </p:pic>
      <p:pic>
        <p:nvPicPr>
          <p:cNvPr id="79" name="Slika 78" descr="ČARAPA  stocking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72" y="2357430"/>
            <a:ext cx="700088" cy="873931"/>
          </a:xfrm>
          <a:prstGeom prst="rect">
            <a:avLst/>
          </a:prstGeom>
        </p:spPr>
      </p:pic>
      <p:pic>
        <p:nvPicPr>
          <p:cNvPr id="80" name="Slika 79" descr="ČARAPA  stocking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2357430"/>
            <a:ext cx="700088" cy="873931"/>
          </a:xfrm>
          <a:prstGeom prst="rect">
            <a:avLst/>
          </a:prstGeom>
        </p:spPr>
      </p:pic>
      <p:pic>
        <p:nvPicPr>
          <p:cNvPr id="81" name="Slika 80" descr="ČARAPA  stocking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785794"/>
            <a:ext cx="700088" cy="873931"/>
          </a:xfrm>
          <a:prstGeom prst="rect">
            <a:avLst/>
          </a:prstGeom>
        </p:spPr>
      </p:pic>
      <p:pic>
        <p:nvPicPr>
          <p:cNvPr id="82" name="Slika 81" descr="ČARAPA  stocking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785794"/>
            <a:ext cx="700088" cy="873931"/>
          </a:xfrm>
          <a:prstGeom prst="rect">
            <a:avLst/>
          </a:prstGeom>
        </p:spPr>
      </p:pic>
      <p:pic>
        <p:nvPicPr>
          <p:cNvPr id="83" name="Slika 82" descr="ČARAPA  stocking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785794"/>
            <a:ext cx="700088" cy="873931"/>
          </a:xfrm>
          <a:prstGeom prst="rect">
            <a:avLst/>
          </a:prstGeom>
        </p:spPr>
      </p:pic>
      <p:pic>
        <p:nvPicPr>
          <p:cNvPr id="84" name="Picture 2" descr="D:\workarea\radoznalci.com\radoznalc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96" y="6500834"/>
            <a:ext cx="998263" cy="1571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Slika 86" descr="imagesDFVRTGV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5429264"/>
            <a:ext cx="981295" cy="785818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 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     </a:t>
            </a:r>
            <a:endParaRPr lang="hr-HR" dirty="0"/>
          </a:p>
        </p:txBody>
      </p:sp>
      <p:sp>
        <p:nvSpPr>
          <p:cNvPr id="10" name="Zaobljeni pravokutnik 9"/>
          <p:cNvSpPr/>
          <p:nvPr/>
        </p:nvSpPr>
        <p:spPr>
          <a:xfrm>
            <a:off x="571472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2214546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Zaobljeni pravokutnik 12"/>
          <p:cNvSpPr/>
          <p:nvPr/>
        </p:nvSpPr>
        <p:spPr>
          <a:xfrm>
            <a:off x="2214546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Zaobljeni pravokutnik 13"/>
          <p:cNvSpPr/>
          <p:nvPr/>
        </p:nvSpPr>
        <p:spPr>
          <a:xfrm>
            <a:off x="2428860" y="3429000"/>
            <a:ext cx="612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571472" y="5000636"/>
            <a:ext cx="612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Zaobljeni pravokutnik 16"/>
          <p:cNvSpPr/>
          <p:nvPr/>
        </p:nvSpPr>
        <p:spPr>
          <a:xfrm>
            <a:off x="571472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Zaobljeni pravokutnik 19"/>
          <p:cNvSpPr/>
          <p:nvPr/>
        </p:nvSpPr>
        <p:spPr>
          <a:xfrm>
            <a:off x="5500694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Zaobljeni pravokutnik 20"/>
          <p:cNvSpPr/>
          <p:nvPr/>
        </p:nvSpPr>
        <p:spPr>
          <a:xfrm>
            <a:off x="5500694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Zaobljeni pravokutnik 23"/>
          <p:cNvSpPr/>
          <p:nvPr/>
        </p:nvSpPr>
        <p:spPr>
          <a:xfrm>
            <a:off x="3857620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Zaobljeni pravokutnik 24"/>
          <p:cNvSpPr/>
          <p:nvPr/>
        </p:nvSpPr>
        <p:spPr>
          <a:xfrm>
            <a:off x="3857620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Zaobljeni pravokutnik 25"/>
          <p:cNvSpPr/>
          <p:nvPr/>
        </p:nvSpPr>
        <p:spPr>
          <a:xfrm>
            <a:off x="7143768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Zaobljeni pravokutnik 27"/>
          <p:cNvSpPr/>
          <p:nvPr/>
        </p:nvSpPr>
        <p:spPr>
          <a:xfrm>
            <a:off x="7143768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Zaobljeni pravokutnik 28"/>
          <p:cNvSpPr/>
          <p:nvPr/>
        </p:nvSpPr>
        <p:spPr>
          <a:xfrm>
            <a:off x="7143768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Zaobljeni pravokutnik 29"/>
          <p:cNvSpPr/>
          <p:nvPr/>
        </p:nvSpPr>
        <p:spPr>
          <a:xfrm>
            <a:off x="571472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TekstniOkvir 50"/>
          <p:cNvSpPr txBox="1"/>
          <p:nvPr/>
        </p:nvSpPr>
        <p:spPr>
          <a:xfrm>
            <a:off x="500034" y="142852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21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kstniOkvir 51"/>
          <p:cNvSpPr txBox="1"/>
          <p:nvPr/>
        </p:nvSpPr>
        <p:spPr>
          <a:xfrm>
            <a:off x="2143108" y="142852"/>
            <a:ext cx="928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 smtClean="0">
                <a:solidFill>
                  <a:schemeClr val="accent1">
                    <a:lumMod val="75000"/>
                  </a:schemeClr>
                </a:solidFill>
              </a:rPr>
              <a:t>22</a:t>
            </a:r>
            <a:endParaRPr lang="hr-HR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3" name="TekstniOkvir 52"/>
          <p:cNvSpPr txBox="1"/>
          <p:nvPr/>
        </p:nvSpPr>
        <p:spPr>
          <a:xfrm>
            <a:off x="3786182" y="142852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23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kstniOkvir 53"/>
          <p:cNvSpPr txBox="1"/>
          <p:nvPr/>
        </p:nvSpPr>
        <p:spPr>
          <a:xfrm>
            <a:off x="5429256" y="142852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24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kstniOkvir 54"/>
          <p:cNvSpPr txBox="1"/>
          <p:nvPr/>
        </p:nvSpPr>
        <p:spPr>
          <a:xfrm>
            <a:off x="7072330" y="142852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25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kstniOkvir 55"/>
          <p:cNvSpPr txBox="1"/>
          <p:nvPr/>
        </p:nvSpPr>
        <p:spPr>
          <a:xfrm>
            <a:off x="500034" y="1714488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26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kstniOkvir 56"/>
          <p:cNvSpPr txBox="1"/>
          <p:nvPr/>
        </p:nvSpPr>
        <p:spPr>
          <a:xfrm>
            <a:off x="2143108" y="1714488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27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kstniOkvir 57"/>
          <p:cNvSpPr txBox="1"/>
          <p:nvPr/>
        </p:nvSpPr>
        <p:spPr>
          <a:xfrm>
            <a:off x="3786182" y="1714488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28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kstniOkvir 58"/>
          <p:cNvSpPr txBox="1"/>
          <p:nvPr/>
        </p:nvSpPr>
        <p:spPr>
          <a:xfrm>
            <a:off x="5429256" y="1714488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29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kstniOkvir 59"/>
          <p:cNvSpPr txBox="1"/>
          <p:nvPr/>
        </p:nvSpPr>
        <p:spPr>
          <a:xfrm>
            <a:off x="7072330" y="1714488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</a:rPr>
              <a:t>30</a:t>
            </a:r>
            <a:endParaRPr lang="hr-HR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1" name="TekstniOkvir 60"/>
          <p:cNvSpPr txBox="1"/>
          <p:nvPr/>
        </p:nvSpPr>
        <p:spPr>
          <a:xfrm>
            <a:off x="500034" y="3286124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31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kstniOkvir 63"/>
          <p:cNvSpPr txBox="1"/>
          <p:nvPr/>
        </p:nvSpPr>
        <p:spPr>
          <a:xfrm>
            <a:off x="500034" y="5143512"/>
            <a:ext cx="65722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12.</a:t>
            </a:r>
            <a:r>
              <a:rPr lang="hr-HR" sz="6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sr-Cyrl-RS" sz="5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ДЕЦЕМБАР</a:t>
            </a:r>
            <a:endParaRPr lang="hr-HR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6" name="TekstniOkvir 65"/>
          <p:cNvSpPr txBox="1"/>
          <p:nvPr/>
        </p:nvSpPr>
        <p:spPr>
          <a:xfrm>
            <a:off x="7000892" y="5000636"/>
            <a:ext cx="14287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12</a:t>
            </a:r>
            <a:endParaRPr lang="hr-HR" sz="8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2" name="Slika 31" descr="ČARAPA  stocking0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785794"/>
            <a:ext cx="700088" cy="873931"/>
          </a:xfrm>
          <a:prstGeom prst="rect">
            <a:avLst/>
          </a:prstGeom>
        </p:spPr>
      </p:pic>
      <p:pic>
        <p:nvPicPr>
          <p:cNvPr id="33" name="Slika 32" descr="ČARAPA  stocking0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785794"/>
            <a:ext cx="700088" cy="873931"/>
          </a:xfrm>
          <a:prstGeom prst="rect">
            <a:avLst/>
          </a:prstGeom>
        </p:spPr>
      </p:pic>
      <p:pic>
        <p:nvPicPr>
          <p:cNvPr id="34" name="Slika 33" descr="ČARAPA  stocking0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2357430"/>
            <a:ext cx="700088" cy="873931"/>
          </a:xfrm>
          <a:prstGeom prst="rect">
            <a:avLst/>
          </a:prstGeom>
        </p:spPr>
      </p:pic>
      <p:pic>
        <p:nvPicPr>
          <p:cNvPr id="35" name="Slika 34" descr="ČARAPA  stocking0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785794"/>
            <a:ext cx="700088" cy="873931"/>
          </a:xfrm>
          <a:prstGeom prst="rect">
            <a:avLst/>
          </a:prstGeom>
        </p:spPr>
      </p:pic>
      <p:pic>
        <p:nvPicPr>
          <p:cNvPr id="36" name="Slika 35" descr="ČARAPA  stocking0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3834" y="785794"/>
            <a:ext cx="700088" cy="873931"/>
          </a:xfrm>
          <a:prstGeom prst="rect">
            <a:avLst/>
          </a:prstGeom>
        </p:spPr>
      </p:pic>
      <p:pic>
        <p:nvPicPr>
          <p:cNvPr id="37" name="Slika 36" descr="ČARAPA  stocking0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3834" y="2357430"/>
            <a:ext cx="700088" cy="873931"/>
          </a:xfrm>
          <a:prstGeom prst="rect">
            <a:avLst/>
          </a:prstGeom>
        </p:spPr>
      </p:pic>
      <p:pic>
        <p:nvPicPr>
          <p:cNvPr id="38" name="Slika 37" descr="ČARAPA  stocking0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3929066"/>
            <a:ext cx="700088" cy="873931"/>
          </a:xfrm>
          <a:prstGeom prst="rect">
            <a:avLst/>
          </a:prstGeom>
        </p:spPr>
      </p:pic>
      <p:pic>
        <p:nvPicPr>
          <p:cNvPr id="39" name="Slika 38" descr="ČARAPA  stocking0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5357826"/>
            <a:ext cx="700088" cy="873931"/>
          </a:xfrm>
          <a:prstGeom prst="rect">
            <a:avLst/>
          </a:prstGeom>
        </p:spPr>
      </p:pic>
      <p:pic>
        <p:nvPicPr>
          <p:cNvPr id="40" name="Slika 39" descr="ČARAPA  stocking0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2357430"/>
            <a:ext cx="700088" cy="873931"/>
          </a:xfrm>
          <a:prstGeom prst="rect">
            <a:avLst/>
          </a:prstGeom>
        </p:spPr>
      </p:pic>
      <p:pic>
        <p:nvPicPr>
          <p:cNvPr id="41" name="Slika 40" descr="ČARAPA  stocking0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050" y="2285992"/>
            <a:ext cx="700088" cy="873931"/>
          </a:xfrm>
          <a:prstGeom prst="rect">
            <a:avLst/>
          </a:prstGeom>
        </p:spPr>
      </p:pic>
      <p:pic>
        <p:nvPicPr>
          <p:cNvPr id="42" name="Slika 41" descr="ČARAPA  stocking0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050" y="785794"/>
            <a:ext cx="700088" cy="873931"/>
          </a:xfrm>
          <a:prstGeom prst="rect">
            <a:avLst/>
          </a:prstGeom>
        </p:spPr>
      </p:pic>
      <p:pic>
        <p:nvPicPr>
          <p:cNvPr id="43" name="Slika 42" descr="ČARAPA  stocking0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2357430"/>
            <a:ext cx="700088" cy="873931"/>
          </a:xfrm>
          <a:prstGeom prst="rect">
            <a:avLst/>
          </a:prstGeom>
        </p:spPr>
      </p:pic>
      <p:pic>
        <p:nvPicPr>
          <p:cNvPr id="44" name="Slika 43" descr="ČARAPA  stocking0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04" y="5357826"/>
            <a:ext cx="700088" cy="873931"/>
          </a:xfrm>
          <a:prstGeom prst="rect">
            <a:avLst/>
          </a:prstGeom>
        </p:spPr>
      </p:pic>
      <p:sp>
        <p:nvSpPr>
          <p:cNvPr id="46" name="TekstniOkvir 45"/>
          <p:cNvSpPr txBox="1"/>
          <p:nvPr/>
        </p:nvSpPr>
        <p:spPr>
          <a:xfrm>
            <a:off x="6715140" y="5000636"/>
            <a:ext cx="24288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800" b="1" dirty="0" smtClean="0">
                <a:solidFill>
                  <a:schemeClr val="accent1">
                    <a:lumMod val="75000"/>
                  </a:schemeClr>
                </a:solidFill>
              </a:rPr>
              <a:t>      .</a:t>
            </a:r>
            <a:endParaRPr lang="hr-HR" sz="8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7" name="Picture 2" descr="D:\workarea\radoznalci.com\radoznalc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2396" y="6500834"/>
            <a:ext cx="998263" cy="1571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 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     </a:t>
            </a:r>
            <a:endParaRPr lang="hr-HR" dirty="0"/>
          </a:p>
        </p:txBody>
      </p:sp>
      <p:sp>
        <p:nvSpPr>
          <p:cNvPr id="10" name="Zaobljeni pravokutnik 9"/>
          <p:cNvSpPr/>
          <p:nvPr/>
        </p:nvSpPr>
        <p:spPr>
          <a:xfrm>
            <a:off x="571472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2214546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Zaobljeni pravokutnik 12"/>
          <p:cNvSpPr/>
          <p:nvPr/>
        </p:nvSpPr>
        <p:spPr>
          <a:xfrm>
            <a:off x="2214546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Zaobljeni pravokutnik 13"/>
          <p:cNvSpPr/>
          <p:nvPr/>
        </p:nvSpPr>
        <p:spPr>
          <a:xfrm>
            <a:off x="2214546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2214546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571472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Zaobljeni pravokutnik 16"/>
          <p:cNvSpPr/>
          <p:nvPr/>
        </p:nvSpPr>
        <p:spPr>
          <a:xfrm>
            <a:off x="571472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8" name="Zaobljeni pravokutnik 17"/>
          <p:cNvSpPr/>
          <p:nvPr/>
        </p:nvSpPr>
        <p:spPr>
          <a:xfrm>
            <a:off x="5500694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Zaobljeni pravokutnik 18"/>
          <p:cNvSpPr/>
          <p:nvPr/>
        </p:nvSpPr>
        <p:spPr>
          <a:xfrm>
            <a:off x="5500694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Zaobljeni pravokutnik 19"/>
          <p:cNvSpPr/>
          <p:nvPr/>
        </p:nvSpPr>
        <p:spPr>
          <a:xfrm>
            <a:off x="5500694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Zaobljeni pravokutnik 20"/>
          <p:cNvSpPr/>
          <p:nvPr/>
        </p:nvSpPr>
        <p:spPr>
          <a:xfrm>
            <a:off x="5500694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Zaobljeni pravokutnik 21"/>
          <p:cNvSpPr/>
          <p:nvPr/>
        </p:nvSpPr>
        <p:spPr>
          <a:xfrm>
            <a:off x="3857620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Zaobljeni pravokutnik 22"/>
          <p:cNvSpPr/>
          <p:nvPr/>
        </p:nvSpPr>
        <p:spPr>
          <a:xfrm>
            <a:off x="3857620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4" name="Zaobljeni pravokutnik 23"/>
          <p:cNvSpPr/>
          <p:nvPr/>
        </p:nvSpPr>
        <p:spPr>
          <a:xfrm>
            <a:off x="3857620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Zaobljeni pravokutnik 24"/>
          <p:cNvSpPr/>
          <p:nvPr/>
        </p:nvSpPr>
        <p:spPr>
          <a:xfrm>
            <a:off x="3857620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Zaobljeni pravokutnik 25"/>
          <p:cNvSpPr/>
          <p:nvPr/>
        </p:nvSpPr>
        <p:spPr>
          <a:xfrm>
            <a:off x="7143768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Zaobljeni pravokutnik 26"/>
          <p:cNvSpPr/>
          <p:nvPr/>
        </p:nvSpPr>
        <p:spPr>
          <a:xfrm>
            <a:off x="7143768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Zaobljeni pravokutnik 27"/>
          <p:cNvSpPr/>
          <p:nvPr/>
        </p:nvSpPr>
        <p:spPr>
          <a:xfrm>
            <a:off x="7143768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Zaobljeni pravokutnik 28"/>
          <p:cNvSpPr/>
          <p:nvPr/>
        </p:nvSpPr>
        <p:spPr>
          <a:xfrm>
            <a:off x="7143768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Zaobljeni pravokutnik 29"/>
          <p:cNvSpPr/>
          <p:nvPr/>
        </p:nvSpPr>
        <p:spPr>
          <a:xfrm>
            <a:off x="571472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TekstniOkvir 50"/>
          <p:cNvSpPr txBox="1"/>
          <p:nvPr/>
        </p:nvSpPr>
        <p:spPr>
          <a:xfrm>
            <a:off x="500034" y="142852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kstniOkvir 52"/>
          <p:cNvSpPr txBox="1"/>
          <p:nvPr/>
        </p:nvSpPr>
        <p:spPr>
          <a:xfrm>
            <a:off x="500034" y="3357562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kstniOkvir 53"/>
          <p:cNvSpPr txBox="1"/>
          <p:nvPr/>
        </p:nvSpPr>
        <p:spPr>
          <a:xfrm>
            <a:off x="2143108" y="3286124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12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kstniOkvir 54"/>
          <p:cNvSpPr txBox="1"/>
          <p:nvPr/>
        </p:nvSpPr>
        <p:spPr>
          <a:xfrm>
            <a:off x="3786182" y="3286124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13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kstniOkvir 55"/>
          <p:cNvSpPr txBox="1"/>
          <p:nvPr/>
        </p:nvSpPr>
        <p:spPr>
          <a:xfrm>
            <a:off x="5429256" y="3286124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14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kstniOkvir 56"/>
          <p:cNvSpPr txBox="1"/>
          <p:nvPr/>
        </p:nvSpPr>
        <p:spPr>
          <a:xfrm>
            <a:off x="7143768" y="3286124"/>
            <a:ext cx="1285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15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kstniOkvir 57"/>
          <p:cNvSpPr txBox="1"/>
          <p:nvPr/>
        </p:nvSpPr>
        <p:spPr>
          <a:xfrm>
            <a:off x="500034" y="4857760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16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kstniOkvir 59"/>
          <p:cNvSpPr txBox="1"/>
          <p:nvPr/>
        </p:nvSpPr>
        <p:spPr>
          <a:xfrm>
            <a:off x="3786182" y="4857760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18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kstniOkvir 60"/>
          <p:cNvSpPr txBox="1"/>
          <p:nvPr/>
        </p:nvSpPr>
        <p:spPr>
          <a:xfrm>
            <a:off x="5429256" y="4857760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19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kstniOkvir 61"/>
          <p:cNvSpPr txBox="1"/>
          <p:nvPr/>
        </p:nvSpPr>
        <p:spPr>
          <a:xfrm>
            <a:off x="7143768" y="4857760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kstniOkvir 62"/>
          <p:cNvSpPr txBox="1"/>
          <p:nvPr/>
        </p:nvSpPr>
        <p:spPr>
          <a:xfrm>
            <a:off x="2214546" y="142852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kstniOkvir 63"/>
          <p:cNvSpPr txBox="1"/>
          <p:nvPr/>
        </p:nvSpPr>
        <p:spPr>
          <a:xfrm>
            <a:off x="3857620" y="142852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kstniOkvir 64"/>
          <p:cNvSpPr txBox="1"/>
          <p:nvPr/>
        </p:nvSpPr>
        <p:spPr>
          <a:xfrm>
            <a:off x="5500694" y="142852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niOkvir 65"/>
          <p:cNvSpPr txBox="1"/>
          <p:nvPr/>
        </p:nvSpPr>
        <p:spPr>
          <a:xfrm>
            <a:off x="7143768" y="142852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niOkvir 66"/>
          <p:cNvSpPr txBox="1"/>
          <p:nvPr/>
        </p:nvSpPr>
        <p:spPr>
          <a:xfrm>
            <a:off x="571472" y="1714488"/>
            <a:ext cx="571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kstniOkvir 67"/>
          <p:cNvSpPr txBox="1"/>
          <p:nvPr/>
        </p:nvSpPr>
        <p:spPr>
          <a:xfrm>
            <a:off x="2214546" y="1785926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kstniOkvir 68"/>
          <p:cNvSpPr txBox="1"/>
          <p:nvPr/>
        </p:nvSpPr>
        <p:spPr>
          <a:xfrm>
            <a:off x="3929058" y="1714488"/>
            <a:ext cx="642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kstniOkvir 69"/>
          <p:cNvSpPr txBox="1"/>
          <p:nvPr/>
        </p:nvSpPr>
        <p:spPr>
          <a:xfrm>
            <a:off x="5500694" y="1714488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kstniOkvir 70"/>
          <p:cNvSpPr txBox="1"/>
          <p:nvPr/>
        </p:nvSpPr>
        <p:spPr>
          <a:xfrm>
            <a:off x="7072330" y="1714488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kstniOkvir 71"/>
          <p:cNvSpPr txBox="1"/>
          <p:nvPr/>
        </p:nvSpPr>
        <p:spPr>
          <a:xfrm>
            <a:off x="2143108" y="4857760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17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5" name="Slika 44" descr="christmas_tre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1928802"/>
            <a:ext cx="952496" cy="1265035"/>
          </a:xfrm>
          <a:prstGeom prst="rect">
            <a:avLst/>
          </a:prstGeom>
        </p:spPr>
      </p:pic>
      <p:pic>
        <p:nvPicPr>
          <p:cNvPr id="46" name="Slika 45" descr="christmas_tre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5072074"/>
            <a:ext cx="952496" cy="1265035"/>
          </a:xfrm>
          <a:prstGeom prst="rect">
            <a:avLst/>
          </a:prstGeom>
        </p:spPr>
      </p:pic>
      <p:pic>
        <p:nvPicPr>
          <p:cNvPr id="47" name="Slika 46" descr="christmas_tre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5072074"/>
            <a:ext cx="952496" cy="1265035"/>
          </a:xfrm>
          <a:prstGeom prst="rect">
            <a:avLst/>
          </a:prstGeom>
        </p:spPr>
      </p:pic>
      <p:pic>
        <p:nvPicPr>
          <p:cNvPr id="48" name="Slika 47" descr="christmas_tre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396" y="2000240"/>
            <a:ext cx="952496" cy="1265035"/>
          </a:xfrm>
          <a:prstGeom prst="rect">
            <a:avLst/>
          </a:prstGeom>
        </p:spPr>
      </p:pic>
      <p:pic>
        <p:nvPicPr>
          <p:cNvPr id="49" name="Slika 48" descr="christmas_tre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396" y="3571876"/>
            <a:ext cx="952496" cy="1265035"/>
          </a:xfrm>
          <a:prstGeom prst="rect">
            <a:avLst/>
          </a:prstGeom>
        </p:spPr>
      </p:pic>
      <p:pic>
        <p:nvPicPr>
          <p:cNvPr id="50" name="Slika 49" descr="christmas_tre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3571876"/>
            <a:ext cx="952496" cy="1265035"/>
          </a:xfrm>
          <a:prstGeom prst="rect">
            <a:avLst/>
          </a:prstGeom>
        </p:spPr>
      </p:pic>
      <p:pic>
        <p:nvPicPr>
          <p:cNvPr id="52" name="Slika 51" descr="christmas_tre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3571876"/>
            <a:ext cx="952496" cy="1265035"/>
          </a:xfrm>
          <a:prstGeom prst="rect">
            <a:avLst/>
          </a:prstGeom>
        </p:spPr>
      </p:pic>
      <p:pic>
        <p:nvPicPr>
          <p:cNvPr id="59" name="Slika 58" descr="christmas_tre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3571876"/>
            <a:ext cx="952496" cy="1265035"/>
          </a:xfrm>
          <a:prstGeom prst="rect">
            <a:avLst/>
          </a:prstGeom>
        </p:spPr>
      </p:pic>
      <p:pic>
        <p:nvPicPr>
          <p:cNvPr id="73" name="Slika 72" descr="christmas_tre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3500438"/>
            <a:ext cx="952496" cy="1265035"/>
          </a:xfrm>
          <a:prstGeom prst="rect">
            <a:avLst/>
          </a:prstGeom>
        </p:spPr>
      </p:pic>
      <p:pic>
        <p:nvPicPr>
          <p:cNvPr id="74" name="Slika 73" descr="christmas_tre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3834" y="5143512"/>
            <a:ext cx="952496" cy="1265035"/>
          </a:xfrm>
          <a:prstGeom prst="rect">
            <a:avLst/>
          </a:prstGeom>
        </p:spPr>
      </p:pic>
      <p:pic>
        <p:nvPicPr>
          <p:cNvPr id="75" name="Slika 74" descr="christmas_tre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5143512"/>
            <a:ext cx="952496" cy="1265035"/>
          </a:xfrm>
          <a:prstGeom prst="rect">
            <a:avLst/>
          </a:prstGeom>
        </p:spPr>
      </p:pic>
      <p:pic>
        <p:nvPicPr>
          <p:cNvPr id="76" name="Slika 75" descr="christmas_tre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5143512"/>
            <a:ext cx="952496" cy="1265035"/>
          </a:xfrm>
          <a:prstGeom prst="rect">
            <a:avLst/>
          </a:prstGeom>
        </p:spPr>
      </p:pic>
      <p:pic>
        <p:nvPicPr>
          <p:cNvPr id="77" name="Slika 76" descr="christmas_tre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428604"/>
            <a:ext cx="952496" cy="1265035"/>
          </a:xfrm>
          <a:prstGeom prst="rect">
            <a:avLst/>
          </a:prstGeom>
        </p:spPr>
      </p:pic>
      <p:pic>
        <p:nvPicPr>
          <p:cNvPr id="78" name="Slika 77" descr="christmas_tre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428604"/>
            <a:ext cx="952496" cy="1265035"/>
          </a:xfrm>
          <a:prstGeom prst="rect">
            <a:avLst/>
          </a:prstGeom>
        </p:spPr>
      </p:pic>
      <p:pic>
        <p:nvPicPr>
          <p:cNvPr id="79" name="Slika 78" descr="christmas_tre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0" y="357166"/>
            <a:ext cx="952496" cy="1265035"/>
          </a:xfrm>
          <a:prstGeom prst="rect">
            <a:avLst/>
          </a:prstGeom>
        </p:spPr>
      </p:pic>
      <p:pic>
        <p:nvPicPr>
          <p:cNvPr id="80" name="Slika 79" descr="christmas_tre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8604"/>
            <a:ext cx="952496" cy="1265035"/>
          </a:xfrm>
          <a:prstGeom prst="rect">
            <a:avLst/>
          </a:prstGeom>
        </p:spPr>
      </p:pic>
      <p:pic>
        <p:nvPicPr>
          <p:cNvPr id="81" name="Slika 80" descr="christmas_tre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0958" y="357166"/>
            <a:ext cx="952496" cy="1265035"/>
          </a:xfrm>
          <a:prstGeom prst="rect">
            <a:avLst/>
          </a:prstGeom>
        </p:spPr>
      </p:pic>
      <p:pic>
        <p:nvPicPr>
          <p:cNvPr id="82" name="Slika 81" descr="christmas_tre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0" y="2000240"/>
            <a:ext cx="952496" cy="1265035"/>
          </a:xfrm>
          <a:prstGeom prst="rect">
            <a:avLst/>
          </a:prstGeom>
        </p:spPr>
      </p:pic>
      <p:pic>
        <p:nvPicPr>
          <p:cNvPr id="83" name="Slika 82" descr="christmas_tre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1928802"/>
            <a:ext cx="952496" cy="1265035"/>
          </a:xfrm>
          <a:prstGeom prst="rect">
            <a:avLst/>
          </a:prstGeom>
        </p:spPr>
      </p:pic>
      <p:pic>
        <p:nvPicPr>
          <p:cNvPr id="84" name="Slika 83" descr="christmas_tre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2000240"/>
            <a:ext cx="952496" cy="1265035"/>
          </a:xfrm>
          <a:prstGeom prst="rect">
            <a:avLst/>
          </a:prstGeom>
        </p:spPr>
      </p:pic>
      <p:pic>
        <p:nvPicPr>
          <p:cNvPr id="85" name="Picture 2" descr="D:\workarea\radoznalci.com\radoznalc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96" y="6500834"/>
            <a:ext cx="998263" cy="1571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Slika 86" descr="imagesDFVRTGV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5429264"/>
            <a:ext cx="981295" cy="785818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 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     </a:t>
            </a:r>
            <a:endParaRPr lang="hr-HR" dirty="0"/>
          </a:p>
        </p:txBody>
      </p:sp>
      <p:sp>
        <p:nvSpPr>
          <p:cNvPr id="10" name="Zaobljeni pravokutnik 9"/>
          <p:cNvSpPr/>
          <p:nvPr/>
        </p:nvSpPr>
        <p:spPr>
          <a:xfrm>
            <a:off x="571472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2214546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Zaobljeni pravokutnik 12"/>
          <p:cNvSpPr/>
          <p:nvPr/>
        </p:nvSpPr>
        <p:spPr>
          <a:xfrm>
            <a:off x="2214546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Zaobljeni pravokutnik 13"/>
          <p:cNvSpPr/>
          <p:nvPr/>
        </p:nvSpPr>
        <p:spPr>
          <a:xfrm>
            <a:off x="2428860" y="3429000"/>
            <a:ext cx="612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571472" y="5000636"/>
            <a:ext cx="612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Zaobljeni pravokutnik 16"/>
          <p:cNvSpPr/>
          <p:nvPr/>
        </p:nvSpPr>
        <p:spPr>
          <a:xfrm>
            <a:off x="571472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Zaobljeni pravokutnik 19"/>
          <p:cNvSpPr/>
          <p:nvPr/>
        </p:nvSpPr>
        <p:spPr>
          <a:xfrm>
            <a:off x="5500694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Zaobljeni pravokutnik 20"/>
          <p:cNvSpPr/>
          <p:nvPr/>
        </p:nvSpPr>
        <p:spPr>
          <a:xfrm>
            <a:off x="5500694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Zaobljeni pravokutnik 23"/>
          <p:cNvSpPr/>
          <p:nvPr/>
        </p:nvSpPr>
        <p:spPr>
          <a:xfrm>
            <a:off x="3857620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Zaobljeni pravokutnik 24"/>
          <p:cNvSpPr/>
          <p:nvPr/>
        </p:nvSpPr>
        <p:spPr>
          <a:xfrm>
            <a:off x="3857620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Zaobljeni pravokutnik 25"/>
          <p:cNvSpPr/>
          <p:nvPr/>
        </p:nvSpPr>
        <p:spPr>
          <a:xfrm>
            <a:off x="7143768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Zaobljeni pravokutnik 27"/>
          <p:cNvSpPr/>
          <p:nvPr/>
        </p:nvSpPr>
        <p:spPr>
          <a:xfrm>
            <a:off x="7143768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Zaobljeni pravokutnik 28"/>
          <p:cNvSpPr/>
          <p:nvPr/>
        </p:nvSpPr>
        <p:spPr>
          <a:xfrm>
            <a:off x="7143768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Zaobljeni pravokutnik 29"/>
          <p:cNvSpPr/>
          <p:nvPr/>
        </p:nvSpPr>
        <p:spPr>
          <a:xfrm>
            <a:off x="571472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TekstniOkvir 50"/>
          <p:cNvSpPr txBox="1"/>
          <p:nvPr/>
        </p:nvSpPr>
        <p:spPr>
          <a:xfrm>
            <a:off x="500034" y="142852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21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kstniOkvir 51"/>
          <p:cNvSpPr txBox="1"/>
          <p:nvPr/>
        </p:nvSpPr>
        <p:spPr>
          <a:xfrm>
            <a:off x="2143108" y="142852"/>
            <a:ext cx="928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 smtClean="0">
                <a:solidFill>
                  <a:schemeClr val="accent1">
                    <a:lumMod val="75000"/>
                  </a:schemeClr>
                </a:solidFill>
              </a:rPr>
              <a:t>22</a:t>
            </a:r>
            <a:endParaRPr lang="hr-HR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3" name="TekstniOkvir 52"/>
          <p:cNvSpPr txBox="1"/>
          <p:nvPr/>
        </p:nvSpPr>
        <p:spPr>
          <a:xfrm>
            <a:off x="3786182" y="142852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23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kstniOkvir 53"/>
          <p:cNvSpPr txBox="1"/>
          <p:nvPr/>
        </p:nvSpPr>
        <p:spPr>
          <a:xfrm>
            <a:off x="5429256" y="142852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24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kstniOkvir 54"/>
          <p:cNvSpPr txBox="1"/>
          <p:nvPr/>
        </p:nvSpPr>
        <p:spPr>
          <a:xfrm>
            <a:off x="7072330" y="142852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25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kstniOkvir 55"/>
          <p:cNvSpPr txBox="1"/>
          <p:nvPr/>
        </p:nvSpPr>
        <p:spPr>
          <a:xfrm>
            <a:off x="500034" y="1714488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26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kstniOkvir 56"/>
          <p:cNvSpPr txBox="1"/>
          <p:nvPr/>
        </p:nvSpPr>
        <p:spPr>
          <a:xfrm>
            <a:off x="2143108" y="1714488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27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kstniOkvir 57"/>
          <p:cNvSpPr txBox="1"/>
          <p:nvPr/>
        </p:nvSpPr>
        <p:spPr>
          <a:xfrm>
            <a:off x="3786182" y="1714488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28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kstniOkvir 58"/>
          <p:cNvSpPr txBox="1"/>
          <p:nvPr/>
        </p:nvSpPr>
        <p:spPr>
          <a:xfrm>
            <a:off x="5429256" y="1714488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29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kstniOkvir 59"/>
          <p:cNvSpPr txBox="1"/>
          <p:nvPr/>
        </p:nvSpPr>
        <p:spPr>
          <a:xfrm>
            <a:off x="7072330" y="1714488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</a:rPr>
              <a:t>30</a:t>
            </a:r>
            <a:endParaRPr lang="hr-HR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1" name="TekstniOkvir 60"/>
          <p:cNvSpPr txBox="1"/>
          <p:nvPr/>
        </p:nvSpPr>
        <p:spPr>
          <a:xfrm>
            <a:off x="500034" y="3286124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31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kstniOkvir 63"/>
          <p:cNvSpPr txBox="1"/>
          <p:nvPr/>
        </p:nvSpPr>
        <p:spPr>
          <a:xfrm>
            <a:off x="428596" y="5143512"/>
            <a:ext cx="67151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12.</a:t>
            </a:r>
            <a:r>
              <a:rPr lang="hr-HR" sz="6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sr-Cyrl-RS" sz="6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ДЕЦЕМБАР</a:t>
            </a:r>
            <a:endParaRPr lang="hr-HR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6" name="TekstniOkvir 65"/>
          <p:cNvSpPr txBox="1"/>
          <p:nvPr/>
        </p:nvSpPr>
        <p:spPr>
          <a:xfrm>
            <a:off x="7429520" y="5143512"/>
            <a:ext cx="9286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</a:t>
            </a:r>
            <a:endParaRPr lang="hr-HR" sz="6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2" name="Slika 31" descr="christmas_tre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428604"/>
            <a:ext cx="952496" cy="1265035"/>
          </a:xfrm>
          <a:prstGeom prst="rect">
            <a:avLst/>
          </a:prstGeom>
        </p:spPr>
      </p:pic>
      <p:pic>
        <p:nvPicPr>
          <p:cNvPr id="33" name="Slika 32" descr="christmas_tre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428604"/>
            <a:ext cx="952496" cy="1265035"/>
          </a:xfrm>
          <a:prstGeom prst="rect">
            <a:avLst/>
          </a:prstGeom>
        </p:spPr>
      </p:pic>
      <p:pic>
        <p:nvPicPr>
          <p:cNvPr id="34" name="Slika 33" descr="christmas_tre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2000240"/>
            <a:ext cx="952496" cy="1265035"/>
          </a:xfrm>
          <a:prstGeom prst="rect">
            <a:avLst/>
          </a:prstGeom>
        </p:spPr>
      </p:pic>
      <p:pic>
        <p:nvPicPr>
          <p:cNvPr id="35" name="Slika 34" descr="christmas_tre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2396" y="428604"/>
            <a:ext cx="952496" cy="1265035"/>
          </a:xfrm>
          <a:prstGeom prst="rect">
            <a:avLst/>
          </a:prstGeom>
        </p:spPr>
      </p:pic>
      <p:pic>
        <p:nvPicPr>
          <p:cNvPr id="36" name="Slika 35" descr="christmas_tre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74" y="2000240"/>
            <a:ext cx="952496" cy="1265035"/>
          </a:xfrm>
          <a:prstGeom prst="rect">
            <a:avLst/>
          </a:prstGeom>
        </p:spPr>
      </p:pic>
      <p:pic>
        <p:nvPicPr>
          <p:cNvPr id="37" name="Slika 36" descr="christmas_tre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3571876"/>
            <a:ext cx="952496" cy="1265035"/>
          </a:xfrm>
          <a:prstGeom prst="rect">
            <a:avLst/>
          </a:prstGeom>
        </p:spPr>
      </p:pic>
      <p:pic>
        <p:nvPicPr>
          <p:cNvPr id="38" name="Slika 37" descr="christmas_tre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0958" y="2000240"/>
            <a:ext cx="952496" cy="1265035"/>
          </a:xfrm>
          <a:prstGeom prst="rect">
            <a:avLst/>
          </a:prstGeom>
        </p:spPr>
      </p:pic>
      <p:pic>
        <p:nvPicPr>
          <p:cNvPr id="39" name="Slika 38" descr="christmas_tre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2000240"/>
            <a:ext cx="952496" cy="1265035"/>
          </a:xfrm>
          <a:prstGeom prst="rect">
            <a:avLst/>
          </a:prstGeom>
        </p:spPr>
      </p:pic>
      <p:pic>
        <p:nvPicPr>
          <p:cNvPr id="40" name="Slika 39" descr="christmas_tre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2000240"/>
            <a:ext cx="952496" cy="1265035"/>
          </a:xfrm>
          <a:prstGeom prst="rect">
            <a:avLst/>
          </a:prstGeom>
        </p:spPr>
      </p:pic>
      <p:pic>
        <p:nvPicPr>
          <p:cNvPr id="41" name="Slika 40" descr="christmas_tre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74" y="428604"/>
            <a:ext cx="952496" cy="1265035"/>
          </a:xfrm>
          <a:prstGeom prst="rect">
            <a:avLst/>
          </a:prstGeom>
        </p:spPr>
      </p:pic>
      <p:pic>
        <p:nvPicPr>
          <p:cNvPr id="42" name="Slika 41" descr="christmas_tre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428604"/>
            <a:ext cx="952496" cy="1265035"/>
          </a:xfrm>
          <a:prstGeom prst="rect">
            <a:avLst/>
          </a:prstGeom>
        </p:spPr>
      </p:pic>
      <p:pic>
        <p:nvPicPr>
          <p:cNvPr id="43" name="Slika 42" descr="christmas_tre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66" y="5072074"/>
            <a:ext cx="952496" cy="1265035"/>
          </a:xfrm>
          <a:prstGeom prst="rect">
            <a:avLst/>
          </a:prstGeom>
        </p:spPr>
      </p:pic>
      <p:pic>
        <p:nvPicPr>
          <p:cNvPr id="44" name="Picture 2" descr="D:\workarea\radoznalci.com\radoznalc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2396" y="6500834"/>
            <a:ext cx="998263" cy="1571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 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     </a:t>
            </a:r>
            <a:endParaRPr lang="hr-HR" dirty="0"/>
          </a:p>
        </p:txBody>
      </p:sp>
      <p:sp>
        <p:nvSpPr>
          <p:cNvPr id="10" name="Zaobljeni pravokutnik 9"/>
          <p:cNvSpPr/>
          <p:nvPr/>
        </p:nvSpPr>
        <p:spPr>
          <a:xfrm>
            <a:off x="571472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2214546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Zaobljeni pravokutnik 12"/>
          <p:cNvSpPr/>
          <p:nvPr/>
        </p:nvSpPr>
        <p:spPr>
          <a:xfrm>
            <a:off x="2214546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Zaobljeni pravokutnik 13"/>
          <p:cNvSpPr/>
          <p:nvPr/>
        </p:nvSpPr>
        <p:spPr>
          <a:xfrm>
            <a:off x="2214546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2214546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571472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Zaobljeni pravokutnik 16"/>
          <p:cNvSpPr/>
          <p:nvPr/>
        </p:nvSpPr>
        <p:spPr>
          <a:xfrm>
            <a:off x="571472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8" name="Zaobljeni pravokutnik 17"/>
          <p:cNvSpPr/>
          <p:nvPr/>
        </p:nvSpPr>
        <p:spPr>
          <a:xfrm>
            <a:off x="5500694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Zaobljeni pravokutnik 18"/>
          <p:cNvSpPr/>
          <p:nvPr/>
        </p:nvSpPr>
        <p:spPr>
          <a:xfrm>
            <a:off x="5500694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Zaobljeni pravokutnik 19"/>
          <p:cNvSpPr/>
          <p:nvPr/>
        </p:nvSpPr>
        <p:spPr>
          <a:xfrm>
            <a:off x="5500694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Zaobljeni pravokutnik 20"/>
          <p:cNvSpPr/>
          <p:nvPr/>
        </p:nvSpPr>
        <p:spPr>
          <a:xfrm>
            <a:off x="5500694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Zaobljeni pravokutnik 21"/>
          <p:cNvSpPr/>
          <p:nvPr/>
        </p:nvSpPr>
        <p:spPr>
          <a:xfrm>
            <a:off x="3857620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Zaobljeni pravokutnik 22"/>
          <p:cNvSpPr/>
          <p:nvPr/>
        </p:nvSpPr>
        <p:spPr>
          <a:xfrm>
            <a:off x="3857620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4" name="Zaobljeni pravokutnik 23"/>
          <p:cNvSpPr/>
          <p:nvPr/>
        </p:nvSpPr>
        <p:spPr>
          <a:xfrm>
            <a:off x="3857620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Zaobljeni pravokutnik 24"/>
          <p:cNvSpPr/>
          <p:nvPr/>
        </p:nvSpPr>
        <p:spPr>
          <a:xfrm>
            <a:off x="3857620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Zaobljeni pravokutnik 25"/>
          <p:cNvSpPr/>
          <p:nvPr/>
        </p:nvSpPr>
        <p:spPr>
          <a:xfrm>
            <a:off x="7143768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Zaobljeni pravokutnik 26"/>
          <p:cNvSpPr/>
          <p:nvPr/>
        </p:nvSpPr>
        <p:spPr>
          <a:xfrm>
            <a:off x="7143768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Zaobljeni pravokutnik 27"/>
          <p:cNvSpPr/>
          <p:nvPr/>
        </p:nvSpPr>
        <p:spPr>
          <a:xfrm>
            <a:off x="7143768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Zaobljeni pravokutnik 28"/>
          <p:cNvSpPr/>
          <p:nvPr/>
        </p:nvSpPr>
        <p:spPr>
          <a:xfrm>
            <a:off x="7143768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Zaobljeni pravokutnik 29"/>
          <p:cNvSpPr/>
          <p:nvPr/>
        </p:nvSpPr>
        <p:spPr>
          <a:xfrm>
            <a:off x="571472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TekstniOkvir 50"/>
          <p:cNvSpPr txBox="1"/>
          <p:nvPr/>
        </p:nvSpPr>
        <p:spPr>
          <a:xfrm>
            <a:off x="500034" y="142852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kstniOkvir 52"/>
          <p:cNvSpPr txBox="1"/>
          <p:nvPr/>
        </p:nvSpPr>
        <p:spPr>
          <a:xfrm>
            <a:off x="500034" y="3357562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kstniOkvir 53"/>
          <p:cNvSpPr txBox="1"/>
          <p:nvPr/>
        </p:nvSpPr>
        <p:spPr>
          <a:xfrm>
            <a:off x="2143108" y="3286124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12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kstniOkvir 54"/>
          <p:cNvSpPr txBox="1"/>
          <p:nvPr/>
        </p:nvSpPr>
        <p:spPr>
          <a:xfrm>
            <a:off x="3786182" y="3286124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13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kstniOkvir 55"/>
          <p:cNvSpPr txBox="1"/>
          <p:nvPr/>
        </p:nvSpPr>
        <p:spPr>
          <a:xfrm>
            <a:off x="5429256" y="3286124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14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kstniOkvir 56"/>
          <p:cNvSpPr txBox="1"/>
          <p:nvPr/>
        </p:nvSpPr>
        <p:spPr>
          <a:xfrm>
            <a:off x="7143768" y="3286124"/>
            <a:ext cx="1285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15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kstniOkvir 57"/>
          <p:cNvSpPr txBox="1"/>
          <p:nvPr/>
        </p:nvSpPr>
        <p:spPr>
          <a:xfrm>
            <a:off x="500034" y="4857760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16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kstniOkvir 59"/>
          <p:cNvSpPr txBox="1"/>
          <p:nvPr/>
        </p:nvSpPr>
        <p:spPr>
          <a:xfrm>
            <a:off x="3786182" y="4857760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18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kstniOkvir 60"/>
          <p:cNvSpPr txBox="1"/>
          <p:nvPr/>
        </p:nvSpPr>
        <p:spPr>
          <a:xfrm>
            <a:off x="5429256" y="4857760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19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kstniOkvir 61"/>
          <p:cNvSpPr txBox="1"/>
          <p:nvPr/>
        </p:nvSpPr>
        <p:spPr>
          <a:xfrm>
            <a:off x="7143768" y="4857760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kstniOkvir 62"/>
          <p:cNvSpPr txBox="1"/>
          <p:nvPr/>
        </p:nvSpPr>
        <p:spPr>
          <a:xfrm>
            <a:off x="2214546" y="142852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kstniOkvir 63"/>
          <p:cNvSpPr txBox="1"/>
          <p:nvPr/>
        </p:nvSpPr>
        <p:spPr>
          <a:xfrm>
            <a:off x="3857620" y="142852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kstniOkvir 64"/>
          <p:cNvSpPr txBox="1"/>
          <p:nvPr/>
        </p:nvSpPr>
        <p:spPr>
          <a:xfrm>
            <a:off x="5500694" y="142852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niOkvir 65"/>
          <p:cNvSpPr txBox="1"/>
          <p:nvPr/>
        </p:nvSpPr>
        <p:spPr>
          <a:xfrm>
            <a:off x="7143768" y="142852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niOkvir 66"/>
          <p:cNvSpPr txBox="1"/>
          <p:nvPr/>
        </p:nvSpPr>
        <p:spPr>
          <a:xfrm>
            <a:off x="571472" y="1714488"/>
            <a:ext cx="571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kstniOkvir 67"/>
          <p:cNvSpPr txBox="1"/>
          <p:nvPr/>
        </p:nvSpPr>
        <p:spPr>
          <a:xfrm>
            <a:off x="2214546" y="1785926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kstniOkvir 68"/>
          <p:cNvSpPr txBox="1"/>
          <p:nvPr/>
        </p:nvSpPr>
        <p:spPr>
          <a:xfrm>
            <a:off x="3929058" y="1714488"/>
            <a:ext cx="642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kstniOkvir 69"/>
          <p:cNvSpPr txBox="1"/>
          <p:nvPr/>
        </p:nvSpPr>
        <p:spPr>
          <a:xfrm>
            <a:off x="5500694" y="1714488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kstniOkvir 70"/>
          <p:cNvSpPr txBox="1"/>
          <p:nvPr/>
        </p:nvSpPr>
        <p:spPr>
          <a:xfrm>
            <a:off x="7072330" y="1714488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kstniOkvir 71"/>
          <p:cNvSpPr txBox="1"/>
          <p:nvPr/>
        </p:nvSpPr>
        <p:spPr>
          <a:xfrm>
            <a:off x="2143108" y="4857760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17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5" name="Slika 84" descr="snow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2357430"/>
            <a:ext cx="1016097" cy="1016097"/>
          </a:xfrm>
          <a:prstGeom prst="rect">
            <a:avLst/>
          </a:prstGeom>
        </p:spPr>
      </p:pic>
      <p:pic>
        <p:nvPicPr>
          <p:cNvPr id="86" name="Slika 85" descr="snow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5500702"/>
            <a:ext cx="1016097" cy="1016097"/>
          </a:xfrm>
          <a:prstGeom prst="rect">
            <a:avLst/>
          </a:prstGeom>
        </p:spPr>
      </p:pic>
      <p:pic>
        <p:nvPicPr>
          <p:cNvPr id="87" name="Slika 86" descr="snow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3929066"/>
            <a:ext cx="1016097" cy="1016097"/>
          </a:xfrm>
          <a:prstGeom prst="rect">
            <a:avLst/>
          </a:prstGeom>
        </p:spPr>
      </p:pic>
      <p:pic>
        <p:nvPicPr>
          <p:cNvPr id="88" name="Slika 87" descr="snow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2285992"/>
            <a:ext cx="1016097" cy="1016097"/>
          </a:xfrm>
          <a:prstGeom prst="rect">
            <a:avLst/>
          </a:prstGeom>
        </p:spPr>
      </p:pic>
      <p:pic>
        <p:nvPicPr>
          <p:cNvPr id="89" name="Slika 88" descr="snow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2285992"/>
            <a:ext cx="1016097" cy="1016097"/>
          </a:xfrm>
          <a:prstGeom prst="rect">
            <a:avLst/>
          </a:prstGeom>
        </p:spPr>
      </p:pic>
      <p:pic>
        <p:nvPicPr>
          <p:cNvPr id="90" name="Slika 89" descr="snow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44" y="2357430"/>
            <a:ext cx="1016097" cy="1016097"/>
          </a:xfrm>
          <a:prstGeom prst="rect">
            <a:avLst/>
          </a:prstGeom>
        </p:spPr>
      </p:pic>
      <p:pic>
        <p:nvPicPr>
          <p:cNvPr id="91" name="Slika 90" descr="snow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3929066"/>
            <a:ext cx="1016097" cy="1016097"/>
          </a:xfrm>
          <a:prstGeom prst="rect">
            <a:avLst/>
          </a:prstGeom>
        </p:spPr>
      </p:pic>
      <p:pic>
        <p:nvPicPr>
          <p:cNvPr id="92" name="Slika 91" descr="snow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20" y="3929066"/>
            <a:ext cx="1016097" cy="1016097"/>
          </a:xfrm>
          <a:prstGeom prst="rect">
            <a:avLst/>
          </a:prstGeom>
        </p:spPr>
      </p:pic>
      <p:pic>
        <p:nvPicPr>
          <p:cNvPr id="93" name="Slika 92" descr="snow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5500702"/>
            <a:ext cx="1016097" cy="1016097"/>
          </a:xfrm>
          <a:prstGeom prst="rect">
            <a:avLst/>
          </a:prstGeom>
        </p:spPr>
      </p:pic>
      <p:pic>
        <p:nvPicPr>
          <p:cNvPr id="94" name="Slika 93" descr="snow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082" y="5500702"/>
            <a:ext cx="1016097" cy="1016097"/>
          </a:xfrm>
          <a:prstGeom prst="rect">
            <a:avLst/>
          </a:prstGeom>
        </p:spPr>
      </p:pic>
      <p:pic>
        <p:nvPicPr>
          <p:cNvPr id="95" name="Slika 94" descr="snow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785794"/>
            <a:ext cx="1016097" cy="1016097"/>
          </a:xfrm>
          <a:prstGeom prst="rect">
            <a:avLst/>
          </a:prstGeom>
        </p:spPr>
      </p:pic>
      <p:pic>
        <p:nvPicPr>
          <p:cNvPr id="96" name="Slika 95" descr="snow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785794"/>
            <a:ext cx="1016097" cy="1016097"/>
          </a:xfrm>
          <a:prstGeom prst="rect">
            <a:avLst/>
          </a:prstGeom>
        </p:spPr>
      </p:pic>
      <p:pic>
        <p:nvPicPr>
          <p:cNvPr id="97" name="Slika 96" descr="snow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785794"/>
            <a:ext cx="1016097" cy="1016097"/>
          </a:xfrm>
          <a:prstGeom prst="rect">
            <a:avLst/>
          </a:prstGeom>
        </p:spPr>
      </p:pic>
      <p:pic>
        <p:nvPicPr>
          <p:cNvPr id="98" name="Slika 97" descr="snow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785794"/>
            <a:ext cx="1016097" cy="1016097"/>
          </a:xfrm>
          <a:prstGeom prst="rect">
            <a:avLst/>
          </a:prstGeom>
        </p:spPr>
      </p:pic>
      <p:pic>
        <p:nvPicPr>
          <p:cNvPr id="99" name="Slika 98" descr="snow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082" y="785794"/>
            <a:ext cx="1016097" cy="1016097"/>
          </a:xfrm>
          <a:prstGeom prst="rect">
            <a:avLst/>
          </a:prstGeom>
        </p:spPr>
      </p:pic>
      <p:pic>
        <p:nvPicPr>
          <p:cNvPr id="100" name="Slika 99" descr="snow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2357430"/>
            <a:ext cx="1016097" cy="1016097"/>
          </a:xfrm>
          <a:prstGeom prst="rect">
            <a:avLst/>
          </a:prstGeom>
        </p:spPr>
      </p:pic>
      <p:pic>
        <p:nvPicPr>
          <p:cNvPr id="101" name="Slika 100" descr="snow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3929066"/>
            <a:ext cx="1016097" cy="1016097"/>
          </a:xfrm>
          <a:prstGeom prst="rect">
            <a:avLst/>
          </a:prstGeom>
        </p:spPr>
      </p:pic>
      <p:pic>
        <p:nvPicPr>
          <p:cNvPr id="102" name="Slika 101" descr="snow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3929066"/>
            <a:ext cx="1016097" cy="1016097"/>
          </a:xfrm>
          <a:prstGeom prst="rect">
            <a:avLst/>
          </a:prstGeom>
        </p:spPr>
      </p:pic>
      <p:pic>
        <p:nvPicPr>
          <p:cNvPr id="103" name="Slika 102" descr="snow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5500702"/>
            <a:ext cx="1016097" cy="1016097"/>
          </a:xfrm>
          <a:prstGeom prst="rect">
            <a:avLst/>
          </a:prstGeom>
        </p:spPr>
      </p:pic>
      <p:pic>
        <p:nvPicPr>
          <p:cNvPr id="104" name="Slika 103" descr="snow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5500702"/>
            <a:ext cx="1016097" cy="1016097"/>
          </a:xfrm>
          <a:prstGeom prst="rect">
            <a:avLst/>
          </a:prstGeom>
        </p:spPr>
      </p:pic>
      <p:pic>
        <p:nvPicPr>
          <p:cNvPr id="73" name="Picture 2" descr="D:\workarea\radoznalci.com\radoznalc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96" y="6500834"/>
            <a:ext cx="998263" cy="1571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Slika 86" descr="imagesDFVRTGV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5429264"/>
            <a:ext cx="981295" cy="785818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 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     </a:t>
            </a:r>
            <a:endParaRPr lang="hr-HR" dirty="0"/>
          </a:p>
        </p:txBody>
      </p:sp>
      <p:sp>
        <p:nvSpPr>
          <p:cNvPr id="10" name="Zaobljeni pravokutnik 9"/>
          <p:cNvSpPr/>
          <p:nvPr/>
        </p:nvSpPr>
        <p:spPr>
          <a:xfrm>
            <a:off x="571472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2214546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Zaobljeni pravokutnik 12"/>
          <p:cNvSpPr/>
          <p:nvPr/>
        </p:nvSpPr>
        <p:spPr>
          <a:xfrm>
            <a:off x="2214546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Zaobljeni pravokutnik 13"/>
          <p:cNvSpPr/>
          <p:nvPr/>
        </p:nvSpPr>
        <p:spPr>
          <a:xfrm>
            <a:off x="2428860" y="3429000"/>
            <a:ext cx="612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571472" y="5000636"/>
            <a:ext cx="612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Zaobljeni pravokutnik 16"/>
          <p:cNvSpPr/>
          <p:nvPr/>
        </p:nvSpPr>
        <p:spPr>
          <a:xfrm>
            <a:off x="571472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Zaobljeni pravokutnik 19"/>
          <p:cNvSpPr/>
          <p:nvPr/>
        </p:nvSpPr>
        <p:spPr>
          <a:xfrm>
            <a:off x="5500694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Zaobljeni pravokutnik 20"/>
          <p:cNvSpPr/>
          <p:nvPr/>
        </p:nvSpPr>
        <p:spPr>
          <a:xfrm>
            <a:off x="5500694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Zaobljeni pravokutnik 23"/>
          <p:cNvSpPr/>
          <p:nvPr/>
        </p:nvSpPr>
        <p:spPr>
          <a:xfrm>
            <a:off x="3857620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Zaobljeni pravokutnik 24"/>
          <p:cNvSpPr/>
          <p:nvPr/>
        </p:nvSpPr>
        <p:spPr>
          <a:xfrm>
            <a:off x="3857620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Zaobljeni pravokutnik 25"/>
          <p:cNvSpPr/>
          <p:nvPr/>
        </p:nvSpPr>
        <p:spPr>
          <a:xfrm>
            <a:off x="7143768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Zaobljeni pravokutnik 27"/>
          <p:cNvSpPr/>
          <p:nvPr/>
        </p:nvSpPr>
        <p:spPr>
          <a:xfrm>
            <a:off x="7143768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Zaobljeni pravokutnik 28"/>
          <p:cNvSpPr/>
          <p:nvPr/>
        </p:nvSpPr>
        <p:spPr>
          <a:xfrm>
            <a:off x="7143768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Zaobljeni pravokutnik 29"/>
          <p:cNvSpPr/>
          <p:nvPr/>
        </p:nvSpPr>
        <p:spPr>
          <a:xfrm>
            <a:off x="571472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TekstniOkvir 50"/>
          <p:cNvSpPr txBox="1"/>
          <p:nvPr/>
        </p:nvSpPr>
        <p:spPr>
          <a:xfrm>
            <a:off x="500034" y="142852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21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kstniOkvir 51"/>
          <p:cNvSpPr txBox="1"/>
          <p:nvPr/>
        </p:nvSpPr>
        <p:spPr>
          <a:xfrm>
            <a:off x="2143108" y="142852"/>
            <a:ext cx="928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 smtClean="0">
                <a:solidFill>
                  <a:schemeClr val="accent1">
                    <a:lumMod val="75000"/>
                  </a:schemeClr>
                </a:solidFill>
              </a:rPr>
              <a:t>22</a:t>
            </a:r>
            <a:endParaRPr lang="hr-HR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3" name="TekstniOkvir 52"/>
          <p:cNvSpPr txBox="1"/>
          <p:nvPr/>
        </p:nvSpPr>
        <p:spPr>
          <a:xfrm>
            <a:off x="3786182" y="142852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23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kstniOkvir 53"/>
          <p:cNvSpPr txBox="1"/>
          <p:nvPr/>
        </p:nvSpPr>
        <p:spPr>
          <a:xfrm>
            <a:off x="5429256" y="142852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24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kstniOkvir 54"/>
          <p:cNvSpPr txBox="1"/>
          <p:nvPr/>
        </p:nvSpPr>
        <p:spPr>
          <a:xfrm>
            <a:off x="7072330" y="142852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25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kstniOkvir 55"/>
          <p:cNvSpPr txBox="1"/>
          <p:nvPr/>
        </p:nvSpPr>
        <p:spPr>
          <a:xfrm>
            <a:off x="500034" y="1714488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26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kstniOkvir 56"/>
          <p:cNvSpPr txBox="1"/>
          <p:nvPr/>
        </p:nvSpPr>
        <p:spPr>
          <a:xfrm>
            <a:off x="2143108" y="1714488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27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kstniOkvir 57"/>
          <p:cNvSpPr txBox="1"/>
          <p:nvPr/>
        </p:nvSpPr>
        <p:spPr>
          <a:xfrm>
            <a:off x="3786182" y="1714488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28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kstniOkvir 58"/>
          <p:cNvSpPr txBox="1"/>
          <p:nvPr/>
        </p:nvSpPr>
        <p:spPr>
          <a:xfrm>
            <a:off x="5429256" y="1714488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29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kstniOkvir 59"/>
          <p:cNvSpPr txBox="1"/>
          <p:nvPr/>
        </p:nvSpPr>
        <p:spPr>
          <a:xfrm>
            <a:off x="7072330" y="1714488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</a:rPr>
              <a:t>30</a:t>
            </a:r>
            <a:endParaRPr lang="hr-HR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1" name="TekstniOkvir 60"/>
          <p:cNvSpPr txBox="1"/>
          <p:nvPr/>
        </p:nvSpPr>
        <p:spPr>
          <a:xfrm>
            <a:off x="500034" y="3286124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31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kstniOkvir 63"/>
          <p:cNvSpPr txBox="1"/>
          <p:nvPr/>
        </p:nvSpPr>
        <p:spPr>
          <a:xfrm>
            <a:off x="428596" y="5143512"/>
            <a:ext cx="67151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hr-HR" sz="6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J</a:t>
            </a:r>
            <a:r>
              <a:rPr lang="sr-Cyrl-RS" sz="6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АНУАР</a:t>
            </a:r>
            <a:endParaRPr lang="hr-HR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6" name="TekstniOkvir 65"/>
          <p:cNvSpPr txBox="1"/>
          <p:nvPr/>
        </p:nvSpPr>
        <p:spPr>
          <a:xfrm>
            <a:off x="7429520" y="5143512"/>
            <a:ext cx="9286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</a:t>
            </a:r>
            <a:endParaRPr lang="hr-HR" sz="6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2" name="Slika 31" descr="snow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785794"/>
            <a:ext cx="1016097" cy="1016097"/>
          </a:xfrm>
          <a:prstGeom prst="rect">
            <a:avLst/>
          </a:prstGeom>
        </p:spPr>
      </p:pic>
      <p:pic>
        <p:nvPicPr>
          <p:cNvPr id="33" name="Slika 32" descr="snow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934" y="785794"/>
            <a:ext cx="1016097" cy="1016097"/>
          </a:xfrm>
          <a:prstGeom prst="rect">
            <a:avLst/>
          </a:prstGeom>
        </p:spPr>
      </p:pic>
      <p:pic>
        <p:nvPicPr>
          <p:cNvPr id="34" name="Slika 33" descr="snow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785794"/>
            <a:ext cx="1016097" cy="1016097"/>
          </a:xfrm>
          <a:prstGeom prst="rect">
            <a:avLst/>
          </a:prstGeom>
        </p:spPr>
      </p:pic>
      <p:pic>
        <p:nvPicPr>
          <p:cNvPr id="35" name="Slika 34" descr="snow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6644" y="785794"/>
            <a:ext cx="1016097" cy="1016097"/>
          </a:xfrm>
          <a:prstGeom prst="rect">
            <a:avLst/>
          </a:prstGeom>
        </p:spPr>
      </p:pic>
      <p:pic>
        <p:nvPicPr>
          <p:cNvPr id="36" name="Slika 35" descr="snow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2357430"/>
            <a:ext cx="1016097" cy="1016097"/>
          </a:xfrm>
          <a:prstGeom prst="rect">
            <a:avLst/>
          </a:prstGeom>
        </p:spPr>
      </p:pic>
      <p:pic>
        <p:nvPicPr>
          <p:cNvPr id="37" name="Slika 36" descr="snow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60" y="2357430"/>
            <a:ext cx="1016097" cy="1016097"/>
          </a:xfrm>
          <a:prstGeom prst="rect">
            <a:avLst/>
          </a:prstGeom>
        </p:spPr>
      </p:pic>
      <p:pic>
        <p:nvPicPr>
          <p:cNvPr id="38" name="Slika 37" descr="snow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934" y="2357430"/>
            <a:ext cx="1016097" cy="1016097"/>
          </a:xfrm>
          <a:prstGeom prst="rect">
            <a:avLst/>
          </a:prstGeom>
        </p:spPr>
      </p:pic>
      <p:pic>
        <p:nvPicPr>
          <p:cNvPr id="39" name="Slika 38" descr="snow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2357430"/>
            <a:ext cx="1016097" cy="1016097"/>
          </a:xfrm>
          <a:prstGeom prst="rect">
            <a:avLst/>
          </a:prstGeom>
        </p:spPr>
      </p:pic>
      <p:pic>
        <p:nvPicPr>
          <p:cNvPr id="40" name="Slika 39" descr="snow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6644" y="2357430"/>
            <a:ext cx="1016097" cy="1016097"/>
          </a:xfrm>
          <a:prstGeom prst="rect">
            <a:avLst/>
          </a:prstGeom>
        </p:spPr>
      </p:pic>
      <p:pic>
        <p:nvPicPr>
          <p:cNvPr id="41" name="Slika 40" descr="snow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3929066"/>
            <a:ext cx="1016097" cy="1016097"/>
          </a:xfrm>
          <a:prstGeom prst="rect">
            <a:avLst/>
          </a:prstGeom>
        </p:spPr>
      </p:pic>
      <p:pic>
        <p:nvPicPr>
          <p:cNvPr id="42" name="Slika 41" descr="snow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5286388"/>
            <a:ext cx="857256" cy="857256"/>
          </a:xfrm>
          <a:prstGeom prst="rect">
            <a:avLst/>
          </a:prstGeom>
        </p:spPr>
      </p:pic>
      <p:pic>
        <p:nvPicPr>
          <p:cNvPr id="43" name="Slika 42" descr="snow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5286388"/>
            <a:ext cx="857256" cy="857256"/>
          </a:xfrm>
          <a:prstGeom prst="rect">
            <a:avLst/>
          </a:prstGeom>
        </p:spPr>
      </p:pic>
      <p:pic>
        <p:nvPicPr>
          <p:cNvPr id="44" name="Slika 43" descr="snow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422" y="785794"/>
            <a:ext cx="1016097" cy="1016097"/>
          </a:xfrm>
          <a:prstGeom prst="rect">
            <a:avLst/>
          </a:prstGeom>
        </p:spPr>
      </p:pic>
      <p:sp>
        <p:nvSpPr>
          <p:cNvPr id="45" name="TekstniOkvir 44"/>
          <p:cNvSpPr txBox="1"/>
          <p:nvPr/>
        </p:nvSpPr>
        <p:spPr>
          <a:xfrm>
            <a:off x="2285984" y="3714752"/>
            <a:ext cx="63579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12.   </a:t>
            </a:r>
            <a:r>
              <a:rPr lang="sr-Cyrl-RS" sz="6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ДЕЦЕМБАР</a:t>
            </a:r>
            <a:endParaRPr lang="hr-HR" sz="6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6" name="Slika 45" descr="snow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186" y="938194"/>
            <a:ext cx="1016097" cy="1016097"/>
          </a:xfrm>
          <a:prstGeom prst="rect">
            <a:avLst/>
          </a:prstGeom>
        </p:spPr>
      </p:pic>
      <p:pic>
        <p:nvPicPr>
          <p:cNvPr id="47" name="Slika 46" descr="snow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678" y="3786190"/>
            <a:ext cx="857256" cy="857256"/>
          </a:xfrm>
          <a:prstGeom prst="rect">
            <a:avLst/>
          </a:prstGeom>
        </p:spPr>
      </p:pic>
      <p:pic>
        <p:nvPicPr>
          <p:cNvPr id="48" name="Slika 47" descr="snow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9586" y="3929066"/>
            <a:ext cx="571504" cy="571504"/>
          </a:xfrm>
          <a:prstGeom prst="rect">
            <a:avLst/>
          </a:prstGeom>
        </p:spPr>
      </p:pic>
      <p:pic>
        <p:nvPicPr>
          <p:cNvPr id="49" name="Picture 2" descr="D:\workarea\radoznalci.com\radoznalc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2396" y="6500834"/>
            <a:ext cx="998263" cy="1571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Zaobljeni pravokutnik 33"/>
          <p:cNvSpPr/>
          <p:nvPr/>
        </p:nvSpPr>
        <p:spPr>
          <a:xfrm>
            <a:off x="428596" y="3429000"/>
            <a:ext cx="1797190" cy="612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87" name="Slika 86" descr="imagesDFVRTGV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5429264"/>
            <a:ext cx="981295" cy="785818"/>
          </a:xfrm>
          <a:prstGeom prst="rect">
            <a:avLst/>
          </a:prstGeom>
        </p:spPr>
      </p:pic>
      <p:sp>
        <p:nvSpPr>
          <p:cNvPr id="14" name="Zaobljeni pravokutnik 13"/>
          <p:cNvSpPr/>
          <p:nvPr/>
        </p:nvSpPr>
        <p:spPr>
          <a:xfrm>
            <a:off x="2428860" y="3429000"/>
            <a:ext cx="612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571472" y="5000636"/>
            <a:ext cx="612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4" name="TekstniOkvir 63"/>
          <p:cNvSpPr txBox="1"/>
          <p:nvPr/>
        </p:nvSpPr>
        <p:spPr>
          <a:xfrm>
            <a:off x="571472" y="5000636"/>
            <a:ext cx="65722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201</a:t>
            </a:r>
            <a:r>
              <a:rPr lang="sr-Cyrl-RS" sz="6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hr-HR" sz="6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hr-HR" sz="6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endParaRPr lang="hr-HR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" name="TekstniOkvir 31"/>
          <p:cNvSpPr txBox="1"/>
          <p:nvPr/>
        </p:nvSpPr>
        <p:spPr>
          <a:xfrm>
            <a:off x="2285984" y="3500438"/>
            <a:ext cx="64294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6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</a:t>
            </a:r>
            <a:r>
              <a:rPr lang="sr-Cyrl-RS" sz="6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hr-HR" sz="6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hr-HR" sz="5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hr-HR" sz="5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7" name="Slika 46" descr="vder1_13302601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3042" y="5072074"/>
            <a:ext cx="944435" cy="928694"/>
          </a:xfrm>
          <a:prstGeom prst="rect">
            <a:avLst/>
          </a:prstGeom>
        </p:spPr>
      </p:pic>
      <p:pic>
        <p:nvPicPr>
          <p:cNvPr id="49" name="Slika 48" descr="spring1n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348" y="5357826"/>
            <a:ext cx="922526" cy="1000132"/>
          </a:xfrm>
          <a:prstGeom prst="roundRect">
            <a:avLst/>
          </a:prstGeom>
        </p:spPr>
      </p:pic>
      <p:pic>
        <p:nvPicPr>
          <p:cNvPr id="50" name="Slika 49" descr="autumn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6472431">
            <a:off x="4574004" y="5327133"/>
            <a:ext cx="1147689" cy="839989"/>
          </a:xfrm>
          <a:prstGeom prst="rect">
            <a:avLst/>
          </a:prstGeom>
        </p:spPr>
      </p:pic>
      <p:pic>
        <p:nvPicPr>
          <p:cNvPr id="62" name="Slika 61" descr="Snow-1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43570" y="5143512"/>
            <a:ext cx="928694" cy="948454"/>
          </a:xfrm>
          <a:prstGeom prst="rect">
            <a:avLst/>
          </a:prstGeom>
        </p:spPr>
      </p:pic>
      <p:pic>
        <p:nvPicPr>
          <p:cNvPr id="15" name="Slika 14" descr="vder1_13302601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8992" y="3500438"/>
            <a:ext cx="944435" cy="928694"/>
          </a:xfrm>
          <a:prstGeom prst="rect">
            <a:avLst/>
          </a:prstGeom>
        </p:spPr>
      </p:pic>
      <p:pic>
        <p:nvPicPr>
          <p:cNvPr id="17" name="Slika 16" descr="spring1n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0298" y="3786190"/>
            <a:ext cx="922526" cy="1000650"/>
          </a:xfrm>
          <a:prstGeom prst="roundRect">
            <a:avLst/>
          </a:prstGeom>
        </p:spPr>
      </p:pic>
      <p:sp>
        <p:nvSpPr>
          <p:cNvPr id="18" name="TekstniOkvir 17"/>
          <p:cNvSpPr txBox="1"/>
          <p:nvPr/>
        </p:nvSpPr>
        <p:spPr>
          <a:xfrm>
            <a:off x="4071934" y="4286256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ГОДИНА</a:t>
            </a:r>
            <a:endParaRPr lang="hr-HR" sz="3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Slika 18" descr="autumn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6472431">
            <a:off x="6431392" y="3826934"/>
            <a:ext cx="1147689" cy="839989"/>
          </a:xfrm>
          <a:prstGeom prst="ellipse">
            <a:avLst/>
          </a:prstGeom>
        </p:spPr>
      </p:pic>
      <p:pic>
        <p:nvPicPr>
          <p:cNvPr id="20" name="Slika 19" descr="Snow-1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00958" y="3571876"/>
            <a:ext cx="928694" cy="948454"/>
          </a:xfrm>
          <a:prstGeom prst="rect">
            <a:avLst/>
          </a:prstGeom>
        </p:spPr>
      </p:pic>
      <p:sp>
        <p:nvSpPr>
          <p:cNvPr id="21" name="TekstniOkvir 20"/>
          <p:cNvSpPr txBox="1"/>
          <p:nvPr/>
        </p:nvSpPr>
        <p:spPr>
          <a:xfrm>
            <a:off x="2500298" y="5857892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ГОДИНА</a:t>
            </a:r>
            <a:endParaRPr lang="hr-HR" sz="3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Zaobljeni pravokutnik 22"/>
          <p:cNvSpPr/>
          <p:nvPr/>
        </p:nvSpPr>
        <p:spPr>
          <a:xfrm>
            <a:off x="571472" y="571480"/>
            <a:ext cx="1440000" cy="612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TekstniOkvir 23"/>
          <p:cNvSpPr txBox="1"/>
          <p:nvPr/>
        </p:nvSpPr>
        <p:spPr>
          <a:xfrm>
            <a:off x="500034" y="642918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ЈУЧЕ</a:t>
            </a:r>
            <a:endParaRPr lang="hr-HR" sz="2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Zaobljeni pravokutnik 24"/>
          <p:cNvSpPr/>
          <p:nvPr/>
        </p:nvSpPr>
        <p:spPr>
          <a:xfrm>
            <a:off x="2786050" y="571480"/>
            <a:ext cx="1440000" cy="612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Zaobljeni pravokutnik 25"/>
          <p:cNvSpPr/>
          <p:nvPr/>
        </p:nvSpPr>
        <p:spPr>
          <a:xfrm>
            <a:off x="5000628" y="571480"/>
            <a:ext cx="1440000" cy="612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TekstniOkvir 26"/>
          <p:cNvSpPr txBox="1"/>
          <p:nvPr/>
        </p:nvSpPr>
        <p:spPr>
          <a:xfrm>
            <a:off x="2714612" y="642918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ДАНАС</a:t>
            </a:r>
            <a:endParaRPr lang="hr-HR" sz="2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kstniOkvir 27"/>
          <p:cNvSpPr txBox="1"/>
          <p:nvPr/>
        </p:nvSpPr>
        <p:spPr>
          <a:xfrm>
            <a:off x="4929190" y="642918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СУТРА</a:t>
            </a:r>
            <a:endParaRPr lang="hr-HR" sz="2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kstniOkvir 28"/>
          <p:cNvSpPr txBox="1"/>
          <p:nvPr/>
        </p:nvSpPr>
        <p:spPr>
          <a:xfrm>
            <a:off x="500034" y="1643050"/>
            <a:ext cx="81439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hr-HR" sz="44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sr-Cyrl-RS" sz="44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УЧЕ</a:t>
            </a:r>
            <a:r>
              <a:rPr lang="hr-HR" sz="44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sr-Cyrl-RS" sz="44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ДАНАС</a:t>
            </a:r>
            <a:r>
              <a:rPr lang="hr-HR" sz="44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sr-Cyrl-RS" sz="44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СУТРА</a:t>
            </a:r>
            <a:endParaRPr lang="hr-HR" sz="4400" b="1" i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4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4400" b="1" i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sr-Cyrl-RS" sz="4400" b="1" i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УЧЕ</a:t>
            </a:r>
            <a:r>
              <a:rPr lang="hr-HR" sz="4400" b="1" i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sr-Cyrl-RS" sz="4400" b="1" i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ДАНАС</a:t>
            </a:r>
            <a:r>
              <a:rPr lang="hr-HR" sz="4400" b="1" i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sr-Cyrl-RS" sz="4400" b="1" i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СУТРА</a:t>
            </a:r>
            <a:r>
              <a:rPr lang="hr-HR" sz="4400" b="1" i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 </a:t>
            </a:r>
            <a:endParaRPr lang="hr-HR" sz="4400" b="1" i="1" dirty="0">
              <a:solidFill>
                <a:srgbClr val="CC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kstniOkvir 32"/>
          <p:cNvSpPr txBox="1"/>
          <p:nvPr/>
        </p:nvSpPr>
        <p:spPr>
          <a:xfrm>
            <a:off x="285720" y="3500438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ПРОЛЕЋЕ</a:t>
            </a:r>
            <a:endParaRPr lang="hr-HR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Zaobljeni pravokutnik 34"/>
          <p:cNvSpPr/>
          <p:nvPr/>
        </p:nvSpPr>
        <p:spPr>
          <a:xfrm>
            <a:off x="428596" y="4214818"/>
            <a:ext cx="1797190" cy="612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6" name="TekstniOkvir 35"/>
          <p:cNvSpPr txBox="1"/>
          <p:nvPr/>
        </p:nvSpPr>
        <p:spPr>
          <a:xfrm>
            <a:off x="500034" y="4286256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ЛЕТО</a:t>
            </a:r>
            <a:endParaRPr lang="hr-HR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Zaobljeni pravokutnik 36"/>
          <p:cNvSpPr/>
          <p:nvPr/>
        </p:nvSpPr>
        <p:spPr>
          <a:xfrm>
            <a:off x="6858016" y="5786454"/>
            <a:ext cx="1797190" cy="612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8" name="Zaobljeni pravokutnik 37"/>
          <p:cNvSpPr/>
          <p:nvPr/>
        </p:nvSpPr>
        <p:spPr>
          <a:xfrm>
            <a:off x="6858016" y="5000636"/>
            <a:ext cx="1797190" cy="612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9" name="TekstniOkvir 38"/>
          <p:cNvSpPr txBox="1"/>
          <p:nvPr/>
        </p:nvSpPr>
        <p:spPr>
          <a:xfrm>
            <a:off x="7000892" y="5072074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ЈЕСЕН</a:t>
            </a:r>
            <a:endParaRPr lang="hr-HR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kstniOkvir 39"/>
          <p:cNvSpPr txBox="1"/>
          <p:nvPr/>
        </p:nvSpPr>
        <p:spPr>
          <a:xfrm>
            <a:off x="6929454" y="5857892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ЗИМА</a:t>
            </a:r>
            <a:endParaRPr lang="hr-HR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" name="Picture 2" descr="D:\workarea\radoznalci.com\radoznalci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15206" y="1000108"/>
            <a:ext cx="998263" cy="1571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 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     </a:t>
            </a:r>
            <a:endParaRPr lang="hr-HR" dirty="0"/>
          </a:p>
        </p:txBody>
      </p:sp>
      <p:sp>
        <p:nvSpPr>
          <p:cNvPr id="10" name="Zaobljeni pravokutnik 9"/>
          <p:cNvSpPr/>
          <p:nvPr/>
        </p:nvSpPr>
        <p:spPr>
          <a:xfrm>
            <a:off x="571472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2214546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Zaobljeni pravokutnik 12"/>
          <p:cNvSpPr/>
          <p:nvPr/>
        </p:nvSpPr>
        <p:spPr>
          <a:xfrm>
            <a:off x="2214546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Zaobljeni pravokutnik 13"/>
          <p:cNvSpPr/>
          <p:nvPr/>
        </p:nvSpPr>
        <p:spPr>
          <a:xfrm>
            <a:off x="2214546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2214546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571472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Zaobljeni pravokutnik 16"/>
          <p:cNvSpPr/>
          <p:nvPr/>
        </p:nvSpPr>
        <p:spPr>
          <a:xfrm>
            <a:off x="571472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8" name="Zaobljeni pravokutnik 17"/>
          <p:cNvSpPr/>
          <p:nvPr/>
        </p:nvSpPr>
        <p:spPr>
          <a:xfrm>
            <a:off x="5500694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Zaobljeni pravokutnik 18"/>
          <p:cNvSpPr/>
          <p:nvPr/>
        </p:nvSpPr>
        <p:spPr>
          <a:xfrm>
            <a:off x="5500694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Zaobljeni pravokutnik 19"/>
          <p:cNvSpPr/>
          <p:nvPr/>
        </p:nvSpPr>
        <p:spPr>
          <a:xfrm>
            <a:off x="5500694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Zaobljeni pravokutnik 20"/>
          <p:cNvSpPr/>
          <p:nvPr/>
        </p:nvSpPr>
        <p:spPr>
          <a:xfrm>
            <a:off x="5500694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Zaobljeni pravokutnik 21"/>
          <p:cNvSpPr/>
          <p:nvPr/>
        </p:nvSpPr>
        <p:spPr>
          <a:xfrm>
            <a:off x="3857620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Zaobljeni pravokutnik 22"/>
          <p:cNvSpPr/>
          <p:nvPr/>
        </p:nvSpPr>
        <p:spPr>
          <a:xfrm>
            <a:off x="3857620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4" name="Zaobljeni pravokutnik 23"/>
          <p:cNvSpPr/>
          <p:nvPr/>
        </p:nvSpPr>
        <p:spPr>
          <a:xfrm>
            <a:off x="3857620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Zaobljeni pravokutnik 24"/>
          <p:cNvSpPr/>
          <p:nvPr/>
        </p:nvSpPr>
        <p:spPr>
          <a:xfrm>
            <a:off x="3857620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Zaobljeni pravokutnik 25"/>
          <p:cNvSpPr/>
          <p:nvPr/>
        </p:nvSpPr>
        <p:spPr>
          <a:xfrm>
            <a:off x="7143768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Zaobljeni pravokutnik 26"/>
          <p:cNvSpPr/>
          <p:nvPr/>
        </p:nvSpPr>
        <p:spPr>
          <a:xfrm>
            <a:off x="7143768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Zaobljeni pravokutnik 27"/>
          <p:cNvSpPr/>
          <p:nvPr/>
        </p:nvSpPr>
        <p:spPr>
          <a:xfrm>
            <a:off x="7143768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Zaobljeni pravokutnik 28"/>
          <p:cNvSpPr/>
          <p:nvPr/>
        </p:nvSpPr>
        <p:spPr>
          <a:xfrm>
            <a:off x="7143768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Zaobljeni pravokutnik 29"/>
          <p:cNvSpPr/>
          <p:nvPr/>
        </p:nvSpPr>
        <p:spPr>
          <a:xfrm>
            <a:off x="571472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TekstniOkvir 50"/>
          <p:cNvSpPr txBox="1"/>
          <p:nvPr/>
        </p:nvSpPr>
        <p:spPr>
          <a:xfrm>
            <a:off x="500034" y="214290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kstniOkvir 52"/>
          <p:cNvSpPr txBox="1"/>
          <p:nvPr/>
        </p:nvSpPr>
        <p:spPr>
          <a:xfrm>
            <a:off x="500034" y="3357562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kstniOkvir 53"/>
          <p:cNvSpPr txBox="1"/>
          <p:nvPr/>
        </p:nvSpPr>
        <p:spPr>
          <a:xfrm>
            <a:off x="2143108" y="3286124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12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kstniOkvir 54"/>
          <p:cNvSpPr txBox="1"/>
          <p:nvPr/>
        </p:nvSpPr>
        <p:spPr>
          <a:xfrm>
            <a:off x="3786182" y="3286124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13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kstniOkvir 55"/>
          <p:cNvSpPr txBox="1"/>
          <p:nvPr/>
        </p:nvSpPr>
        <p:spPr>
          <a:xfrm>
            <a:off x="5429256" y="3286124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14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kstniOkvir 56"/>
          <p:cNvSpPr txBox="1"/>
          <p:nvPr/>
        </p:nvSpPr>
        <p:spPr>
          <a:xfrm>
            <a:off x="7143768" y="3286124"/>
            <a:ext cx="1285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15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kstniOkvir 57"/>
          <p:cNvSpPr txBox="1"/>
          <p:nvPr/>
        </p:nvSpPr>
        <p:spPr>
          <a:xfrm>
            <a:off x="500034" y="4857760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16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kstniOkvir 59"/>
          <p:cNvSpPr txBox="1"/>
          <p:nvPr/>
        </p:nvSpPr>
        <p:spPr>
          <a:xfrm>
            <a:off x="3786182" y="4857760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18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kstniOkvir 60"/>
          <p:cNvSpPr txBox="1"/>
          <p:nvPr/>
        </p:nvSpPr>
        <p:spPr>
          <a:xfrm>
            <a:off x="5429256" y="4857760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19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kstniOkvir 61"/>
          <p:cNvSpPr txBox="1"/>
          <p:nvPr/>
        </p:nvSpPr>
        <p:spPr>
          <a:xfrm>
            <a:off x="7143768" y="4857760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kstniOkvir 62"/>
          <p:cNvSpPr txBox="1"/>
          <p:nvPr/>
        </p:nvSpPr>
        <p:spPr>
          <a:xfrm>
            <a:off x="2214546" y="142852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kstniOkvir 63"/>
          <p:cNvSpPr txBox="1"/>
          <p:nvPr/>
        </p:nvSpPr>
        <p:spPr>
          <a:xfrm>
            <a:off x="3857620" y="142852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kstniOkvir 64"/>
          <p:cNvSpPr txBox="1"/>
          <p:nvPr/>
        </p:nvSpPr>
        <p:spPr>
          <a:xfrm>
            <a:off x="5500694" y="142852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niOkvir 65"/>
          <p:cNvSpPr txBox="1"/>
          <p:nvPr/>
        </p:nvSpPr>
        <p:spPr>
          <a:xfrm>
            <a:off x="7143768" y="142852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niOkvir 66"/>
          <p:cNvSpPr txBox="1"/>
          <p:nvPr/>
        </p:nvSpPr>
        <p:spPr>
          <a:xfrm>
            <a:off x="571472" y="1714488"/>
            <a:ext cx="571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kstniOkvir 67"/>
          <p:cNvSpPr txBox="1"/>
          <p:nvPr/>
        </p:nvSpPr>
        <p:spPr>
          <a:xfrm>
            <a:off x="2214546" y="1785926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kstniOkvir 68"/>
          <p:cNvSpPr txBox="1"/>
          <p:nvPr/>
        </p:nvSpPr>
        <p:spPr>
          <a:xfrm>
            <a:off x="3929058" y="1714488"/>
            <a:ext cx="642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kstniOkvir 69"/>
          <p:cNvSpPr txBox="1"/>
          <p:nvPr/>
        </p:nvSpPr>
        <p:spPr>
          <a:xfrm>
            <a:off x="5500694" y="1714488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kstniOkvir 70"/>
          <p:cNvSpPr txBox="1"/>
          <p:nvPr/>
        </p:nvSpPr>
        <p:spPr>
          <a:xfrm>
            <a:off x="7072330" y="1714488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kstniOkvir 71"/>
          <p:cNvSpPr txBox="1"/>
          <p:nvPr/>
        </p:nvSpPr>
        <p:spPr>
          <a:xfrm>
            <a:off x="2143108" y="4857760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17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4" name="Slika 43" descr="MEMORI LJETO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781328"/>
            <a:ext cx="928693" cy="870651"/>
          </a:xfrm>
          <a:prstGeom prst="rect">
            <a:avLst/>
          </a:prstGeom>
        </p:spPr>
      </p:pic>
      <p:pic>
        <p:nvPicPr>
          <p:cNvPr id="45" name="Slika 44" descr="MEMORI LJETO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5500702"/>
            <a:ext cx="928693" cy="870651"/>
          </a:xfrm>
          <a:prstGeom prst="rect">
            <a:avLst/>
          </a:prstGeom>
        </p:spPr>
      </p:pic>
      <p:pic>
        <p:nvPicPr>
          <p:cNvPr id="46" name="Slika 45" descr="MEMORI LJETO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2357430"/>
            <a:ext cx="928693" cy="870651"/>
          </a:xfrm>
          <a:prstGeom prst="rect">
            <a:avLst/>
          </a:prstGeom>
        </p:spPr>
      </p:pic>
      <p:pic>
        <p:nvPicPr>
          <p:cNvPr id="47" name="Slika 46" descr="MEMORI LJETO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396" y="3929066"/>
            <a:ext cx="928693" cy="870651"/>
          </a:xfrm>
          <a:prstGeom prst="rect">
            <a:avLst/>
          </a:prstGeom>
        </p:spPr>
      </p:pic>
      <p:pic>
        <p:nvPicPr>
          <p:cNvPr id="48" name="Slika 47" descr="MEMORI LJETO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3929066"/>
            <a:ext cx="928693" cy="870651"/>
          </a:xfrm>
          <a:prstGeom prst="rect">
            <a:avLst/>
          </a:prstGeom>
        </p:spPr>
      </p:pic>
      <p:pic>
        <p:nvPicPr>
          <p:cNvPr id="49" name="Slika 48" descr="MEMORI LJETO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3929066"/>
            <a:ext cx="928693" cy="870651"/>
          </a:xfrm>
          <a:prstGeom prst="rect">
            <a:avLst/>
          </a:prstGeom>
        </p:spPr>
      </p:pic>
      <p:pic>
        <p:nvPicPr>
          <p:cNvPr id="50" name="Slika 49" descr="MEMORI LJETO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3929066"/>
            <a:ext cx="928693" cy="870651"/>
          </a:xfrm>
          <a:prstGeom prst="rect">
            <a:avLst/>
          </a:prstGeom>
        </p:spPr>
      </p:pic>
      <p:pic>
        <p:nvPicPr>
          <p:cNvPr id="52" name="Slika 51" descr="MEMORI LJETO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3929066"/>
            <a:ext cx="928693" cy="870651"/>
          </a:xfrm>
          <a:prstGeom prst="rect">
            <a:avLst/>
          </a:prstGeom>
        </p:spPr>
      </p:pic>
      <p:pic>
        <p:nvPicPr>
          <p:cNvPr id="59" name="Slika 58" descr="MEMORI LJETO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20" y="5500702"/>
            <a:ext cx="928693" cy="870651"/>
          </a:xfrm>
          <a:prstGeom prst="rect">
            <a:avLst/>
          </a:prstGeom>
        </p:spPr>
      </p:pic>
      <p:pic>
        <p:nvPicPr>
          <p:cNvPr id="73" name="Slika 72" descr="MEMORI LJETO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5500702"/>
            <a:ext cx="928693" cy="870651"/>
          </a:xfrm>
          <a:prstGeom prst="rect">
            <a:avLst/>
          </a:prstGeom>
        </p:spPr>
      </p:pic>
      <p:pic>
        <p:nvPicPr>
          <p:cNvPr id="74" name="Slika 73" descr="MEMORI LJETO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5500702"/>
            <a:ext cx="928693" cy="870651"/>
          </a:xfrm>
          <a:prstGeom prst="rect">
            <a:avLst/>
          </a:prstGeom>
        </p:spPr>
      </p:pic>
      <p:pic>
        <p:nvPicPr>
          <p:cNvPr id="75" name="Slika 74" descr="MEMORI LJETO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5500702"/>
            <a:ext cx="928693" cy="870651"/>
          </a:xfrm>
          <a:prstGeom prst="rect">
            <a:avLst/>
          </a:prstGeom>
        </p:spPr>
      </p:pic>
      <p:pic>
        <p:nvPicPr>
          <p:cNvPr id="78" name="Slika 77" descr="MEMORI LJETO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785794"/>
            <a:ext cx="928693" cy="870651"/>
          </a:xfrm>
          <a:prstGeom prst="rect">
            <a:avLst/>
          </a:prstGeom>
        </p:spPr>
      </p:pic>
      <p:pic>
        <p:nvPicPr>
          <p:cNvPr id="79" name="Slika 78" descr="MEMORI LJETO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785794"/>
            <a:ext cx="928693" cy="870651"/>
          </a:xfrm>
          <a:prstGeom prst="rect">
            <a:avLst/>
          </a:prstGeom>
        </p:spPr>
      </p:pic>
      <p:pic>
        <p:nvPicPr>
          <p:cNvPr id="80" name="Slika 79" descr="MEMORI LJETO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785794"/>
            <a:ext cx="928693" cy="870651"/>
          </a:xfrm>
          <a:prstGeom prst="rect">
            <a:avLst/>
          </a:prstGeom>
        </p:spPr>
      </p:pic>
      <p:pic>
        <p:nvPicPr>
          <p:cNvPr id="81" name="Slika 80" descr="MEMORI LJETO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396" y="785794"/>
            <a:ext cx="928693" cy="870651"/>
          </a:xfrm>
          <a:prstGeom prst="rect">
            <a:avLst/>
          </a:prstGeom>
        </p:spPr>
      </p:pic>
      <p:pic>
        <p:nvPicPr>
          <p:cNvPr id="82" name="Slika 81" descr="MEMORI LJETO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2357430"/>
            <a:ext cx="928693" cy="870651"/>
          </a:xfrm>
          <a:prstGeom prst="rect">
            <a:avLst/>
          </a:prstGeom>
        </p:spPr>
      </p:pic>
      <p:pic>
        <p:nvPicPr>
          <p:cNvPr id="83" name="Slika 82" descr="MEMORI LJETO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2357430"/>
            <a:ext cx="928693" cy="870651"/>
          </a:xfrm>
          <a:prstGeom prst="rect">
            <a:avLst/>
          </a:prstGeom>
        </p:spPr>
      </p:pic>
      <p:pic>
        <p:nvPicPr>
          <p:cNvPr id="84" name="Slika 83" descr="MEMORI LJETO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2357430"/>
            <a:ext cx="928693" cy="870651"/>
          </a:xfrm>
          <a:prstGeom prst="rect">
            <a:avLst/>
          </a:prstGeom>
        </p:spPr>
      </p:pic>
      <p:pic>
        <p:nvPicPr>
          <p:cNvPr id="85" name="Slika 84" descr="MEMORI LJETO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396" y="2357430"/>
            <a:ext cx="928693" cy="870651"/>
          </a:xfrm>
          <a:prstGeom prst="rect">
            <a:avLst/>
          </a:prstGeom>
        </p:spPr>
      </p:pic>
      <p:pic>
        <p:nvPicPr>
          <p:cNvPr id="76" name="Picture 2" descr="D:\workarea\radoznalci.com\radoznalc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96" y="6500834"/>
            <a:ext cx="998263" cy="1571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Slika 86" descr="imagesDFVRTGV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5429264"/>
            <a:ext cx="981295" cy="785818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 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     </a:t>
            </a:r>
            <a:endParaRPr lang="hr-HR" dirty="0"/>
          </a:p>
        </p:txBody>
      </p:sp>
      <p:sp>
        <p:nvSpPr>
          <p:cNvPr id="10" name="Zaobljeni pravokutnik 9"/>
          <p:cNvSpPr/>
          <p:nvPr/>
        </p:nvSpPr>
        <p:spPr>
          <a:xfrm>
            <a:off x="571472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2214546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Zaobljeni pravokutnik 12"/>
          <p:cNvSpPr/>
          <p:nvPr/>
        </p:nvSpPr>
        <p:spPr>
          <a:xfrm>
            <a:off x="2214546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Zaobljeni pravokutnik 13"/>
          <p:cNvSpPr/>
          <p:nvPr/>
        </p:nvSpPr>
        <p:spPr>
          <a:xfrm>
            <a:off x="2428860" y="3429000"/>
            <a:ext cx="612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571472" y="5000636"/>
            <a:ext cx="612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Zaobljeni pravokutnik 16"/>
          <p:cNvSpPr/>
          <p:nvPr/>
        </p:nvSpPr>
        <p:spPr>
          <a:xfrm>
            <a:off x="571472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Zaobljeni pravokutnik 19"/>
          <p:cNvSpPr/>
          <p:nvPr/>
        </p:nvSpPr>
        <p:spPr>
          <a:xfrm>
            <a:off x="5500694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Zaobljeni pravokutnik 20"/>
          <p:cNvSpPr/>
          <p:nvPr/>
        </p:nvSpPr>
        <p:spPr>
          <a:xfrm>
            <a:off x="5500694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Zaobljeni pravokutnik 23"/>
          <p:cNvSpPr/>
          <p:nvPr/>
        </p:nvSpPr>
        <p:spPr>
          <a:xfrm>
            <a:off x="3857620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Zaobljeni pravokutnik 24"/>
          <p:cNvSpPr/>
          <p:nvPr/>
        </p:nvSpPr>
        <p:spPr>
          <a:xfrm>
            <a:off x="3857620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Zaobljeni pravokutnik 25"/>
          <p:cNvSpPr/>
          <p:nvPr/>
        </p:nvSpPr>
        <p:spPr>
          <a:xfrm>
            <a:off x="7143768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Zaobljeni pravokutnik 27"/>
          <p:cNvSpPr/>
          <p:nvPr/>
        </p:nvSpPr>
        <p:spPr>
          <a:xfrm>
            <a:off x="7143768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Zaobljeni pravokutnik 28"/>
          <p:cNvSpPr/>
          <p:nvPr/>
        </p:nvSpPr>
        <p:spPr>
          <a:xfrm>
            <a:off x="7143768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Zaobljeni pravokutnik 29"/>
          <p:cNvSpPr/>
          <p:nvPr/>
        </p:nvSpPr>
        <p:spPr>
          <a:xfrm>
            <a:off x="571472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TekstniOkvir 50"/>
          <p:cNvSpPr txBox="1"/>
          <p:nvPr/>
        </p:nvSpPr>
        <p:spPr>
          <a:xfrm>
            <a:off x="500034" y="142852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21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kstniOkvir 51"/>
          <p:cNvSpPr txBox="1"/>
          <p:nvPr/>
        </p:nvSpPr>
        <p:spPr>
          <a:xfrm>
            <a:off x="2143108" y="142852"/>
            <a:ext cx="928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 smtClean="0">
                <a:solidFill>
                  <a:schemeClr val="accent1">
                    <a:lumMod val="75000"/>
                  </a:schemeClr>
                </a:solidFill>
              </a:rPr>
              <a:t>22</a:t>
            </a:r>
            <a:endParaRPr lang="hr-HR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3" name="TekstniOkvir 52"/>
          <p:cNvSpPr txBox="1"/>
          <p:nvPr/>
        </p:nvSpPr>
        <p:spPr>
          <a:xfrm>
            <a:off x="3786182" y="142852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23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kstniOkvir 53"/>
          <p:cNvSpPr txBox="1"/>
          <p:nvPr/>
        </p:nvSpPr>
        <p:spPr>
          <a:xfrm>
            <a:off x="5429256" y="142852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24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kstniOkvir 54"/>
          <p:cNvSpPr txBox="1"/>
          <p:nvPr/>
        </p:nvSpPr>
        <p:spPr>
          <a:xfrm>
            <a:off x="7072330" y="142852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25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kstniOkvir 55"/>
          <p:cNvSpPr txBox="1"/>
          <p:nvPr/>
        </p:nvSpPr>
        <p:spPr>
          <a:xfrm>
            <a:off x="500034" y="1714488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26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kstniOkvir 56"/>
          <p:cNvSpPr txBox="1"/>
          <p:nvPr/>
        </p:nvSpPr>
        <p:spPr>
          <a:xfrm>
            <a:off x="2143108" y="1714488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27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kstniOkvir 57"/>
          <p:cNvSpPr txBox="1"/>
          <p:nvPr/>
        </p:nvSpPr>
        <p:spPr>
          <a:xfrm>
            <a:off x="3786182" y="1714488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28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kstniOkvir 58"/>
          <p:cNvSpPr txBox="1"/>
          <p:nvPr/>
        </p:nvSpPr>
        <p:spPr>
          <a:xfrm>
            <a:off x="5429256" y="1714488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29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kstniOkvir 59"/>
          <p:cNvSpPr txBox="1"/>
          <p:nvPr/>
        </p:nvSpPr>
        <p:spPr>
          <a:xfrm>
            <a:off x="7072330" y="1714488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</a:rPr>
              <a:t>30</a:t>
            </a:r>
            <a:endParaRPr lang="hr-HR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1" name="TekstniOkvir 60"/>
          <p:cNvSpPr txBox="1"/>
          <p:nvPr/>
        </p:nvSpPr>
        <p:spPr>
          <a:xfrm>
            <a:off x="500034" y="3286124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31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kstniOkvir 63"/>
          <p:cNvSpPr txBox="1"/>
          <p:nvPr/>
        </p:nvSpPr>
        <p:spPr>
          <a:xfrm>
            <a:off x="642910" y="5214950"/>
            <a:ext cx="64294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7.     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sr-Cyrl-RS" sz="6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УЛ</a:t>
            </a:r>
            <a:endParaRPr lang="hr-HR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6" name="TekstniOkvir 65"/>
          <p:cNvSpPr txBox="1"/>
          <p:nvPr/>
        </p:nvSpPr>
        <p:spPr>
          <a:xfrm>
            <a:off x="7286644" y="5000636"/>
            <a:ext cx="11430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7.</a:t>
            </a:r>
            <a:endParaRPr lang="hr-HR" sz="8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5" name="Slika 34" descr="MEMORI LJETO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785794"/>
            <a:ext cx="928693" cy="870651"/>
          </a:xfrm>
          <a:prstGeom prst="rect">
            <a:avLst/>
          </a:prstGeom>
        </p:spPr>
      </p:pic>
      <p:pic>
        <p:nvPicPr>
          <p:cNvPr id="36" name="Slika 35" descr="MEMORI LJETO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2357430"/>
            <a:ext cx="928693" cy="870651"/>
          </a:xfrm>
          <a:prstGeom prst="rect">
            <a:avLst/>
          </a:prstGeom>
        </p:spPr>
      </p:pic>
      <p:pic>
        <p:nvPicPr>
          <p:cNvPr id="37" name="Slika 36" descr="MEMORI LJETO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6" y="2357430"/>
            <a:ext cx="928693" cy="870651"/>
          </a:xfrm>
          <a:prstGeom prst="rect">
            <a:avLst/>
          </a:prstGeom>
        </p:spPr>
      </p:pic>
      <p:pic>
        <p:nvPicPr>
          <p:cNvPr id="38" name="Slika 37" descr="MEMORI LJETO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2396" y="2357430"/>
            <a:ext cx="928693" cy="870651"/>
          </a:xfrm>
          <a:prstGeom prst="rect">
            <a:avLst/>
          </a:prstGeom>
        </p:spPr>
      </p:pic>
      <p:pic>
        <p:nvPicPr>
          <p:cNvPr id="39" name="Slika 38" descr="MEMORI LJETO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2357430"/>
            <a:ext cx="928693" cy="870651"/>
          </a:xfrm>
          <a:prstGeom prst="rect">
            <a:avLst/>
          </a:prstGeom>
        </p:spPr>
      </p:pic>
      <p:pic>
        <p:nvPicPr>
          <p:cNvPr id="40" name="Slika 39" descr="MEMORI LJETO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0" y="2357430"/>
            <a:ext cx="928693" cy="870651"/>
          </a:xfrm>
          <a:prstGeom prst="rect">
            <a:avLst/>
          </a:prstGeom>
        </p:spPr>
      </p:pic>
      <p:pic>
        <p:nvPicPr>
          <p:cNvPr id="42" name="Slika 41" descr="MEMORI LJETO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3929066"/>
            <a:ext cx="928693" cy="870651"/>
          </a:xfrm>
          <a:prstGeom prst="rect">
            <a:avLst/>
          </a:prstGeom>
        </p:spPr>
      </p:pic>
      <p:pic>
        <p:nvPicPr>
          <p:cNvPr id="45" name="Slika 44" descr="MEMORI LJETO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5286388"/>
            <a:ext cx="928693" cy="870651"/>
          </a:xfrm>
          <a:prstGeom prst="rect">
            <a:avLst/>
          </a:prstGeom>
        </p:spPr>
      </p:pic>
      <p:pic>
        <p:nvPicPr>
          <p:cNvPr id="46" name="Slika 45" descr="MEMORI LJETO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5286388"/>
            <a:ext cx="928693" cy="870651"/>
          </a:xfrm>
          <a:prstGeom prst="rect">
            <a:avLst/>
          </a:prstGeom>
        </p:spPr>
      </p:pic>
      <p:pic>
        <p:nvPicPr>
          <p:cNvPr id="47" name="Slika 46" descr="MEMORI LJETO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12" y="785794"/>
            <a:ext cx="928693" cy="870651"/>
          </a:xfrm>
          <a:prstGeom prst="rect">
            <a:avLst/>
          </a:prstGeom>
        </p:spPr>
      </p:pic>
      <p:pic>
        <p:nvPicPr>
          <p:cNvPr id="48" name="Slika 47" descr="MEMORI LJETO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785794"/>
            <a:ext cx="928693" cy="870651"/>
          </a:xfrm>
          <a:prstGeom prst="rect">
            <a:avLst/>
          </a:prstGeom>
        </p:spPr>
      </p:pic>
      <p:pic>
        <p:nvPicPr>
          <p:cNvPr id="49" name="Slika 48" descr="MEMORI LJETO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785794"/>
            <a:ext cx="928693" cy="870651"/>
          </a:xfrm>
          <a:prstGeom prst="rect">
            <a:avLst/>
          </a:prstGeom>
        </p:spPr>
      </p:pic>
      <p:pic>
        <p:nvPicPr>
          <p:cNvPr id="50" name="Slika 49" descr="MEMORI LJETO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3834" y="785794"/>
            <a:ext cx="928693" cy="870651"/>
          </a:xfrm>
          <a:prstGeom prst="rect">
            <a:avLst/>
          </a:prstGeom>
        </p:spPr>
      </p:pic>
      <p:sp>
        <p:nvSpPr>
          <p:cNvPr id="67" name="TekstniOkvir 66"/>
          <p:cNvSpPr txBox="1"/>
          <p:nvPr/>
        </p:nvSpPr>
        <p:spPr>
          <a:xfrm>
            <a:off x="2143108" y="3714752"/>
            <a:ext cx="66437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8.    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r-Cyrl-RS" sz="6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ВГУСТ</a:t>
            </a:r>
            <a:endParaRPr lang="hr-HR" sz="6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8" name="Slika 67" descr="MEMORI LJETO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71802" y="3786190"/>
            <a:ext cx="785818" cy="803679"/>
          </a:xfrm>
          <a:prstGeom prst="rect">
            <a:avLst/>
          </a:prstGeom>
        </p:spPr>
      </p:pic>
      <p:pic>
        <p:nvPicPr>
          <p:cNvPr id="69" name="Slika 68" descr="MEMORI LJETO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715272" y="3786190"/>
            <a:ext cx="785817" cy="796979"/>
          </a:xfrm>
          <a:prstGeom prst="rect">
            <a:avLst/>
          </a:prstGeom>
        </p:spPr>
      </p:pic>
      <p:pic>
        <p:nvPicPr>
          <p:cNvPr id="62" name="Picture 2" descr="D:\workarea\radoznalci.com\radoznalci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72396" y="6500834"/>
            <a:ext cx="998263" cy="1571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 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     </a:t>
            </a:r>
            <a:endParaRPr lang="hr-HR" dirty="0"/>
          </a:p>
        </p:txBody>
      </p:sp>
      <p:sp>
        <p:nvSpPr>
          <p:cNvPr id="10" name="Zaobljeni pravokutnik 9"/>
          <p:cNvSpPr/>
          <p:nvPr/>
        </p:nvSpPr>
        <p:spPr>
          <a:xfrm>
            <a:off x="571472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2214546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Zaobljeni pravokutnik 12"/>
          <p:cNvSpPr/>
          <p:nvPr/>
        </p:nvSpPr>
        <p:spPr>
          <a:xfrm>
            <a:off x="2214546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Zaobljeni pravokutnik 13"/>
          <p:cNvSpPr/>
          <p:nvPr/>
        </p:nvSpPr>
        <p:spPr>
          <a:xfrm>
            <a:off x="2214546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2214546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571472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Zaobljeni pravokutnik 16"/>
          <p:cNvSpPr/>
          <p:nvPr/>
        </p:nvSpPr>
        <p:spPr>
          <a:xfrm>
            <a:off x="571472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8" name="Zaobljeni pravokutnik 17"/>
          <p:cNvSpPr/>
          <p:nvPr/>
        </p:nvSpPr>
        <p:spPr>
          <a:xfrm>
            <a:off x="5500694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Zaobljeni pravokutnik 18"/>
          <p:cNvSpPr/>
          <p:nvPr/>
        </p:nvSpPr>
        <p:spPr>
          <a:xfrm>
            <a:off x="5500694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Zaobljeni pravokutnik 19"/>
          <p:cNvSpPr/>
          <p:nvPr/>
        </p:nvSpPr>
        <p:spPr>
          <a:xfrm>
            <a:off x="5500694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Zaobljeni pravokutnik 20"/>
          <p:cNvSpPr/>
          <p:nvPr/>
        </p:nvSpPr>
        <p:spPr>
          <a:xfrm>
            <a:off x="5500694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Zaobljeni pravokutnik 21"/>
          <p:cNvSpPr/>
          <p:nvPr/>
        </p:nvSpPr>
        <p:spPr>
          <a:xfrm>
            <a:off x="3857620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Zaobljeni pravokutnik 22"/>
          <p:cNvSpPr/>
          <p:nvPr/>
        </p:nvSpPr>
        <p:spPr>
          <a:xfrm>
            <a:off x="3857620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4" name="Zaobljeni pravokutnik 23"/>
          <p:cNvSpPr/>
          <p:nvPr/>
        </p:nvSpPr>
        <p:spPr>
          <a:xfrm>
            <a:off x="3857620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Zaobljeni pravokutnik 24"/>
          <p:cNvSpPr/>
          <p:nvPr/>
        </p:nvSpPr>
        <p:spPr>
          <a:xfrm>
            <a:off x="3857620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Zaobljeni pravokutnik 25"/>
          <p:cNvSpPr/>
          <p:nvPr/>
        </p:nvSpPr>
        <p:spPr>
          <a:xfrm>
            <a:off x="7143768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Zaobljeni pravokutnik 26"/>
          <p:cNvSpPr/>
          <p:nvPr/>
        </p:nvSpPr>
        <p:spPr>
          <a:xfrm>
            <a:off x="7143768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Zaobljeni pravokutnik 27"/>
          <p:cNvSpPr/>
          <p:nvPr/>
        </p:nvSpPr>
        <p:spPr>
          <a:xfrm>
            <a:off x="7143768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Zaobljeni pravokutnik 28"/>
          <p:cNvSpPr/>
          <p:nvPr/>
        </p:nvSpPr>
        <p:spPr>
          <a:xfrm>
            <a:off x="7143768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Zaobljeni pravokutnik 29"/>
          <p:cNvSpPr/>
          <p:nvPr/>
        </p:nvSpPr>
        <p:spPr>
          <a:xfrm>
            <a:off x="571472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TekstniOkvir 50"/>
          <p:cNvSpPr txBox="1"/>
          <p:nvPr/>
        </p:nvSpPr>
        <p:spPr>
          <a:xfrm>
            <a:off x="500034" y="214290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kstniOkvir 52"/>
          <p:cNvSpPr txBox="1"/>
          <p:nvPr/>
        </p:nvSpPr>
        <p:spPr>
          <a:xfrm>
            <a:off x="500034" y="3357562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kstniOkvir 53"/>
          <p:cNvSpPr txBox="1"/>
          <p:nvPr/>
        </p:nvSpPr>
        <p:spPr>
          <a:xfrm>
            <a:off x="2143108" y="3286124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12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kstniOkvir 54"/>
          <p:cNvSpPr txBox="1"/>
          <p:nvPr/>
        </p:nvSpPr>
        <p:spPr>
          <a:xfrm>
            <a:off x="3786182" y="3286124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13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kstniOkvir 55"/>
          <p:cNvSpPr txBox="1"/>
          <p:nvPr/>
        </p:nvSpPr>
        <p:spPr>
          <a:xfrm>
            <a:off x="5429256" y="3286124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14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kstniOkvir 56"/>
          <p:cNvSpPr txBox="1"/>
          <p:nvPr/>
        </p:nvSpPr>
        <p:spPr>
          <a:xfrm>
            <a:off x="7143768" y="3286124"/>
            <a:ext cx="1285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15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kstniOkvir 57"/>
          <p:cNvSpPr txBox="1"/>
          <p:nvPr/>
        </p:nvSpPr>
        <p:spPr>
          <a:xfrm>
            <a:off x="500034" y="4857760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16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kstniOkvir 59"/>
          <p:cNvSpPr txBox="1"/>
          <p:nvPr/>
        </p:nvSpPr>
        <p:spPr>
          <a:xfrm>
            <a:off x="3786182" y="4857760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18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kstniOkvir 60"/>
          <p:cNvSpPr txBox="1"/>
          <p:nvPr/>
        </p:nvSpPr>
        <p:spPr>
          <a:xfrm>
            <a:off x="5429256" y="4857760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19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kstniOkvir 61"/>
          <p:cNvSpPr txBox="1"/>
          <p:nvPr/>
        </p:nvSpPr>
        <p:spPr>
          <a:xfrm>
            <a:off x="7143768" y="4857760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kstniOkvir 62"/>
          <p:cNvSpPr txBox="1"/>
          <p:nvPr/>
        </p:nvSpPr>
        <p:spPr>
          <a:xfrm>
            <a:off x="2214546" y="142852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kstniOkvir 63"/>
          <p:cNvSpPr txBox="1"/>
          <p:nvPr/>
        </p:nvSpPr>
        <p:spPr>
          <a:xfrm>
            <a:off x="3857620" y="142852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kstniOkvir 64"/>
          <p:cNvSpPr txBox="1"/>
          <p:nvPr/>
        </p:nvSpPr>
        <p:spPr>
          <a:xfrm>
            <a:off x="5500694" y="142852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niOkvir 65"/>
          <p:cNvSpPr txBox="1"/>
          <p:nvPr/>
        </p:nvSpPr>
        <p:spPr>
          <a:xfrm>
            <a:off x="7143768" y="142852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niOkvir 66"/>
          <p:cNvSpPr txBox="1"/>
          <p:nvPr/>
        </p:nvSpPr>
        <p:spPr>
          <a:xfrm>
            <a:off x="571472" y="1714488"/>
            <a:ext cx="571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kstniOkvir 67"/>
          <p:cNvSpPr txBox="1"/>
          <p:nvPr/>
        </p:nvSpPr>
        <p:spPr>
          <a:xfrm>
            <a:off x="2214546" y="1785926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kstniOkvir 68"/>
          <p:cNvSpPr txBox="1"/>
          <p:nvPr/>
        </p:nvSpPr>
        <p:spPr>
          <a:xfrm>
            <a:off x="3929058" y="1714488"/>
            <a:ext cx="642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kstniOkvir 69"/>
          <p:cNvSpPr txBox="1"/>
          <p:nvPr/>
        </p:nvSpPr>
        <p:spPr>
          <a:xfrm>
            <a:off x="5500694" y="1714488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kstniOkvir 70"/>
          <p:cNvSpPr txBox="1"/>
          <p:nvPr/>
        </p:nvSpPr>
        <p:spPr>
          <a:xfrm>
            <a:off x="7072330" y="1714488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kstniOkvir 71"/>
          <p:cNvSpPr txBox="1"/>
          <p:nvPr/>
        </p:nvSpPr>
        <p:spPr>
          <a:xfrm>
            <a:off x="2143108" y="4857760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17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5" name="Slika 44" descr="MEMORI LJETOA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857232"/>
            <a:ext cx="1071570" cy="785818"/>
          </a:xfrm>
          <a:prstGeom prst="rect">
            <a:avLst/>
          </a:prstGeom>
        </p:spPr>
      </p:pic>
      <p:pic>
        <p:nvPicPr>
          <p:cNvPr id="46" name="Slika 45" descr="MEMORI LJETOA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2428868"/>
            <a:ext cx="1071570" cy="764141"/>
          </a:xfrm>
          <a:prstGeom prst="rect">
            <a:avLst/>
          </a:prstGeom>
        </p:spPr>
      </p:pic>
      <p:pic>
        <p:nvPicPr>
          <p:cNvPr id="47" name="Slika 46" descr="MEMORI LJETOA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428868"/>
            <a:ext cx="1071570" cy="764141"/>
          </a:xfrm>
          <a:prstGeom prst="rect">
            <a:avLst/>
          </a:prstGeom>
        </p:spPr>
      </p:pic>
      <p:pic>
        <p:nvPicPr>
          <p:cNvPr id="48" name="Slika 47" descr="MEMORI LJETOA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44" y="5572140"/>
            <a:ext cx="1071570" cy="764141"/>
          </a:xfrm>
          <a:prstGeom prst="rect">
            <a:avLst/>
          </a:prstGeom>
        </p:spPr>
      </p:pic>
      <p:pic>
        <p:nvPicPr>
          <p:cNvPr id="49" name="Slika 48" descr="MEMORI LJETOA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5572140"/>
            <a:ext cx="1071570" cy="764141"/>
          </a:xfrm>
          <a:prstGeom prst="rect">
            <a:avLst/>
          </a:prstGeom>
        </p:spPr>
      </p:pic>
      <p:pic>
        <p:nvPicPr>
          <p:cNvPr id="50" name="Slika 49" descr="MEMORI LJETOA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496" y="5572140"/>
            <a:ext cx="1071570" cy="764141"/>
          </a:xfrm>
          <a:prstGeom prst="rect">
            <a:avLst/>
          </a:prstGeom>
        </p:spPr>
      </p:pic>
      <p:pic>
        <p:nvPicPr>
          <p:cNvPr id="52" name="Slika 51" descr="MEMORI LJETOA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5572140"/>
            <a:ext cx="1071570" cy="764141"/>
          </a:xfrm>
          <a:prstGeom prst="rect">
            <a:avLst/>
          </a:prstGeom>
        </p:spPr>
      </p:pic>
      <p:pic>
        <p:nvPicPr>
          <p:cNvPr id="59" name="Slika 58" descr="MEMORI LJETOA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5572140"/>
            <a:ext cx="1071570" cy="764141"/>
          </a:xfrm>
          <a:prstGeom prst="rect">
            <a:avLst/>
          </a:prstGeom>
        </p:spPr>
      </p:pic>
      <p:pic>
        <p:nvPicPr>
          <p:cNvPr id="73" name="Slika 72" descr="MEMORI LJETOA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44" y="4000504"/>
            <a:ext cx="1071570" cy="764141"/>
          </a:xfrm>
          <a:prstGeom prst="rect">
            <a:avLst/>
          </a:prstGeom>
        </p:spPr>
      </p:pic>
      <p:pic>
        <p:nvPicPr>
          <p:cNvPr id="74" name="Slika 73" descr="MEMORI LJETOA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4000504"/>
            <a:ext cx="1071570" cy="764141"/>
          </a:xfrm>
          <a:prstGeom prst="rect">
            <a:avLst/>
          </a:prstGeom>
        </p:spPr>
      </p:pic>
      <p:pic>
        <p:nvPicPr>
          <p:cNvPr id="75" name="Slika 74" descr="MEMORI LJETOA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496" y="4000504"/>
            <a:ext cx="1071570" cy="764141"/>
          </a:xfrm>
          <a:prstGeom prst="rect">
            <a:avLst/>
          </a:prstGeom>
        </p:spPr>
      </p:pic>
      <p:pic>
        <p:nvPicPr>
          <p:cNvPr id="76" name="Slika 75" descr="MEMORI LJETOA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4071942"/>
            <a:ext cx="1071570" cy="764141"/>
          </a:xfrm>
          <a:prstGeom prst="rect">
            <a:avLst/>
          </a:prstGeom>
        </p:spPr>
      </p:pic>
      <p:pic>
        <p:nvPicPr>
          <p:cNvPr id="77" name="Slika 76" descr="MEMORI LJETOA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4000504"/>
            <a:ext cx="1071570" cy="764141"/>
          </a:xfrm>
          <a:prstGeom prst="rect">
            <a:avLst/>
          </a:prstGeom>
        </p:spPr>
      </p:pic>
      <p:pic>
        <p:nvPicPr>
          <p:cNvPr id="79" name="Slika 78" descr="MEMORI LJETOA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857232"/>
            <a:ext cx="1071570" cy="764141"/>
          </a:xfrm>
          <a:prstGeom prst="rect">
            <a:avLst/>
          </a:prstGeom>
        </p:spPr>
      </p:pic>
      <p:pic>
        <p:nvPicPr>
          <p:cNvPr id="80" name="Slika 79" descr="MEMORI LJETOA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496" y="857232"/>
            <a:ext cx="1071570" cy="764141"/>
          </a:xfrm>
          <a:prstGeom prst="rect">
            <a:avLst/>
          </a:prstGeom>
        </p:spPr>
      </p:pic>
      <p:pic>
        <p:nvPicPr>
          <p:cNvPr id="81" name="Slika 80" descr="MEMORI LJETOA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857232"/>
            <a:ext cx="1071570" cy="764141"/>
          </a:xfrm>
          <a:prstGeom prst="rect">
            <a:avLst/>
          </a:prstGeom>
        </p:spPr>
      </p:pic>
      <p:pic>
        <p:nvPicPr>
          <p:cNvPr id="82" name="Slika 81" descr="MEMORI LJETOA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44" y="2428868"/>
            <a:ext cx="1071570" cy="764141"/>
          </a:xfrm>
          <a:prstGeom prst="rect">
            <a:avLst/>
          </a:prstGeom>
        </p:spPr>
      </p:pic>
      <p:pic>
        <p:nvPicPr>
          <p:cNvPr id="83" name="Slika 82" descr="MEMORI LJETOA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2428868"/>
            <a:ext cx="1071570" cy="764141"/>
          </a:xfrm>
          <a:prstGeom prst="rect">
            <a:avLst/>
          </a:prstGeom>
        </p:spPr>
      </p:pic>
      <p:pic>
        <p:nvPicPr>
          <p:cNvPr id="84" name="Slika 83" descr="MEMORI LJETOA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496" y="2428868"/>
            <a:ext cx="1071570" cy="764141"/>
          </a:xfrm>
          <a:prstGeom prst="rect">
            <a:avLst/>
          </a:prstGeom>
        </p:spPr>
      </p:pic>
      <p:pic>
        <p:nvPicPr>
          <p:cNvPr id="85" name="Slika 84" descr="MEMORI LJETOA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44" y="857232"/>
            <a:ext cx="1071570" cy="764141"/>
          </a:xfrm>
          <a:prstGeom prst="rect">
            <a:avLst/>
          </a:prstGeom>
        </p:spPr>
      </p:pic>
      <p:pic>
        <p:nvPicPr>
          <p:cNvPr id="78" name="Picture 2" descr="D:\workarea\radoznalci.com\radoznalc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96" y="6500834"/>
            <a:ext cx="998263" cy="1571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Slika 86" descr="imagesDFVRTGV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5429264"/>
            <a:ext cx="981295" cy="785818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 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     </a:t>
            </a:r>
            <a:endParaRPr lang="hr-HR" dirty="0"/>
          </a:p>
        </p:txBody>
      </p:sp>
      <p:sp>
        <p:nvSpPr>
          <p:cNvPr id="10" name="Zaobljeni pravokutnik 9"/>
          <p:cNvSpPr/>
          <p:nvPr/>
        </p:nvSpPr>
        <p:spPr>
          <a:xfrm>
            <a:off x="571472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2214546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Zaobljeni pravokutnik 12"/>
          <p:cNvSpPr/>
          <p:nvPr/>
        </p:nvSpPr>
        <p:spPr>
          <a:xfrm>
            <a:off x="2214546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Zaobljeni pravokutnik 13"/>
          <p:cNvSpPr/>
          <p:nvPr/>
        </p:nvSpPr>
        <p:spPr>
          <a:xfrm>
            <a:off x="2428860" y="3429000"/>
            <a:ext cx="612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571472" y="5000636"/>
            <a:ext cx="612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Zaobljeni pravokutnik 16"/>
          <p:cNvSpPr/>
          <p:nvPr/>
        </p:nvSpPr>
        <p:spPr>
          <a:xfrm>
            <a:off x="571472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Zaobljeni pravokutnik 19"/>
          <p:cNvSpPr/>
          <p:nvPr/>
        </p:nvSpPr>
        <p:spPr>
          <a:xfrm>
            <a:off x="5500694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Zaobljeni pravokutnik 20"/>
          <p:cNvSpPr/>
          <p:nvPr/>
        </p:nvSpPr>
        <p:spPr>
          <a:xfrm>
            <a:off x="5500694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Zaobljeni pravokutnik 23"/>
          <p:cNvSpPr/>
          <p:nvPr/>
        </p:nvSpPr>
        <p:spPr>
          <a:xfrm>
            <a:off x="3857620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Zaobljeni pravokutnik 24"/>
          <p:cNvSpPr/>
          <p:nvPr/>
        </p:nvSpPr>
        <p:spPr>
          <a:xfrm>
            <a:off x="3857620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Zaobljeni pravokutnik 25"/>
          <p:cNvSpPr/>
          <p:nvPr/>
        </p:nvSpPr>
        <p:spPr>
          <a:xfrm>
            <a:off x="7143768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Zaobljeni pravokutnik 27"/>
          <p:cNvSpPr/>
          <p:nvPr/>
        </p:nvSpPr>
        <p:spPr>
          <a:xfrm>
            <a:off x="7143768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Zaobljeni pravokutnik 28"/>
          <p:cNvSpPr/>
          <p:nvPr/>
        </p:nvSpPr>
        <p:spPr>
          <a:xfrm>
            <a:off x="7143768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Zaobljeni pravokutnik 29"/>
          <p:cNvSpPr/>
          <p:nvPr/>
        </p:nvSpPr>
        <p:spPr>
          <a:xfrm>
            <a:off x="571472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TekstniOkvir 50"/>
          <p:cNvSpPr txBox="1"/>
          <p:nvPr/>
        </p:nvSpPr>
        <p:spPr>
          <a:xfrm>
            <a:off x="500034" y="142852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21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kstniOkvir 51"/>
          <p:cNvSpPr txBox="1"/>
          <p:nvPr/>
        </p:nvSpPr>
        <p:spPr>
          <a:xfrm>
            <a:off x="2143108" y="142852"/>
            <a:ext cx="928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 smtClean="0">
                <a:solidFill>
                  <a:schemeClr val="accent1">
                    <a:lumMod val="75000"/>
                  </a:schemeClr>
                </a:solidFill>
              </a:rPr>
              <a:t>22</a:t>
            </a:r>
            <a:endParaRPr lang="hr-HR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3" name="TekstniOkvir 52"/>
          <p:cNvSpPr txBox="1"/>
          <p:nvPr/>
        </p:nvSpPr>
        <p:spPr>
          <a:xfrm>
            <a:off x="3786182" y="142852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23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kstniOkvir 53"/>
          <p:cNvSpPr txBox="1"/>
          <p:nvPr/>
        </p:nvSpPr>
        <p:spPr>
          <a:xfrm>
            <a:off x="5429256" y="142852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24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kstniOkvir 54"/>
          <p:cNvSpPr txBox="1"/>
          <p:nvPr/>
        </p:nvSpPr>
        <p:spPr>
          <a:xfrm>
            <a:off x="7072330" y="142852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25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kstniOkvir 55"/>
          <p:cNvSpPr txBox="1"/>
          <p:nvPr/>
        </p:nvSpPr>
        <p:spPr>
          <a:xfrm>
            <a:off x="500034" y="1714488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26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kstniOkvir 56"/>
          <p:cNvSpPr txBox="1"/>
          <p:nvPr/>
        </p:nvSpPr>
        <p:spPr>
          <a:xfrm>
            <a:off x="2143108" y="1714488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27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kstniOkvir 57"/>
          <p:cNvSpPr txBox="1"/>
          <p:nvPr/>
        </p:nvSpPr>
        <p:spPr>
          <a:xfrm>
            <a:off x="3786182" y="1714488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28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kstniOkvir 58"/>
          <p:cNvSpPr txBox="1"/>
          <p:nvPr/>
        </p:nvSpPr>
        <p:spPr>
          <a:xfrm>
            <a:off x="5429256" y="1714488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29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kstniOkvir 59"/>
          <p:cNvSpPr txBox="1"/>
          <p:nvPr/>
        </p:nvSpPr>
        <p:spPr>
          <a:xfrm>
            <a:off x="7072330" y="1714488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</a:rPr>
              <a:t>30</a:t>
            </a:r>
            <a:endParaRPr lang="hr-HR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1" name="TekstniOkvir 60"/>
          <p:cNvSpPr txBox="1"/>
          <p:nvPr/>
        </p:nvSpPr>
        <p:spPr>
          <a:xfrm>
            <a:off x="500034" y="3286124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31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kstniOkvir 63"/>
          <p:cNvSpPr txBox="1"/>
          <p:nvPr/>
        </p:nvSpPr>
        <p:spPr>
          <a:xfrm>
            <a:off x="571472" y="5143512"/>
            <a:ext cx="65008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8.</a:t>
            </a:r>
            <a:r>
              <a:rPr lang="hr-HR" sz="6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r-Cyrl-RS" sz="5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ВГУСТ</a:t>
            </a:r>
            <a:endParaRPr lang="hr-HR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6" name="TekstniOkvir 65"/>
          <p:cNvSpPr txBox="1"/>
          <p:nvPr/>
        </p:nvSpPr>
        <p:spPr>
          <a:xfrm>
            <a:off x="7358082" y="5000636"/>
            <a:ext cx="12144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8.</a:t>
            </a:r>
            <a:endParaRPr lang="hr-HR" sz="8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5" name="Slika 34" descr="MEMORI LJETOA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857232"/>
            <a:ext cx="1071570" cy="764141"/>
          </a:xfrm>
          <a:prstGeom prst="rect">
            <a:avLst/>
          </a:prstGeom>
        </p:spPr>
      </p:pic>
      <p:pic>
        <p:nvPicPr>
          <p:cNvPr id="37" name="Slika 36" descr="MEMORI LJETOA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5357826"/>
            <a:ext cx="901610" cy="642942"/>
          </a:xfrm>
          <a:prstGeom prst="rect">
            <a:avLst/>
          </a:prstGeom>
        </p:spPr>
      </p:pic>
      <p:pic>
        <p:nvPicPr>
          <p:cNvPr id="38" name="Slika 37" descr="MEMORI LJETOA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5357826"/>
            <a:ext cx="928694" cy="662256"/>
          </a:xfrm>
          <a:prstGeom prst="rect">
            <a:avLst/>
          </a:prstGeom>
        </p:spPr>
      </p:pic>
      <p:pic>
        <p:nvPicPr>
          <p:cNvPr id="39" name="Slika 38" descr="MEMORI LJETOA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2428868"/>
            <a:ext cx="1071570" cy="764141"/>
          </a:xfrm>
          <a:prstGeom prst="rect">
            <a:avLst/>
          </a:prstGeom>
        </p:spPr>
      </p:pic>
      <p:pic>
        <p:nvPicPr>
          <p:cNvPr id="40" name="Slika 39" descr="MEMORI LJETOA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422" y="2428868"/>
            <a:ext cx="1071570" cy="764141"/>
          </a:xfrm>
          <a:prstGeom prst="rect">
            <a:avLst/>
          </a:prstGeom>
        </p:spPr>
      </p:pic>
      <p:pic>
        <p:nvPicPr>
          <p:cNvPr id="41" name="Slika 40" descr="MEMORI LJETOA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422" y="857232"/>
            <a:ext cx="1071570" cy="764141"/>
          </a:xfrm>
          <a:prstGeom prst="rect">
            <a:avLst/>
          </a:prstGeom>
        </p:spPr>
      </p:pic>
      <p:pic>
        <p:nvPicPr>
          <p:cNvPr id="42" name="Slika 41" descr="MEMORI LJETOA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2428868"/>
            <a:ext cx="1071570" cy="764141"/>
          </a:xfrm>
          <a:prstGeom prst="rect">
            <a:avLst/>
          </a:prstGeom>
        </p:spPr>
      </p:pic>
      <p:pic>
        <p:nvPicPr>
          <p:cNvPr id="43" name="Slika 42" descr="MEMORI LJETOA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934" y="857232"/>
            <a:ext cx="1071570" cy="764141"/>
          </a:xfrm>
          <a:prstGeom prst="rect">
            <a:avLst/>
          </a:prstGeom>
        </p:spPr>
      </p:pic>
      <p:pic>
        <p:nvPicPr>
          <p:cNvPr id="44" name="Slika 43" descr="MEMORI LJETOA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2428868"/>
            <a:ext cx="1071570" cy="764141"/>
          </a:xfrm>
          <a:prstGeom prst="rect">
            <a:avLst/>
          </a:prstGeom>
        </p:spPr>
      </p:pic>
      <p:pic>
        <p:nvPicPr>
          <p:cNvPr id="45" name="Slika 44" descr="MEMORI LJETOA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857232"/>
            <a:ext cx="1071570" cy="764141"/>
          </a:xfrm>
          <a:prstGeom prst="rect">
            <a:avLst/>
          </a:prstGeom>
        </p:spPr>
      </p:pic>
      <p:pic>
        <p:nvPicPr>
          <p:cNvPr id="46" name="Slika 45" descr="MEMORI LJETOA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6644" y="857232"/>
            <a:ext cx="1071570" cy="764141"/>
          </a:xfrm>
          <a:prstGeom prst="rect">
            <a:avLst/>
          </a:prstGeom>
        </p:spPr>
      </p:pic>
      <p:pic>
        <p:nvPicPr>
          <p:cNvPr id="47" name="Slika 46" descr="MEMORI LJETOA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6644" y="2428868"/>
            <a:ext cx="1071570" cy="764141"/>
          </a:xfrm>
          <a:prstGeom prst="rect">
            <a:avLst/>
          </a:prstGeom>
        </p:spPr>
      </p:pic>
      <p:pic>
        <p:nvPicPr>
          <p:cNvPr id="48" name="Slika 47" descr="MEMORI LJETOA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4000504"/>
            <a:ext cx="1071570" cy="764141"/>
          </a:xfrm>
          <a:prstGeom prst="rect">
            <a:avLst/>
          </a:prstGeom>
        </p:spPr>
      </p:pic>
      <p:pic>
        <p:nvPicPr>
          <p:cNvPr id="49" name="Slika 48" descr="MEMORI LJETOA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678" y="3857628"/>
            <a:ext cx="901610" cy="642942"/>
          </a:xfrm>
          <a:prstGeom prst="rect">
            <a:avLst/>
          </a:prstGeom>
        </p:spPr>
      </p:pic>
      <p:pic>
        <p:nvPicPr>
          <p:cNvPr id="50" name="Slika 49" descr="MEMORI LJETOA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20" y="3857628"/>
            <a:ext cx="928694" cy="662256"/>
          </a:xfrm>
          <a:prstGeom prst="rect">
            <a:avLst/>
          </a:prstGeom>
        </p:spPr>
      </p:pic>
      <p:sp>
        <p:nvSpPr>
          <p:cNvPr id="63" name="TekstniOkvir 62"/>
          <p:cNvSpPr txBox="1"/>
          <p:nvPr/>
        </p:nvSpPr>
        <p:spPr>
          <a:xfrm>
            <a:off x="2428860" y="3643314"/>
            <a:ext cx="628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7.     </a:t>
            </a:r>
            <a:r>
              <a:rPr lang="sr-Cyrl-RS" sz="6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ЈУЛ</a:t>
            </a:r>
            <a:r>
              <a:rPr lang="hr-HR" sz="6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hr-HR" sz="6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2" name="Picture 2" descr="D:\workarea\radoznalci.com\radoznalc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2396" y="6500834"/>
            <a:ext cx="998263" cy="1571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 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     </a:t>
            </a:r>
            <a:endParaRPr lang="hr-HR" dirty="0"/>
          </a:p>
        </p:txBody>
      </p:sp>
      <p:sp>
        <p:nvSpPr>
          <p:cNvPr id="10" name="Zaobljeni pravokutnik 9"/>
          <p:cNvSpPr/>
          <p:nvPr/>
        </p:nvSpPr>
        <p:spPr>
          <a:xfrm>
            <a:off x="571472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2214546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Zaobljeni pravokutnik 12"/>
          <p:cNvSpPr/>
          <p:nvPr/>
        </p:nvSpPr>
        <p:spPr>
          <a:xfrm>
            <a:off x="2214546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Zaobljeni pravokutnik 13"/>
          <p:cNvSpPr/>
          <p:nvPr/>
        </p:nvSpPr>
        <p:spPr>
          <a:xfrm>
            <a:off x="2214546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2214546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571472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Zaobljeni pravokutnik 16"/>
          <p:cNvSpPr/>
          <p:nvPr/>
        </p:nvSpPr>
        <p:spPr>
          <a:xfrm>
            <a:off x="571472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8" name="Zaobljeni pravokutnik 17"/>
          <p:cNvSpPr/>
          <p:nvPr/>
        </p:nvSpPr>
        <p:spPr>
          <a:xfrm>
            <a:off x="5500694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Zaobljeni pravokutnik 18"/>
          <p:cNvSpPr/>
          <p:nvPr/>
        </p:nvSpPr>
        <p:spPr>
          <a:xfrm>
            <a:off x="5500694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Zaobljeni pravokutnik 19"/>
          <p:cNvSpPr/>
          <p:nvPr/>
        </p:nvSpPr>
        <p:spPr>
          <a:xfrm>
            <a:off x="5500694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Zaobljeni pravokutnik 20"/>
          <p:cNvSpPr/>
          <p:nvPr/>
        </p:nvSpPr>
        <p:spPr>
          <a:xfrm>
            <a:off x="5500694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Zaobljeni pravokutnik 21"/>
          <p:cNvSpPr/>
          <p:nvPr/>
        </p:nvSpPr>
        <p:spPr>
          <a:xfrm>
            <a:off x="3857620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Zaobljeni pravokutnik 22"/>
          <p:cNvSpPr/>
          <p:nvPr/>
        </p:nvSpPr>
        <p:spPr>
          <a:xfrm>
            <a:off x="3857620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4" name="Zaobljeni pravokutnik 23"/>
          <p:cNvSpPr/>
          <p:nvPr/>
        </p:nvSpPr>
        <p:spPr>
          <a:xfrm>
            <a:off x="3857620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Zaobljeni pravokutnik 24"/>
          <p:cNvSpPr/>
          <p:nvPr/>
        </p:nvSpPr>
        <p:spPr>
          <a:xfrm>
            <a:off x="3857620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Zaobljeni pravokutnik 25"/>
          <p:cNvSpPr/>
          <p:nvPr/>
        </p:nvSpPr>
        <p:spPr>
          <a:xfrm>
            <a:off x="7143768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Zaobljeni pravokutnik 26"/>
          <p:cNvSpPr/>
          <p:nvPr/>
        </p:nvSpPr>
        <p:spPr>
          <a:xfrm>
            <a:off x="7143768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Zaobljeni pravokutnik 27"/>
          <p:cNvSpPr/>
          <p:nvPr/>
        </p:nvSpPr>
        <p:spPr>
          <a:xfrm>
            <a:off x="7143768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Zaobljeni pravokutnik 28"/>
          <p:cNvSpPr/>
          <p:nvPr/>
        </p:nvSpPr>
        <p:spPr>
          <a:xfrm>
            <a:off x="7143768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Zaobljeni pravokutnik 29"/>
          <p:cNvSpPr/>
          <p:nvPr/>
        </p:nvSpPr>
        <p:spPr>
          <a:xfrm>
            <a:off x="571472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TekstniOkvir 50"/>
          <p:cNvSpPr txBox="1"/>
          <p:nvPr/>
        </p:nvSpPr>
        <p:spPr>
          <a:xfrm>
            <a:off x="500034" y="142852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kstniOkvir 52"/>
          <p:cNvSpPr txBox="1"/>
          <p:nvPr/>
        </p:nvSpPr>
        <p:spPr>
          <a:xfrm>
            <a:off x="500034" y="3286124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kstniOkvir 53"/>
          <p:cNvSpPr txBox="1"/>
          <p:nvPr/>
        </p:nvSpPr>
        <p:spPr>
          <a:xfrm>
            <a:off x="2143108" y="3286124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12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kstniOkvir 54"/>
          <p:cNvSpPr txBox="1"/>
          <p:nvPr/>
        </p:nvSpPr>
        <p:spPr>
          <a:xfrm>
            <a:off x="3786182" y="3286124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13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kstniOkvir 55"/>
          <p:cNvSpPr txBox="1"/>
          <p:nvPr/>
        </p:nvSpPr>
        <p:spPr>
          <a:xfrm>
            <a:off x="5429256" y="3286124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14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kstniOkvir 56"/>
          <p:cNvSpPr txBox="1"/>
          <p:nvPr/>
        </p:nvSpPr>
        <p:spPr>
          <a:xfrm>
            <a:off x="7143768" y="3286124"/>
            <a:ext cx="1285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15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kstniOkvir 57"/>
          <p:cNvSpPr txBox="1"/>
          <p:nvPr/>
        </p:nvSpPr>
        <p:spPr>
          <a:xfrm>
            <a:off x="500034" y="4857760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16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kstniOkvir 59"/>
          <p:cNvSpPr txBox="1"/>
          <p:nvPr/>
        </p:nvSpPr>
        <p:spPr>
          <a:xfrm>
            <a:off x="3786182" y="4857760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18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kstniOkvir 60"/>
          <p:cNvSpPr txBox="1"/>
          <p:nvPr/>
        </p:nvSpPr>
        <p:spPr>
          <a:xfrm>
            <a:off x="5429256" y="4857760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19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kstniOkvir 61"/>
          <p:cNvSpPr txBox="1"/>
          <p:nvPr/>
        </p:nvSpPr>
        <p:spPr>
          <a:xfrm>
            <a:off x="7143768" y="4857760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kstniOkvir 62"/>
          <p:cNvSpPr txBox="1"/>
          <p:nvPr/>
        </p:nvSpPr>
        <p:spPr>
          <a:xfrm>
            <a:off x="2214546" y="142852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kstniOkvir 63"/>
          <p:cNvSpPr txBox="1"/>
          <p:nvPr/>
        </p:nvSpPr>
        <p:spPr>
          <a:xfrm>
            <a:off x="3857620" y="142852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kstniOkvir 64"/>
          <p:cNvSpPr txBox="1"/>
          <p:nvPr/>
        </p:nvSpPr>
        <p:spPr>
          <a:xfrm>
            <a:off x="5500694" y="142852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niOkvir 65"/>
          <p:cNvSpPr txBox="1"/>
          <p:nvPr/>
        </p:nvSpPr>
        <p:spPr>
          <a:xfrm>
            <a:off x="7143768" y="142852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niOkvir 66"/>
          <p:cNvSpPr txBox="1"/>
          <p:nvPr/>
        </p:nvSpPr>
        <p:spPr>
          <a:xfrm>
            <a:off x="571472" y="1714488"/>
            <a:ext cx="571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kstniOkvir 67"/>
          <p:cNvSpPr txBox="1"/>
          <p:nvPr/>
        </p:nvSpPr>
        <p:spPr>
          <a:xfrm>
            <a:off x="2214546" y="1785926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kstniOkvir 68"/>
          <p:cNvSpPr txBox="1"/>
          <p:nvPr/>
        </p:nvSpPr>
        <p:spPr>
          <a:xfrm>
            <a:off x="3929058" y="1714488"/>
            <a:ext cx="642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kstniOkvir 69"/>
          <p:cNvSpPr txBox="1"/>
          <p:nvPr/>
        </p:nvSpPr>
        <p:spPr>
          <a:xfrm>
            <a:off x="5500694" y="1714488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kstniOkvir 70"/>
          <p:cNvSpPr txBox="1"/>
          <p:nvPr/>
        </p:nvSpPr>
        <p:spPr>
          <a:xfrm>
            <a:off x="7072330" y="1714488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kstniOkvir 71"/>
          <p:cNvSpPr txBox="1"/>
          <p:nvPr/>
        </p:nvSpPr>
        <p:spPr>
          <a:xfrm>
            <a:off x="2143108" y="4857760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17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4" name="Slika 43" descr="science_apple_tre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785794"/>
            <a:ext cx="1064955" cy="927807"/>
          </a:xfrm>
          <a:prstGeom prst="rect">
            <a:avLst/>
          </a:prstGeom>
        </p:spPr>
      </p:pic>
      <p:pic>
        <p:nvPicPr>
          <p:cNvPr id="46" name="Slika 45" descr="science_apple_tre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082" y="3929066"/>
            <a:ext cx="1064955" cy="927807"/>
          </a:xfrm>
          <a:prstGeom prst="rect">
            <a:avLst/>
          </a:prstGeom>
        </p:spPr>
      </p:pic>
      <p:pic>
        <p:nvPicPr>
          <p:cNvPr id="47" name="Slika 46" descr="science_apple_tre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3929066"/>
            <a:ext cx="1064955" cy="927807"/>
          </a:xfrm>
          <a:prstGeom prst="rect">
            <a:avLst/>
          </a:prstGeom>
        </p:spPr>
      </p:pic>
      <p:pic>
        <p:nvPicPr>
          <p:cNvPr id="48" name="Slika 47" descr="science_apple_tre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496" y="3929066"/>
            <a:ext cx="1064955" cy="927807"/>
          </a:xfrm>
          <a:prstGeom prst="rect">
            <a:avLst/>
          </a:prstGeom>
        </p:spPr>
      </p:pic>
      <p:pic>
        <p:nvPicPr>
          <p:cNvPr id="49" name="Slika 48" descr="science_apple_tre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3929066"/>
            <a:ext cx="1064955" cy="927807"/>
          </a:xfrm>
          <a:prstGeom prst="rect">
            <a:avLst/>
          </a:prstGeom>
        </p:spPr>
      </p:pic>
      <p:pic>
        <p:nvPicPr>
          <p:cNvPr id="50" name="Slika 49" descr="science_apple_tre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3929066"/>
            <a:ext cx="1064955" cy="927807"/>
          </a:xfrm>
          <a:prstGeom prst="rect">
            <a:avLst/>
          </a:prstGeom>
        </p:spPr>
      </p:pic>
      <p:pic>
        <p:nvPicPr>
          <p:cNvPr id="52" name="Slika 51" descr="science_apple_tre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44" y="5500702"/>
            <a:ext cx="1064955" cy="927807"/>
          </a:xfrm>
          <a:prstGeom prst="rect">
            <a:avLst/>
          </a:prstGeom>
        </p:spPr>
      </p:pic>
      <p:pic>
        <p:nvPicPr>
          <p:cNvPr id="59" name="Slika 58" descr="science_apple_tre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5500702"/>
            <a:ext cx="1064955" cy="927807"/>
          </a:xfrm>
          <a:prstGeom prst="rect">
            <a:avLst/>
          </a:prstGeom>
        </p:spPr>
      </p:pic>
      <p:pic>
        <p:nvPicPr>
          <p:cNvPr id="73" name="Slika 72" descr="science_apple_tre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496" y="5500702"/>
            <a:ext cx="1064955" cy="927807"/>
          </a:xfrm>
          <a:prstGeom prst="rect">
            <a:avLst/>
          </a:prstGeom>
        </p:spPr>
      </p:pic>
      <p:pic>
        <p:nvPicPr>
          <p:cNvPr id="74" name="Slika 73" descr="science_apple_tre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5500702"/>
            <a:ext cx="1064955" cy="927807"/>
          </a:xfrm>
          <a:prstGeom prst="rect">
            <a:avLst/>
          </a:prstGeom>
        </p:spPr>
      </p:pic>
      <p:pic>
        <p:nvPicPr>
          <p:cNvPr id="75" name="Slika 74" descr="science_apple_tre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5500702"/>
            <a:ext cx="1064955" cy="927807"/>
          </a:xfrm>
          <a:prstGeom prst="rect">
            <a:avLst/>
          </a:prstGeom>
        </p:spPr>
      </p:pic>
      <p:pic>
        <p:nvPicPr>
          <p:cNvPr id="76" name="Slika 75" descr="science_apple_tre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785794"/>
            <a:ext cx="1064955" cy="927807"/>
          </a:xfrm>
          <a:prstGeom prst="rect">
            <a:avLst/>
          </a:prstGeom>
        </p:spPr>
      </p:pic>
      <p:pic>
        <p:nvPicPr>
          <p:cNvPr id="77" name="Slika 76" descr="science_apple_tre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785794"/>
            <a:ext cx="1064955" cy="927807"/>
          </a:xfrm>
          <a:prstGeom prst="rect">
            <a:avLst/>
          </a:prstGeom>
        </p:spPr>
      </p:pic>
      <p:pic>
        <p:nvPicPr>
          <p:cNvPr id="78" name="Slika 77" descr="science_apple_tre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785794"/>
            <a:ext cx="1064955" cy="927807"/>
          </a:xfrm>
          <a:prstGeom prst="rect">
            <a:avLst/>
          </a:prstGeom>
        </p:spPr>
      </p:pic>
      <p:pic>
        <p:nvPicPr>
          <p:cNvPr id="79" name="Slika 78" descr="science_apple_tre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082" y="785794"/>
            <a:ext cx="1064955" cy="927807"/>
          </a:xfrm>
          <a:prstGeom prst="rect">
            <a:avLst/>
          </a:prstGeom>
        </p:spPr>
      </p:pic>
      <p:pic>
        <p:nvPicPr>
          <p:cNvPr id="80" name="Slika 79" descr="science_apple_tre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2357430"/>
            <a:ext cx="1064955" cy="927807"/>
          </a:xfrm>
          <a:prstGeom prst="rect">
            <a:avLst/>
          </a:prstGeom>
        </p:spPr>
      </p:pic>
      <p:pic>
        <p:nvPicPr>
          <p:cNvPr id="81" name="Slika 80" descr="science_apple_tre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2357430"/>
            <a:ext cx="1064955" cy="927807"/>
          </a:xfrm>
          <a:prstGeom prst="rect">
            <a:avLst/>
          </a:prstGeom>
        </p:spPr>
      </p:pic>
      <p:pic>
        <p:nvPicPr>
          <p:cNvPr id="82" name="Slika 81" descr="science_apple_tre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2357430"/>
            <a:ext cx="1064955" cy="927807"/>
          </a:xfrm>
          <a:prstGeom prst="rect">
            <a:avLst/>
          </a:prstGeom>
        </p:spPr>
      </p:pic>
      <p:pic>
        <p:nvPicPr>
          <p:cNvPr id="83" name="Slika 82" descr="science_apple_tre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2357430"/>
            <a:ext cx="1064955" cy="927807"/>
          </a:xfrm>
          <a:prstGeom prst="rect">
            <a:avLst/>
          </a:prstGeom>
        </p:spPr>
      </p:pic>
      <p:pic>
        <p:nvPicPr>
          <p:cNvPr id="84" name="Slika 83" descr="science_apple_tre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44" y="2357430"/>
            <a:ext cx="1064955" cy="927807"/>
          </a:xfrm>
          <a:prstGeom prst="rect">
            <a:avLst/>
          </a:prstGeom>
        </p:spPr>
      </p:pic>
      <p:pic>
        <p:nvPicPr>
          <p:cNvPr id="85" name="Picture 2" descr="D:\workarea\radoznalci.com\radoznalc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96" y="6500834"/>
            <a:ext cx="998263" cy="1571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Slika 86" descr="imagesDFVRTGV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5429264"/>
            <a:ext cx="981295" cy="785818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 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     </a:t>
            </a:r>
            <a:endParaRPr lang="hr-HR" dirty="0"/>
          </a:p>
        </p:txBody>
      </p:sp>
      <p:sp>
        <p:nvSpPr>
          <p:cNvPr id="10" name="Zaobljeni pravokutnik 9"/>
          <p:cNvSpPr/>
          <p:nvPr/>
        </p:nvSpPr>
        <p:spPr>
          <a:xfrm>
            <a:off x="571472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2214546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Zaobljeni pravokutnik 12"/>
          <p:cNvSpPr/>
          <p:nvPr/>
        </p:nvSpPr>
        <p:spPr>
          <a:xfrm>
            <a:off x="2214546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Zaobljeni pravokutnik 13"/>
          <p:cNvSpPr/>
          <p:nvPr/>
        </p:nvSpPr>
        <p:spPr>
          <a:xfrm>
            <a:off x="2428860" y="3429000"/>
            <a:ext cx="612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571472" y="5000636"/>
            <a:ext cx="612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7" name="Zaobljeni pravokutnik 16"/>
          <p:cNvSpPr/>
          <p:nvPr/>
        </p:nvSpPr>
        <p:spPr>
          <a:xfrm>
            <a:off x="571472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Zaobljeni pravokutnik 19"/>
          <p:cNvSpPr/>
          <p:nvPr/>
        </p:nvSpPr>
        <p:spPr>
          <a:xfrm>
            <a:off x="5500694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Zaobljeni pravokutnik 20"/>
          <p:cNvSpPr/>
          <p:nvPr/>
        </p:nvSpPr>
        <p:spPr>
          <a:xfrm>
            <a:off x="5500694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Zaobljeni pravokutnik 23"/>
          <p:cNvSpPr/>
          <p:nvPr/>
        </p:nvSpPr>
        <p:spPr>
          <a:xfrm>
            <a:off x="3857620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Zaobljeni pravokutnik 24"/>
          <p:cNvSpPr/>
          <p:nvPr/>
        </p:nvSpPr>
        <p:spPr>
          <a:xfrm>
            <a:off x="3857620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Zaobljeni pravokutnik 25"/>
          <p:cNvSpPr/>
          <p:nvPr/>
        </p:nvSpPr>
        <p:spPr>
          <a:xfrm>
            <a:off x="7143768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Zaobljeni pravokutnik 27"/>
          <p:cNvSpPr/>
          <p:nvPr/>
        </p:nvSpPr>
        <p:spPr>
          <a:xfrm>
            <a:off x="7143768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Zaobljeni pravokutnik 28"/>
          <p:cNvSpPr/>
          <p:nvPr/>
        </p:nvSpPr>
        <p:spPr>
          <a:xfrm>
            <a:off x="7143768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Zaobljeni pravokutnik 29"/>
          <p:cNvSpPr/>
          <p:nvPr/>
        </p:nvSpPr>
        <p:spPr>
          <a:xfrm>
            <a:off x="571472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TekstniOkvir 50"/>
          <p:cNvSpPr txBox="1"/>
          <p:nvPr/>
        </p:nvSpPr>
        <p:spPr>
          <a:xfrm>
            <a:off x="500034" y="142852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21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kstniOkvir 51"/>
          <p:cNvSpPr txBox="1"/>
          <p:nvPr/>
        </p:nvSpPr>
        <p:spPr>
          <a:xfrm>
            <a:off x="2214546" y="142852"/>
            <a:ext cx="928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 smtClean="0">
                <a:solidFill>
                  <a:schemeClr val="accent1">
                    <a:lumMod val="75000"/>
                  </a:schemeClr>
                </a:solidFill>
              </a:rPr>
              <a:t>22</a:t>
            </a:r>
            <a:endParaRPr lang="hr-HR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3" name="TekstniOkvir 52"/>
          <p:cNvSpPr txBox="1"/>
          <p:nvPr/>
        </p:nvSpPr>
        <p:spPr>
          <a:xfrm>
            <a:off x="3786182" y="142852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23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kstniOkvir 53"/>
          <p:cNvSpPr txBox="1"/>
          <p:nvPr/>
        </p:nvSpPr>
        <p:spPr>
          <a:xfrm>
            <a:off x="5429256" y="142852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24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kstniOkvir 54"/>
          <p:cNvSpPr txBox="1"/>
          <p:nvPr/>
        </p:nvSpPr>
        <p:spPr>
          <a:xfrm>
            <a:off x="7072330" y="142852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25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kstniOkvir 55"/>
          <p:cNvSpPr txBox="1"/>
          <p:nvPr/>
        </p:nvSpPr>
        <p:spPr>
          <a:xfrm>
            <a:off x="500034" y="1714488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26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kstniOkvir 56"/>
          <p:cNvSpPr txBox="1"/>
          <p:nvPr/>
        </p:nvSpPr>
        <p:spPr>
          <a:xfrm>
            <a:off x="2143108" y="1714488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27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kstniOkvir 57"/>
          <p:cNvSpPr txBox="1"/>
          <p:nvPr/>
        </p:nvSpPr>
        <p:spPr>
          <a:xfrm>
            <a:off x="3786182" y="1714488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28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kstniOkvir 58"/>
          <p:cNvSpPr txBox="1"/>
          <p:nvPr/>
        </p:nvSpPr>
        <p:spPr>
          <a:xfrm>
            <a:off x="5429256" y="1714488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29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kstniOkvir 59"/>
          <p:cNvSpPr txBox="1"/>
          <p:nvPr/>
        </p:nvSpPr>
        <p:spPr>
          <a:xfrm>
            <a:off x="7072330" y="1714488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</a:rPr>
              <a:t>30</a:t>
            </a:r>
            <a:endParaRPr lang="hr-HR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1" name="TekstniOkvir 60"/>
          <p:cNvSpPr txBox="1"/>
          <p:nvPr/>
        </p:nvSpPr>
        <p:spPr>
          <a:xfrm>
            <a:off x="500034" y="3286124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31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kstniOkvir 63"/>
          <p:cNvSpPr txBox="1"/>
          <p:nvPr/>
        </p:nvSpPr>
        <p:spPr>
          <a:xfrm>
            <a:off x="642910" y="5143512"/>
            <a:ext cx="64294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9.</a:t>
            </a:r>
            <a:r>
              <a:rPr lang="hr-HR" sz="6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sr-Cyrl-RS" sz="5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СЕПТЕМБАР</a:t>
            </a:r>
            <a:endParaRPr lang="hr-HR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6" name="TekstniOkvir 65"/>
          <p:cNvSpPr txBox="1"/>
          <p:nvPr/>
        </p:nvSpPr>
        <p:spPr>
          <a:xfrm>
            <a:off x="7286644" y="5000636"/>
            <a:ext cx="12144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hr-HR" sz="6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hr-HR" sz="6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5" name="Slika 34" descr="science_apple_tre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785794"/>
            <a:ext cx="1064955" cy="927807"/>
          </a:xfrm>
          <a:prstGeom prst="rect">
            <a:avLst/>
          </a:prstGeom>
        </p:spPr>
      </p:pic>
      <p:pic>
        <p:nvPicPr>
          <p:cNvPr id="36" name="Slika 35" descr="science_apple_tre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28" y="5214950"/>
            <a:ext cx="1064955" cy="927807"/>
          </a:xfrm>
          <a:prstGeom prst="rect">
            <a:avLst/>
          </a:prstGeom>
        </p:spPr>
      </p:pic>
      <p:pic>
        <p:nvPicPr>
          <p:cNvPr id="37" name="Slika 36" descr="science_apple_tre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2357430"/>
            <a:ext cx="1064955" cy="857256"/>
          </a:xfrm>
          <a:prstGeom prst="rect">
            <a:avLst/>
          </a:prstGeom>
        </p:spPr>
      </p:pic>
      <p:pic>
        <p:nvPicPr>
          <p:cNvPr id="38" name="Slika 37" descr="science_apple_tre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422" y="2357430"/>
            <a:ext cx="1064955" cy="856369"/>
          </a:xfrm>
          <a:prstGeom prst="rect">
            <a:avLst/>
          </a:prstGeom>
        </p:spPr>
      </p:pic>
      <p:pic>
        <p:nvPicPr>
          <p:cNvPr id="39" name="Slika 38" descr="science_apple_tre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422" y="857232"/>
            <a:ext cx="1064955" cy="856369"/>
          </a:xfrm>
          <a:prstGeom prst="rect">
            <a:avLst/>
          </a:prstGeom>
        </p:spPr>
      </p:pic>
      <p:pic>
        <p:nvPicPr>
          <p:cNvPr id="40" name="Slika 39" descr="science_apple_tre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2357430"/>
            <a:ext cx="1064955" cy="856369"/>
          </a:xfrm>
          <a:prstGeom prst="rect">
            <a:avLst/>
          </a:prstGeom>
        </p:spPr>
      </p:pic>
      <p:pic>
        <p:nvPicPr>
          <p:cNvPr id="41" name="Slika 40" descr="science_apple_tre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785794"/>
            <a:ext cx="1064955" cy="927807"/>
          </a:xfrm>
          <a:prstGeom prst="rect">
            <a:avLst/>
          </a:prstGeom>
        </p:spPr>
      </p:pic>
      <p:pic>
        <p:nvPicPr>
          <p:cNvPr id="42" name="Slika 41" descr="science_apple_tre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785794"/>
            <a:ext cx="1064955" cy="927807"/>
          </a:xfrm>
          <a:prstGeom prst="rect">
            <a:avLst/>
          </a:prstGeom>
        </p:spPr>
      </p:pic>
      <p:pic>
        <p:nvPicPr>
          <p:cNvPr id="43" name="Slika 42" descr="science_apple_tre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2357430"/>
            <a:ext cx="1064955" cy="856369"/>
          </a:xfrm>
          <a:prstGeom prst="rect">
            <a:avLst/>
          </a:prstGeom>
        </p:spPr>
      </p:pic>
      <p:pic>
        <p:nvPicPr>
          <p:cNvPr id="44" name="Slika 43" descr="science_apple_tre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6644" y="2357430"/>
            <a:ext cx="1064955" cy="856369"/>
          </a:xfrm>
          <a:prstGeom prst="rect">
            <a:avLst/>
          </a:prstGeom>
        </p:spPr>
      </p:pic>
      <p:pic>
        <p:nvPicPr>
          <p:cNvPr id="45" name="Slika 44" descr="science_apple_tre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6644" y="785794"/>
            <a:ext cx="1064955" cy="927807"/>
          </a:xfrm>
          <a:prstGeom prst="rect">
            <a:avLst/>
          </a:prstGeom>
        </p:spPr>
      </p:pic>
      <p:pic>
        <p:nvPicPr>
          <p:cNvPr id="46" name="Slika 45" descr="science_apple_tre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3929066"/>
            <a:ext cx="1064955" cy="927807"/>
          </a:xfrm>
          <a:prstGeom prst="rect">
            <a:avLst/>
          </a:prstGeom>
        </p:spPr>
      </p:pic>
      <p:pic>
        <p:nvPicPr>
          <p:cNvPr id="47" name="Slika 46" descr="science_apple_tre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5214950"/>
            <a:ext cx="1064955" cy="927807"/>
          </a:xfrm>
          <a:prstGeom prst="rect">
            <a:avLst/>
          </a:prstGeom>
        </p:spPr>
      </p:pic>
      <p:pic>
        <p:nvPicPr>
          <p:cNvPr id="48" name="Picture 2" descr="D:\workarea\radoznalci.com\radoznalc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2396" y="6500834"/>
            <a:ext cx="998263" cy="1571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 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     </a:t>
            </a:r>
            <a:endParaRPr lang="hr-HR" dirty="0"/>
          </a:p>
        </p:txBody>
      </p:sp>
      <p:sp>
        <p:nvSpPr>
          <p:cNvPr id="10" name="Zaobljeni pravokutnik 9"/>
          <p:cNvSpPr/>
          <p:nvPr/>
        </p:nvSpPr>
        <p:spPr>
          <a:xfrm>
            <a:off x="571472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2214546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Zaobljeni pravokutnik 12"/>
          <p:cNvSpPr/>
          <p:nvPr/>
        </p:nvSpPr>
        <p:spPr>
          <a:xfrm>
            <a:off x="2214546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Zaobljeni pravokutnik 13"/>
          <p:cNvSpPr/>
          <p:nvPr/>
        </p:nvSpPr>
        <p:spPr>
          <a:xfrm>
            <a:off x="2214546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2214546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571472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Zaobljeni pravokutnik 16"/>
          <p:cNvSpPr/>
          <p:nvPr/>
        </p:nvSpPr>
        <p:spPr>
          <a:xfrm>
            <a:off x="571472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8" name="Zaobljeni pravokutnik 17"/>
          <p:cNvSpPr/>
          <p:nvPr/>
        </p:nvSpPr>
        <p:spPr>
          <a:xfrm>
            <a:off x="5500694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Zaobljeni pravokutnik 18"/>
          <p:cNvSpPr/>
          <p:nvPr/>
        </p:nvSpPr>
        <p:spPr>
          <a:xfrm>
            <a:off x="5500694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Zaobljeni pravokutnik 19"/>
          <p:cNvSpPr/>
          <p:nvPr/>
        </p:nvSpPr>
        <p:spPr>
          <a:xfrm>
            <a:off x="5500694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Zaobljeni pravokutnik 20"/>
          <p:cNvSpPr/>
          <p:nvPr/>
        </p:nvSpPr>
        <p:spPr>
          <a:xfrm>
            <a:off x="5500694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Zaobljeni pravokutnik 21"/>
          <p:cNvSpPr/>
          <p:nvPr/>
        </p:nvSpPr>
        <p:spPr>
          <a:xfrm>
            <a:off x="3857620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Zaobljeni pravokutnik 22"/>
          <p:cNvSpPr/>
          <p:nvPr/>
        </p:nvSpPr>
        <p:spPr>
          <a:xfrm>
            <a:off x="3857620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4" name="Zaobljeni pravokutnik 23"/>
          <p:cNvSpPr/>
          <p:nvPr/>
        </p:nvSpPr>
        <p:spPr>
          <a:xfrm>
            <a:off x="3857620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Zaobljeni pravokutnik 24"/>
          <p:cNvSpPr/>
          <p:nvPr/>
        </p:nvSpPr>
        <p:spPr>
          <a:xfrm>
            <a:off x="3857620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Zaobljeni pravokutnik 25"/>
          <p:cNvSpPr/>
          <p:nvPr/>
        </p:nvSpPr>
        <p:spPr>
          <a:xfrm>
            <a:off x="7143768" y="5000636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Zaobljeni pravokutnik 26"/>
          <p:cNvSpPr/>
          <p:nvPr/>
        </p:nvSpPr>
        <p:spPr>
          <a:xfrm>
            <a:off x="7143768" y="3429000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Zaobljeni pravokutnik 27"/>
          <p:cNvSpPr/>
          <p:nvPr/>
        </p:nvSpPr>
        <p:spPr>
          <a:xfrm>
            <a:off x="7143768" y="1857364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Zaobljeni pravokutnik 28"/>
          <p:cNvSpPr/>
          <p:nvPr/>
        </p:nvSpPr>
        <p:spPr>
          <a:xfrm>
            <a:off x="7143768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Zaobljeni pravokutnik 29"/>
          <p:cNvSpPr/>
          <p:nvPr/>
        </p:nvSpPr>
        <p:spPr>
          <a:xfrm>
            <a:off x="571472" y="285728"/>
            <a:ext cx="1440000" cy="14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TekstniOkvir 50"/>
          <p:cNvSpPr txBox="1"/>
          <p:nvPr/>
        </p:nvSpPr>
        <p:spPr>
          <a:xfrm>
            <a:off x="500034" y="142852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kstniOkvir 52"/>
          <p:cNvSpPr txBox="1"/>
          <p:nvPr/>
        </p:nvSpPr>
        <p:spPr>
          <a:xfrm>
            <a:off x="500034" y="3357562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kstniOkvir 53"/>
          <p:cNvSpPr txBox="1"/>
          <p:nvPr/>
        </p:nvSpPr>
        <p:spPr>
          <a:xfrm>
            <a:off x="2143108" y="3286124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12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kstniOkvir 54"/>
          <p:cNvSpPr txBox="1"/>
          <p:nvPr/>
        </p:nvSpPr>
        <p:spPr>
          <a:xfrm>
            <a:off x="3786182" y="3286124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13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kstniOkvir 55"/>
          <p:cNvSpPr txBox="1"/>
          <p:nvPr/>
        </p:nvSpPr>
        <p:spPr>
          <a:xfrm>
            <a:off x="5429256" y="3286124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14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kstniOkvir 56"/>
          <p:cNvSpPr txBox="1"/>
          <p:nvPr/>
        </p:nvSpPr>
        <p:spPr>
          <a:xfrm>
            <a:off x="7143768" y="3286124"/>
            <a:ext cx="1285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15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kstniOkvir 57"/>
          <p:cNvSpPr txBox="1"/>
          <p:nvPr/>
        </p:nvSpPr>
        <p:spPr>
          <a:xfrm>
            <a:off x="500034" y="4857760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16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kstniOkvir 59"/>
          <p:cNvSpPr txBox="1"/>
          <p:nvPr/>
        </p:nvSpPr>
        <p:spPr>
          <a:xfrm>
            <a:off x="3786182" y="4857760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18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kstniOkvir 60"/>
          <p:cNvSpPr txBox="1"/>
          <p:nvPr/>
        </p:nvSpPr>
        <p:spPr>
          <a:xfrm>
            <a:off x="5429256" y="4857760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19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kstniOkvir 61"/>
          <p:cNvSpPr txBox="1"/>
          <p:nvPr/>
        </p:nvSpPr>
        <p:spPr>
          <a:xfrm>
            <a:off x="7143768" y="4857760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kstniOkvir 62"/>
          <p:cNvSpPr txBox="1"/>
          <p:nvPr/>
        </p:nvSpPr>
        <p:spPr>
          <a:xfrm>
            <a:off x="2214546" y="142852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kstniOkvir 63"/>
          <p:cNvSpPr txBox="1"/>
          <p:nvPr/>
        </p:nvSpPr>
        <p:spPr>
          <a:xfrm>
            <a:off x="3857620" y="142852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kstniOkvir 64"/>
          <p:cNvSpPr txBox="1"/>
          <p:nvPr/>
        </p:nvSpPr>
        <p:spPr>
          <a:xfrm>
            <a:off x="5500694" y="142852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niOkvir 65"/>
          <p:cNvSpPr txBox="1"/>
          <p:nvPr/>
        </p:nvSpPr>
        <p:spPr>
          <a:xfrm>
            <a:off x="7143768" y="142852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niOkvir 66"/>
          <p:cNvSpPr txBox="1"/>
          <p:nvPr/>
        </p:nvSpPr>
        <p:spPr>
          <a:xfrm>
            <a:off x="571472" y="1714488"/>
            <a:ext cx="571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kstniOkvir 67"/>
          <p:cNvSpPr txBox="1"/>
          <p:nvPr/>
        </p:nvSpPr>
        <p:spPr>
          <a:xfrm>
            <a:off x="2214546" y="1785926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kstniOkvir 68"/>
          <p:cNvSpPr txBox="1"/>
          <p:nvPr/>
        </p:nvSpPr>
        <p:spPr>
          <a:xfrm>
            <a:off x="3929058" y="1714488"/>
            <a:ext cx="642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kstniOkvir 69"/>
          <p:cNvSpPr txBox="1"/>
          <p:nvPr/>
        </p:nvSpPr>
        <p:spPr>
          <a:xfrm>
            <a:off x="5500694" y="1714488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kstniOkvir 70"/>
          <p:cNvSpPr txBox="1"/>
          <p:nvPr/>
        </p:nvSpPr>
        <p:spPr>
          <a:xfrm>
            <a:off x="7072330" y="1714488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kstniOkvir 71"/>
          <p:cNvSpPr txBox="1"/>
          <p:nvPr/>
        </p:nvSpPr>
        <p:spPr>
          <a:xfrm>
            <a:off x="2143108" y="4857760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17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4" name="Slika 43" descr="autum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785794"/>
            <a:ext cx="1143000" cy="857250"/>
          </a:xfrm>
          <a:prstGeom prst="rect">
            <a:avLst/>
          </a:prstGeom>
        </p:spPr>
      </p:pic>
      <p:pic>
        <p:nvPicPr>
          <p:cNvPr id="45" name="Slika 44" descr="autum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496" y="2428868"/>
            <a:ext cx="1143000" cy="857250"/>
          </a:xfrm>
          <a:prstGeom prst="rect">
            <a:avLst/>
          </a:prstGeom>
        </p:spPr>
      </p:pic>
      <p:pic>
        <p:nvPicPr>
          <p:cNvPr id="46" name="Slika 45" descr="autum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2428868"/>
            <a:ext cx="1143000" cy="857250"/>
          </a:xfrm>
          <a:prstGeom prst="rect">
            <a:avLst/>
          </a:prstGeom>
        </p:spPr>
      </p:pic>
      <p:pic>
        <p:nvPicPr>
          <p:cNvPr id="47" name="Slika 46" descr="autum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2428868"/>
            <a:ext cx="1143000" cy="857250"/>
          </a:xfrm>
          <a:prstGeom prst="rect">
            <a:avLst/>
          </a:prstGeom>
        </p:spPr>
      </p:pic>
      <p:pic>
        <p:nvPicPr>
          <p:cNvPr id="48" name="Slika 47" descr="autum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44" y="4000504"/>
            <a:ext cx="1143000" cy="857250"/>
          </a:xfrm>
          <a:prstGeom prst="rect">
            <a:avLst/>
          </a:prstGeom>
        </p:spPr>
      </p:pic>
      <p:pic>
        <p:nvPicPr>
          <p:cNvPr id="49" name="Slika 48" descr="autum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4000504"/>
            <a:ext cx="1143000" cy="857250"/>
          </a:xfrm>
          <a:prstGeom prst="rect">
            <a:avLst/>
          </a:prstGeom>
        </p:spPr>
      </p:pic>
      <p:pic>
        <p:nvPicPr>
          <p:cNvPr id="50" name="Slika 49" descr="autum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44" y="5500702"/>
            <a:ext cx="1143000" cy="857250"/>
          </a:xfrm>
          <a:prstGeom prst="rect">
            <a:avLst/>
          </a:prstGeom>
        </p:spPr>
      </p:pic>
      <p:pic>
        <p:nvPicPr>
          <p:cNvPr id="52" name="Slika 51" descr="autum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5572140"/>
            <a:ext cx="1143000" cy="857250"/>
          </a:xfrm>
          <a:prstGeom prst="rect">
            <a:avLst/>
          </a:prstGeom>
        </p:spPr>
      </p:pic>
      <p:pic>
        <p:nvPicPr>
          <p:cNvPr id="59" name="Slika 58" descr="autum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496" y="4000504"/>
            <a:ext cx="1143000" cy="857250"/>
          </a:xfrm>
          <a:prstGeom prst="rect">
            <a:avLst/>
          </a:prstGeom>
        </p:spPr>
      </p:pic>
      <p:pic>
        <p:nvPicPr>
          <p:cNvPr id="73" name="Slika 72" descr="autum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5500702"/>
            <a:ext cx="1143000" cy="857250"/>
          </a:xfrm>
          <a:prstGeom prst="rect">
            <a:avLst/>
          </a:prstGeom>
        </p:spPr>
      </p:pic>
      <p:pic>
        <p:nvPicPr>
          <p:cNvPr id="74" name="Slika 73" descr="autum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5500702"/>
            <a:ext cx="1143000" cy="857250"/>
          </a:xfrm>
          <a:prstGeom prst="rect">
            <a:avLst/>
          </a:prstGeom>
        </p:spPr>
      </p:pic>
      <p:pic>
        <p:nvPicPr>
          <p:cNvPr id="75" name="Slika 74" descr="autum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5500702"/>
            <a:ext cx="1143000" cy="857250"/>
          </a:xfrm>
          <a:prstGeom prst="rect">
            <a:avLst/>
          </a:prstGeom>
        </p:spPr>
      </p:pic>
      <p:pic>
        <p:nvPicPr>
          <p:cNvPr id="76" name="Slika 75" descr="autum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4000504"/>
            <a:ext cx="1143000" cy="857250"/>
          </a:xfrm>
          <a:prstGeom prst="rect">
            <a:avLst/>
          </a:prstGeom>
        </p:spPr>
      </p:pic>
      <p:pic>
        <p:nvPicPr>
          <p:cNvPr id="77" name="Slika 76" descr="autum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4000504"/>
            <a:ext cx="1143000" cy="857250"/>
          </a:xfrm>
          <a:prstGeom prst="rect">
            <a:avLst/>
          </a:prstGeom>
        </p:spPr>
      </p:pic>
      <p:pic>
        <p:nvPicPr>
          <p:cNvPr id="78" name="Slika 77" descr="autum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857232"/>
            <a:ext cx="1143000" cy="857250"/>
          </a:xfrm>
          <a:prstGeom prst="rect">
            <a:avLst/>
          </a:prstGeom>
        </p:spPr>
      </p:pic>
      <p:pic>
        <p:nvPicPr>
          <p:cNvPr id="79" name="Slika 78" descr="autum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44" y="785794"/>
            <a:ext cx="1143000" cy="857250"/>
          </a:xfrm>
          <a:prstGeom prst="rect">
            <a:avLst/>
          </a:prstGeom>
        </p:spPr>
      </p:pic>
      <p:pic>
        <p:nvPicPr>
          <p:cNvPr id="80" name="Slika 79" descr="autum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44" y="2428868"/>
            <a:ext cx="1143000" cy="857250"/>
          </a:xfrm>
          <a:prstGeom prst="rect">
            <a:avLst/>
          </a:prstGeom>
        </p:spPr>
      </p:pic>
      <p:pic>
        <p:nvPicPr>
          <p:cNvPr id="81" name="Slika 80" descr="autum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2428868"/>
            <a:ext cx="1143000" cy="857250"/>
          </a:xfrm>
          <a:prstGeom prst="rect">
            <a:avLst/>
          </a:prstGeom>
        </p:spPr>
      </p:pic>
      <p:pic>
        <p:nvPicPr>
          <p:cNvPr id="82" name="Slika 81" descr="autum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857232"/>
            <a:ext cx="1143000" cy="857250"/>
          </a:xfrm>
          <a:prstGeom prst="rect">
            <a:avLst/>
          </a:prstGeom>
        </p:spPr>
      </p:pic>
      <p:pic>
        <p:nvPicPr>
          <p:cNvPr id="83" name="Slika 82" descr="autum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857232"/>
            <a:ext cx="1143000" cy="857250"/>
          </a:xfrm>
          <a:prstGeom prst="rect">
            <a:avLst/>
          </a:prstGeom>
        </p:spPr>
      </p:pic>
      <p:pic>
        <p:nvPicPr>
          <p:cNvPr id="84" name="Picture 2" descr="D:\workarea\radoznalci.com\radoznalc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96" y="6500834"/>
            <a:ext cx="998263" cy="1571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372</Words>
  <Application>Microsoft Office PowerPoint</Application>
  <PresentationFormat>On-screen Show (4:3)</PresentationFormat>
  <Paragraphs>321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tema</vt:lpstr>
      <vt:lpstr>Slide 1</vt:lpstr>
      <vt:lpstr>Slide 2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Nada</cp:lastModifiedBy>
  <cp:revision>35</cp:revision>
  <dcterms:created xsi:type="dcterms:W3CDTF">2012-02-25T10:05:58Z</dcterms:created>
  <dcterms:modified xsi:type="dcterms:W3CDTF">2015-09-20T18:56:16Z</dcterms:modified>
</cp:coreProperties>
</file>