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77" r:id="rId3"/>
    <p:sldId id="279" r:id="rId4"/>
    <p:sldId id="310" r:id="rId5"/>
    <p:sldId id="296" r:id="rId6"/>
    <p:sldId id="267" r:id="rId7"/>
    <p:sldId id="280" r:id="rId8"/>
    <p:sldId id="257" r:id="rId9"/>
    <p:sldId id="297" r:id="rId10"/>
    <p:sldId id="260" r:id="rId11"/>
    <p:sldId id="278" r:id="rId12"/>
    <p:sldId id="272" r:id="rId13"/>
    <p:sldId id="282" r:id="rId14"/>
    <p:sldId id="274" r:id="rId15"/>
    <p:sldId id="283" r:id="rId16"/>
    <p:sldId id="259" r:id="rId17"/>
    <p:sldId id="281" r:id="rId18"/>
    <p:sldId id="265" r:id="rId19"/>
    <p:sldId id="298" r:id="rId20"/>
    <p:sldId id="266" r:id="rId21"/>
    <p:sldId id="284" r:id="rId22"/>
    <p:sldId id="263" r:id="rId23"/>
    <p:sldId id="285" r:id="rId24"/>
    <p:sldId id="268" r:id="rId25"/>
    <p:sldId id="299" r:id="rId26"/>
    <p:sldId id="269" r:id="rId27"/>
    <p:sldId id="286" r:id="rId28"/>
    <p:sldId id="270" r:id="rId29"/>
    <p:sldId id="288" r:id="rId30"/>
    <p:sldId id="271" r:id="rId31"/>
    <p:sldId id="287" r:id="rId32"/>
    <p:sldId id="273" r:id="rId33"/>
    <p:sldId id="289" r:id="rId34"/>
    <p:sldId id="276" r:id="rId35"/>
    <p:sldId id="290" r:id="rId36"/>
    <p:sldId id="264" r:id="rId37"/>
    <p:sldId id="291" r:id="rId38"/>
    <p:sldId id="258" r:id="rId39"/>
    <p:sldId id="309" r:id="rId40"/>
    <p:sldId id="261" r:id="rId41"/>
    <p:sldId id="294" r:id="rId42"/>
    <p:sldId id="262" r:id="rId43"/>
    <p:sldId id="305" r:id="rId44"/>
    <p:sldId id="304" r:id="rId45"/>
    <p:sldId id="306" r:id="rId46"/>
    <p:sldId id="275" r:id="rId47"/>
    <p:sldId id="293" r:id="rId48"/>
    <p:sldId id="308" r:id="rId49"/>
    <p:sldId id="311" r:id="rId50"/>
    <p:sldId id="256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342D-2EDC-4151-85A8-9207DA32C0E1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57E4-550F-48B2-899C-ADF133D53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342D-2EDC-4151-85A8-9207DA32C0E1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57E4-550F-48B2-899C-ADF133D53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342D-2EDC-4151-85A8-9207DA32C0E1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57E4-550F-48B2-899C-ADF133D53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342D-2EDC-4151-85A8-9207DA32C0E1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57E4-550F-48B2-899C-ADF133D53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342D-2EDC-4151-85A8-9207DA32C0E1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57E4-550F-48B2-899C-ADF133D53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342D-2EDC-4151-85A8-9207DA32C0E1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57E4-550F-48B2-899C-ADF133D53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342D-2EDC-4151-85A8-9207DA32C0E1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57E4-550F-48B2-899C-ADF133D53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342D-2EDC-4151-85A8-9207DA32C0E1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57E4-550F-48B2-899C-ADF133D53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342D-2EDC-4151-85A8-9207DA32C0E1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57E4-550F-48B2-899C-ADF133D53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342D-2EDC-4151-85A8-9207DA32C0E1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57E4-550F-48B2-899C-ADF133D53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342D-2EDC-4151-85A8-9207DA32C0E1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57E4-550F-48B2-899C-ADF133D53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D342D-2EDC-4151-85A8-9207DA32C0E1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B57E4-550F-48B2-899C-ADF133D53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3944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6146" name="Picture 2" descr="C:\Documents and Settings\User\My Documents\KREATIVNE  IDEJE  I\SLICICE - KREATIVNE  IDEJE\PISMO  ZEKA (1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447801"/>
            <a:ext cx="6096000" cy="4038600"/>
          </a:xfrm>
          <a:prstGeom prst="rect">
            <a:avLst/>
          </a:prstGeom>
          <a:noFill/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219200" y="762000"/>
            <a:ext cx="6619875" cy="647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sr-Cyrl-C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МАМИ  С  ЉУБАВЉУ</a:t>
            </a:r>
            <a:endParaRPr lang="en-U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5715000"/>
            <a:ext cx="18422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ПРИРЕДИЛА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0" y="5715000"/>
            <a:ext cx="326608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 </a:t>
            </a:r>
            <a:r>
              <a:rPr lang="sr-Cyrl-R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ЈАСНА  РОЖИНА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 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86800" cy="63944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533400"/>
            <a:ext cx="2971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Лабудићи  мали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још  не  могу  знати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колико  им  вреди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њина  добра  мати.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 бригу  брине,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бди  над  њима  свима,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крај  себе  их  води,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леђа  их  прима.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Ноћу  их  покрива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перјем  својих  крила,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 јој  не  озебе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породица  мила.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  их  когод  дирне,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 зна  шта  је  шала,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  за  њих  би  мати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главу  своју  дала.</a:t>
            </a:r>
            <a:endParaRPr lang="sr-Cyrl-C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057400"/>
            <a:ext cx="28194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CS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endParaRPr lang="en-US" sz="6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5791200"/>
            <a:ext cx="281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Јован  Јовановић  Змај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610600" cy="63944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26" name="Picture 2" descr="C:\Documents and Settings\User\My Documents\My Pictures\SLIKE -SVASTARA\DSC017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33400"/>
            <a:ext cx="3962400" cy="464820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My Documents\My Pictures\SLIKE -SVASTARA\DSC017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" y="533400"/>
            <a:ext cx="3886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394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838200" y="1905000"/>
            <a:ext cx="381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Већ  морнар  месец  пучином  једри,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накрај  му  ноћи  лука.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меку  косу  дечака  снена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спушта  се  топла  рука.</a:t>
            </a: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Смешка  се  дете, живот  је  бајка.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Чува  га, пази  вољена  мајка.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Дечак  је  снове  сањао  страшне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буди  се, тражи  спас.</a:t>
            </a: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 ноћне  таме, спремно  и  будно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јавља  се  мио  глас.</a:t>
            </a:r>
            <a:endParaRPr lang="sr-Cyrl-C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1295400"/>
            <a:ext cx="3733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Залуд  тмина  јуриша  глува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  мама  добра  дечака  чува.</a:t>
            </a: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Јутарње  сунце  кроз  прозор  вирну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 собу  зраком  крочи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прену  се  дечак, ко  ли  га  гледа: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 су  мамине  очи!</a:t>
            </a: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Путују  дани  у  сјајном  низу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када  је  мама  рођена  близу.</a:t>
            </a: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Нарашће   дечак, постаће  човек,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време  ће  најзад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повити  стас,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ал'  ће  се  вечно  памтити  рука,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мамине  очи  и  мио  глас</a:t>
            </a:r>
            <a:r>
              <a:rPr lang="sr-Cyrl-CS" sz="2000" dirty="0" smtClean="0">
                <a:latin typeface="Arial" pitchFamily="34" charset="0"/>
                <a:ea typeface="Times New Roman" pitchFamily="18" charset="0"/>
              </a:rPr>
              <a:t>.</a:t>
            </a:r>
            <a:endParaRPr lang="sr-Cyrl-CS" dirty="0" smtClean="0">
              <a:latin typeface="Arial" pitchFamily="34" charset="0"/>
            </a:endParaRPr>
          </a:p>
        </p:txBody>
      </p:sp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990600" y="838200"/>
            <a:ext cx="3228975" cy="7334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sr-Cyrl-CS" sz="3600" kern="10" spc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МАЈКА</a:t>
            </a:r>
            <a:endParaRPr lang="en-US" sz="3600" kern="10" spc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0" y="5791200"/>
            <a:ext cx="180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Бранко  Ћопић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3944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8194" name="Picture 2" descr="C:\Documents and Settings\User\My Documents\My Pictures\SPOMENAR, 8.MART\DSC007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762000"/>
            <a:ext cx="3810000" cy="4648200"/>
          </a:xfrm>
          <a:prstGeom prst="rect">
            <a:avLst/>
          </a:prstGeom>
          <a:noFill/>
        </p:spPr>
      </p:pic>
      <p:pic>
        <p:nvPicPr>
          <p:cNvPr id="8195" name="Picture 3" descr="C:\Documents and Settings\User\My Documents\My Pictures\SPOMENAR, 8.MART\DSC007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762000"/>
            <a:ext cx="38100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394450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4495800" y="1066801"/>
            <a:ext cx="3962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Било  да  је  твоја, моја  или  Света,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мајка  је  к'о  биљка  од  које  си  створен,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срећан  што  си  део  тако  драгог  цвета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што  имаш  живот, изданак  и  корен.</a:t>
            </a:r>
            <a:endParaRPr lang="en-US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Као  што  се  Сунце  огледа  у  реци,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 бистра  му  река  огледало  пружа,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  се  и  мајка  огледа  у  деци,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  ако  су  ружа  и  она  је  ружа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r-Cyrl-CS" sz="1600" dirty="0" smtClean="0"/>
              <a:t>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Ружа  и  од  брига  направи  мирисе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и  за  твоју  радост  потроши  свој  век,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ако  тражиш  заклон – процвета, шири  се,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даће  све  из  себе  да  ти  буде  лек.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И  кад  смо  већ  рекли  да  је  мајка  - ружа,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морао  би  ово  на  крају  да  знаш: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Мајка  није  само  да  ти  љубав  пружа,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већ  да  од  ње  учиш  да  је  и  сам  даш! 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762001" y="1981200"/>
            <a:ext cx="3352800" cy="1190625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sr-Cyrl-CS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МАЈКА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5791200"/>
            <a:ext cx="1926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Раде  Јовановић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3944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9218" name="Picture 2" descr="D:\KREATIVNA  SVASTARA\OSMI  MART - 4.RAZRED  - STIPALJKE\DSC008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762000"/>
            <a:ext cx="7620000" cy="468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686800" cy="6242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4724400" y="990600"/>
            <a:ext cx="3962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Ујутро  кад  видим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 је  мамица  насмејана,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ја  сам  срећна  целог  дана,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весела, лака, раздрагана.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Увече  кад  видим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 мамино  лице  осмехом  зрачи,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ја  слатко  спавам, снивам –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  радости  пливам, пливам.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Али – кад  видим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брижно  лице  своје  мамице,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ја  постанем  озбиљна  тад.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Мисао  ми  тражи, лута: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Зашто  је  мама  забринута?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Тада  моје  око  будно  прати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  ће  се  мама  насмејати.</a:t>
            </a:r>
            <a:endParaRPr lang="sr-Cyrl-C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762000" y="1447800"/>
            <a:ext cx="3581400" cy="1447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sr-Cyrl-C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 Black"/>
              </a:rPr>
              <a:t>МАМИНО</a:t>
            </a:r>
            <a:endParaRPr lang="en-U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Arial Black"/>
            </a:endParaRPr>
          </a:p>
        </p:txBody>
      </p:sp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1295400" y="3124200"/>
            <a:ext cx="2286000" cy="1295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sr-Cyrl-C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 Black"/>
              </a:rPr>
              <a:t>ЛИЦЕ</a:t>
            </a:r>
            <a:endParaRPr lang="en-U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Arial Black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1362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sr-Cyrl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2200" y="5867400"/>
            <a:ext cx="205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Станко  Ракита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3944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7171" name="Picture 3" descr="D:\KREATIVNA  SVASTARA\OSMI  MART - 4.RAZRED  - STIPALJKE\DSC008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685800"/>
            <a:ext cx="3886200" cy="4765675"/>
          </a:xfrm>
          <a:prstGeom prst="rect">
            <a:avLst/>
          </a:prstGeom>
          <a:noFill/>
        </p:spPr>
      </p:pic>
      <p:pic>
        <p:nvPicPr>
          <p:cNvPr id="7172" name="Picture 4" descr="D:\KREATIVNA  SVASTARA\OSMI  MART - 4.RAZRED  - STIPALJKE\DSC008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685800"/>
            <a:ext cx="3733800" cy="476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3944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5029200" y="762000"/>
            <a:ext cx="3352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језера  два  из  бајке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личе  очи  моје  мајке.</a:t>
            </a:r>
            <a:endParaRPr 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Наоколо  стабла  вита,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 сред  воде, мирне, сјајне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 отока  ко  две  тајне.</a:t>
            </a:r>
            <a:endParaRPr 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Што  не  могу  једном  само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 потерам  чун  онамо! ...</a:t>
            </a:r>
            <a:endParaRPr 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Каква  птица  шарорепа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пева  тамо  сред  језера?</a:t>
            </a:r>
            <a:endParaRPr 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 л'  рибице  златне  роне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дну  тихе  воде  оне?</a:t>
            </a:r>
            <a:endParaRPr 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језера  два  из  бајке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личе  очи  моје  мајке.</a:t>
            </a:r>
            <a:endParaRPr lang="sr-Cyrl-C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1295400" y="1371600"/>
            <a:ext cx="25431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sr-Cyrl-CS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ОЧИ</a:t>
            </a:r>
            <a:endParaRPr lang="en-US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838200" y="2895600"/>
            <a:ext cx="3581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sr-Cyrl-CS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МОЈЕ   МАЈКЕ</a:t>
            </a:r>
            <a:endParaRPr lang="en-US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334000" y="5791200"/>
            <a:ext cx="312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Стара  јапанска  успаванка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r-Cyrl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3944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1266" name="Picture 2" descr="D:\KREATIVNA  SVASTARA\OSMI  MART - 4.RAZRED  - STIPALJKE\Fotografija05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762000"/>
            <a:ext cx="3962400" cy="4724400"/>
          </a:xfrm>
          <a:prstGeom prst="rect">
            <a:avLst/>
          </a:prstGeom>
          <a:noFill/>
        </p:spPr>
      </p:pic>
      <p:pic>
        <p:nvPicPr>
          <p:cNvPr id="11267" name="Picture 3" descr="D:\KREATIVNA  SVASTARA\OSMI  MART - 4.RAZRED  - STIPALJKE\Fotografija058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762000"/>
            <a:ext cx="3886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3944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990600" y="1447800"/>
            <a:ext cx="3200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   ми   је   најдражи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Увек   на   уснама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  је   моја   </a:t>
            </a:r>
            <a:r>
              <a:rPr lang="sr-Cyrl-C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мама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Када   ми   се   плаче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Имам   једно   раме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Раме   моје   </a:t>
            </a:r>
            <a:r>
              <a:rPr lang="sr-Cyrl-C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маме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Када   се   уплашим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  поноћној   тами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Онда   трчим  </a:t>
            </a:r>
            <a:r>
              <a:rPr lang="sr-Cyrl-C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мами</a:t>
            </a:r>
            <a:endParaRPr lang="sr-Cyrl-C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1371600"/>
            <a:ext cx="3581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Идем   зијам   паднем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Видим   нека   јама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Тада   зовем   </a:t>
            </a:r>
            <a:r>
              <a:rPr lang="sr-Cyrl-C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мамааа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 зиду   је   слика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  на   слици   с   рамом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Ја   са   мојом   </a:t>
            </a:r>
            <a:r>
              <a:rPr lang="sr-Cyrl-C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мамом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  коме   мислимо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Увек   кад   смо   сами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Мислимо   о   </a:t>
            </a:r>
            <a:r>
              <a:rPr lang="sr-Cyrl-C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мами</a:t>
            </a:r>
            <a:endParaRPr lang="sr-Cyrl-C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715000" y="5791200"/>
            <a:ext cx="259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Владимир   Андрић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1143000" y="685800"/>
            <a:ext cx="2819400" cy="6381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sr-Cyrl-C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МАМА </a:t>
            </a:r>
            <a:endParaRPr lang="en-U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86800" cy="63944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1066800" y="1524000"/>
            <a:ext cx="3429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 све  бесане  ноћи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за  све  брижне  очи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које  си  од  мене  крила,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 све  уздахе  твоје,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 очи  које  се  боје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 мене  мајко  мила,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 све  пољупце  твоје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 руке  твоје  меке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 речи  топле, благе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које  си  шапутала,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 све, за  све  ти  хвала.</a:t>
            </a:r>
            <a:endParaRPr lang="sr-Cyrl-C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2133600"/>
            <a:ext cx="3657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 сву  одшиту  дугмад,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 све  немирлуке  моје,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 порубе  које  си  шила,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 сваку  твоју  сузу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која  није  потекла,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 све  што  си  ми  дала,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 све  што  си  ми  рекла,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хвала  ти, мајко  мила.</a:t>
            </a:r>
            <a:endParaRPr lang="sr-Cyrl-C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3600" y="5791200"/>
            <a:ext cx="2480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Мира  Алечковић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1524000" y="838200"/>
            <a:ext cx="27432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sr-Cyrl-CS" sz="3600" kern="10" spc="-36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ПЕСМА</a:t>
            </a:r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4953000" y="1219200"/>
            <a:ext cx="3352800" cy="6477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sr-Cyrl-C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ЗА   МАМИНЕ   ОЧИ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3944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242" name="Picture 2" descr="D:\KREATIVNA  SVASTARA\OSMI  MART - 4.RAZRED  - STIPALJKE\Fotografija05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762000"/>
            <a:ext cx="3810000" cy="4645025"/>
          </a:xfrm>
          <a:prstGeom prst="rect">
            <a:avLst/>
          </a:prstGeom>
          <a:noFill/>
        </p:spPr>
      </p:pic>
      <p:pic>
        <p:nvPicPr>
          <p:cNvPr id="10244" name="Picture 4" descr="D:\KREATIVNA  SVASTARA\OSMI  MART - 4.RAZRED  - STIPALJKE\Fotografija057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762000"/>
            <a:ext cx="3886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39445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" name="Rectangle 5"/>
          <p:cNvSpPr/>
          <p:nvPr/>
        </p:nvSpPr>
        <p:spPr>
          <a:xfrm>
            <a:off x="5105400" y="609600"/>
            <a:ext cx="3276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Сунце  има  жуто  око –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високо, високо.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Море  има  плаво  око –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дубоко, дубоко.</a:t>
            </a:r>
            <a:endParaRPr 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Земља  има  смеђе  око –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широко, широко.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Свако  има  своје  око,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широко, дубоко ...</a:t>
            </a:r>
            <a:endParaRPr 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 сваког  нам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живот  лије!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Ал'  од  свих  је  најтоплије: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Око  што  ко  ватра  греје,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око  што  се   мени  смеје,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око  што  се  брине  за  ме –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 је  око  моје  маме!</a:t>
            </a:r>
            <a:endParaRPr lang="sr-Cyrl-C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685800" y="1295400"/>
            <a:ext cx="3733800" cy="2590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sr-Cyrl-CS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НАЈТОПЛИЈЕ    ОКО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0" y="5867400"/>
            <a:ext cx="3204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Слободан  Јанковић  Сречанин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3944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2291" name="Picture 3" descr="D:\KREATIVNA  SVASTARA\OSMI  MART - 4.RAZRED  - STIPALJKE\Fotografija05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762000"/>
            <a:ext cx="3886200" cy="4572001"/>
          </a:xfrm>
          <a:prstGeom prst="rect">
            <a:avLst/>
          </a:prstGeom>
          <a:noFill/>
        </p:spPr>
      </p:pic>
      <p:pic>
        <p:nvPicPr>
          <p:cNvPr id="12292" name="Picture 4" descr="D:\KREATIVNA  SVASTARA\OSMI  MART - 4.RAZRED  - STIPALJKE\Fotografija05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762001"/>
            <a:ext cx="3886199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86800" cy="6394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4876800" y="762000"/>
            <a:ext cx="3810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Верица  седи  у  мамином  крилу. Своје  усне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приљубила  је  уз  њено  лице. Весело  је  узвикнула: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Мамице, ја  видим  себе  у  твом  </a:t>
            </a: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оку!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ја  видим  себе  у  твом  оку! – рече  мајка.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  то, мамице?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Лепо! Ти  мене  волиш  и  зато  ме  носиш  у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оку. И  ја  тебе  волим  и  носим  те  у  оку.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Зато  што  се  волимо?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Зато, кћери!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Смешка  се  Верица, смешка  се  њена  слика  у  плавом  мамином  оку. Лепо  је  и  топло  у  мајчи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  загрљају.</a:t>
            </a:r>
            <a:endParaRPr lang="sr-Cyrl-C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200" y="5867400"/>
            <a:ext cx="1836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Станко  Ракита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990599" y="2362200"/>
            <a:ext cx="3429001" cy="1171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sr-Cyrl-CS" sz="3600" kern="10" spc="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СЛИКА   У   ОКУ</a:t>
            </a:r>
            <a:endParaRPr lang="en-US" sz="3600" kern="10" spc="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99CCFF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86800" cy="63944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3314" name="Picture 2" descr="D:\KREATIVNA  SVASTARA\OSMI  MART - 4.RAZRED  - STIPALJKE\DSC012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1" y="762000"/>
            <a:ext cx="3962400" cy="4648200"/>
          </a:xfrm>
          <a:prstGeom prst="rect">
            <a:avLst/>
          </a:prstGeom>
          <a:noFill/>
        </p:spPr>
      </p:pic>
      <p:pic>
        <p:nvPicPr>
          <p:cNvPr id="13315" name="Picture 3" descr="D:\KREATIVNA  SVASTARA\OSMI  MART - 4.RAZRED  - STIPALJKE\DSC012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762000"/>
            <a:ext cx="39624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39445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1219200" y="1371600"/>
            <a:ext cx="2971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Небо  је  нешто  бескрајно,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огромно  и  широко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  ипак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као  од  шале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стане  у  свако  око.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Јер  око  је  веће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веће,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највеће  од  свега.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Веће  од  града.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  брега.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веће  од  мога  тате.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 њему  може  да  живи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незнаних  светова  безброј.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 њега  птице  долете.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 њега  путеви  сврате.</a:t>
            </a:r>
            <a:endParaRPr lang="sr-Cyrl-C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838200"/>
            <a:ext cx="3352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 њега  уплове  бродови.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Догегају  се  куће  и  тргови.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 њега  дојуре  аутобуси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дотрче  сви  моји  другови.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Јер  око  је  као  сто  мора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још  сто  пута  толико.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Њега  никада  није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пропешачио  нико,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 опловио  нико,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 облетео  нико.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Једино  ако  мама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 моје  око  дошета,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тад  нема  места  за  небо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 птице  и  мора  широка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јер  мама  је  већа  од  неба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већа  од  целога  света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већа  од  оба  ока.</a:t>
            </a:r>
            <a:endParaRPr lang="sr-Cyrl-C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3200400" cy="609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sr-Cyrl-CS" sz="2000" kern="10" spc="-2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ШТА   ЈЕ   НАЈВЕЋЕ</a:t>
            </a:r>
            <a:endParaRPr lang="en-US" sz="2000" kern="10" spc="-20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5867400"/>
            <a:ext cx="2185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Мирослав   Антић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3944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4338" name="Picture 2" descr="D:\KREATIVNA  SVASTARA\OSMI  MART - 4.RAZRED  - STIPALJKE\DSC011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685800"/>
            <a:ext cx="4038600" cy="4724400"/>
          </a:xfrm>
          <a:prstGeom prst="rect">
            <a:avLst/>
          </a:prstGeom>
          <a:noFill/>
        </p:spPr>
      </p:pic>
      <p:pic>
        <p:nvPicPr>
          <p:cNvPr id="14339" name="Picture 3" descr="D:\KREATIVNA  SVASTARA\OSMI  MART - 4.RAZRED  - STIPALJKE\DSC011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685800"/>
            <a:ext cx="3886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86800" cy="63944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4648200" y="1447800"/>
            <a:ext cx="40386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Две  руке</a:t>
            </a:r>
            <a:r>
              <a:rPr lang="en-U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sr-Cyrl-C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има  моја  мама,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две  руке</a:t>
            </a:r>
            <a:r>
              <a:rPr lang="en-U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sr-Cyrl-C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 прелепа  дана.</a:t>
            </a:r>
            <a:endParaRPr lang="en-US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Када  ме  загрли</a:t>
            </a:r>
            <a:r>
              <a:rPr lang="en-U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sr-Cyrl-C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својим  рукама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када  ми  љуби</a:t>
            </a:r>
            <a:r>
              <a:rPr lang="en-U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sr-Cyrl-C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косу  прстима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осећам  да  се  у</a:t>
            </a:r>
            <a:r>
              <a:rPr lang="en-U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sr-Cyrl-C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сунчано  лето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претвара  љута  зима.</a:t>
            </a:r>
            <a:endParaRPr lang="en-US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Две  руке  има  моја  мама,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две  руке,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 сунчана  дана.</a:t>
            </a:r>
            <a:endParaRPr lang="sr-Cyrl-C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914400" y="914400"/>
            <a:ext cx="3657600" cy="1981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sr-Cyrl-CS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РУКЕ   МОЈЕ   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838200" y="2895600"/>
            <a:ext cx="3581400" cy="1828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sr-Cyrl-CS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МАЈКЕ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486400" y="5791200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Божидар   Тимотијевић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3944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6386" name="Picture 2" descr="D:\KREATIVNA  SVASTARA\OSMI  MART - 4.RAZRED  - STIPALJKE\DSC011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762000"/>
            <a:ext cx="3886200" cy="4648200"/>
          </a:xfrm>
          <a:prstGeom prst="rect">
            <a:avLst/>
          </a:prstGeom>
          <a:noFill/>
        </p:spPr>
      </p:pic>
      <p:pic>
        <p:nvPicPr>
          <p:cNvPr id="16387" name="Picture 3" descr="D:\KREATIVNA  SVASTARA\OSMI  MART - 4.RAZRED  - STIPALJKE\DSC0117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762000"/>
            <a:ext cx="39624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3944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050" name="Picture 2" descr="C:\Documents and Settings\User\My Documents\My Pictures\SLIKE -SVASTARA\DSC017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762000"/>
            <a:ext cx="3886200" cy="4572000"/>
          </a:xfrm>
          <a:prstGeom prst="rect">
            <a:avLst/>
          </a:prstGeom>
          <a:noFill/>
        </p:spPr>
      </p:pic>
      <p:pic>
        <p:nvPicPr>
          <p:cNvPr id="2052" name="Picture 4" descr="C:\Documents and Settings\User\My Documents\My Pictures\SLIKE -SVASTARA\DSC017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762000"/>
            <a:ext cx="3962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39445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4724400" y="990600"/>
            <a:ext cx="3886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  би  могао  бити  без  Сунца,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 цвећа,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траве,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реке.</a:t>
            </a:r>
            <a:endParaRPr 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  би  могао  бити  без  школе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 оловке,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гумице,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свеске.</a:t>
            </a:r>
            <a:endParaRPr 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  би  могао  бити  без  песме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 приче,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басне,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бајке.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  не  би  могао  бити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једино  без  мајке.</a:t>
            </a:r>
            <a:endParaRPr lang="sr-Cyrl-C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WordArt 2" descr="Paper bag"/>
          <p:cNvSpPr>
            <a:spLocks noChangeArrowheads="1" noChangeShapeType="1" noTextEdit="1"/>
          </p:cNvSpPr>
          <p:nvPr/>
        </p:nvSpPr>
        <p:spPr bwMode="auto">
          <a:xfrm>
            <a:off x="1066800" y="2133600"/>
            <a:ext cx="320040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sr-Cyrl-CS" sz="3600" kern="10" spc="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СВЕТ   БЕЗ   МАЈКЕ</a:t>
            </a:r>
            <a:endParaRPr lang="en-US" sz="3600" kern="10" spc="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5867400"/>
            <a:ext cx="25579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Мирослав  Ковачевић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3944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5362" name="Picture 2" descr="D:\KREATIVNA  SVASTARA\OSMI  MART - 4.RAZRED  - STIPALJKE\DSC011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762000"/>
            <a:ext cx="3962400" cy="4648200"/>
          </a:xfrm>
          <a:prstGeom prst="rect">
            <a:avLst/>
          </a:prstGeom>
          <a:noFill/>
        </p:spPr>
      </p:pic>
      <p:pic>
        <p:nvPicPr>
          <p:cNvPr id="15363" name="Picture 3" descr="D:\KREATIVNA  SVASTARA\OSMI  MART - 4.RAZRED  - STIPALJKE\DSC011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762000"/>
            <a:ext cx="4079875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39445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4495800" y="1905000"/>
            <a:ext cx="4114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  кажеш: Моја  је  мама  најбоља!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 каже: Моја  је  боља  од  твоје!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 каже: Ваше  су  маме  добре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али  од  моје  нема  боље!  </a:t>
            </a:r>
            <a:endParaRPr 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 ја  кажем: Нема  најбоље  маме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  се  варате  и  у  праву  нисте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  су  маме  најбоље  </a:t>
            </a:r>
            <a:endParaRPr 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моја  и  твоја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све  су  на  овом  свету  исте.</a:t>
            </a:r>
            <a:endParaRPr lang="sr-Cyrl-C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609600" y="2438400"/>
            <a:ext cx="3733800" cy="1447800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sr-Cyrl-CS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СВЕ   СУ   МАМЕ   НАЈБОЉЕ</a:t>
            </a:r>
            <a:endParaRPr lang="en-US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5867400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***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3944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7410" name="Picture 2" descr="D:\KREATIVNA  SVASTARA\OSMI  MART - 4.RAZRED  - STIPALJKE\DSC011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685800"/>
            <a:ext cx="3962400" cy="4724400"/>
          </a:xfrm>
          <a:prstGeom prst="rect">
            <a:avLst/>
          </a:prstGeom>
          <a:noFill/>
        </p:spPr>
      </p:pic>
      <p:pic>
        <p:nvPicPr>
          <p:cNvPr id="17411" name="Picture 3" descr="D:\KREATIVNA  SVASTARA\OSMI  MART - 4.RAZRED  - STIPALJKE\DSC011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685800"/>
            <a:ext cx="3851275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3944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1219200" y="1219200"/>
            <a:ext cx="3124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Најлепша  мама  на  свету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моја  мама.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Најлепша  мама  на  свету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моја  мама.</a:t>
            </a:r>
            <a:endParaRPr 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Одакле  нам  очи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родила  их  мајка.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Одакле  нам  уши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родила  их  мајка.</a:t>
            </a:r>
            <a:endParaRPr 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Одакле  нам  руке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родила  их  мајка.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  на  свету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родила  је  мајка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1219200"/>
            <a:ext cx="3505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Лети  песма  око  света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лепа, лепша  него  бајка.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Нема  детета  ни  цвета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нема  док  не  роди  мајка.</a:t>
            </a:r>
            <a:endParaRPr 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 свом  животу  ја  сам  срела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многе, многе  добре  жене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ал'  је  само  једна  мајка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хтела  да  роди  баш  мене.</a:t>
            </a:r>
            <a:endParaRPr 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Добра  мама  лепа  мама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  једна  наша  мама.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  нама  благо  вама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  свима  са  мамама.</a:t>
            </a:r>
            <a:endParaRPr lang="sr-Cyrl-C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1600200" y="533400"/>
            <a:ext cx="58674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sr-Cyrl-CS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НАЈЛЕПША  МАМА  НА  СВЕТУ</a:t>
            </a:r>
            <a:endParaRPr lang="en-US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7" name="Picture 13" descr="j02840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838200" cy="990600"/>
          </a:xfrm>
          <a:prstGeom prst="rect">
            <a:avLst/>
          </a:prstGeom>
          <a:noFill/>
        </p:spPr>
      </p:pic>
      <p:pic>
        <p:nvPicPr>
          <p:cNvPr id="10" name="Picture 12" descr="j02054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381000"/>
            <a:ext cx="7620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3944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8434" name="Picture 2" descr="C:\Documents and Settings\User\My Documents\My Pictures\RECIKLIRAJ\korpice\DSC011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685800"/>
            <a:ext cx="3962400" cy="4724400"/>
          </a:xfrm>
          <a:prstGeom prst="rect">
            <a:avLst/>
          </a:prstGeom>
          <a:noFill/>
        </p:spPr>
      </p:pic>
      <p:pic>
        <p:nvPicPr>
          <p:cNvPr id="18435" name="Picture 3" descr="C:\Documents and Settings\User\My Documents\My Pictures\RECIKLIRAJ\korpice\DSC0109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685800"/>
            <a:ext cx="3886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86800" cy="63944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4724400" y="1295400"/>
            <a:ext cx="4114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Мама,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хтео  бих  да  постанем  сребро!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Сине,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бојим  се, хладно  би  ти  било.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Мама,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хтео  бих  да  постанем  вода!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Сине,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бојим  се, хладно  би  ти  било.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Мама,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хтео  бих  ђердан  да  будем  од  злата!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Можеш,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склопи  ми  само  руке  око  врата!</a:t>
            </a:r>
            <a:endParaRPr lang="sr-Cyrl-C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600" y="5867400"/>
            <a:ext cx="29840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Федерико  Гарсија  Лорка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838200" y="1371600"/>
            <a:ext cx="3533775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sr-Cyrl-C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Impact"/>
              </a:rPr>
              <a:t>НЕОБИЧНА</a:t>
            </a:r>
            <a:endParaRPr lang="en-U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Impact"/>
            </a:endParaRPr>
          </a:p>
        </p:txBody>
      </p:sp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1447800" y="2819400"/>
            <a:ext cx="2400300" cy="1066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sr-Cyrl-CS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Impact"/>
              </a:rPr>
              <a:t>ПЕСМА</a:t>
            </a:r>
            <a:endParaRPr lang="en-US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3944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9458" name="Picture 2" descr="C:\Documents and Settings\User\My Documents\My Pictures\RECIKLIRAJ\korpice\DSC010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685800"/>
            <a:ext cx="3962400" cy="4724400"/>
          </a:xfrm>
          <a:prstGeom prst="rect">
            <a:avLst/>
          </a:prstGeom>
          <a:noFill/>
        </p:spPr>
      </p:pic>
      <p:pic>
        <p:nvPicPr>
          <p:cNvPr id="19459" name="Picture 3" descr="C:\Documents and Settings\User\My Documents\My Pictures\RECIKLIRAJ\korpice\DSC010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685800"/>
            <a:ext cx="40386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3944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4648200" y="1371600"/>
            <a:ext cx="3962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Родити, подојити, повити, покрити,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прићи, обићи, опет  подојити,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стално  је  ту, не  можеш  прехладити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мама  је  глагол  од  глагола  радити.</a:t>
            </a: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Доручак, ручак, ужина, вечера,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двадест  слатких, пет  без  шећера,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таблету  попити, облогу  хладити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мама  је  глагол  од  глагола  радити.</a:t>
            </a: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 тата  ништа  неће, па  неће,</a:t>
            </a: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 је  купио  мами  цвеће,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стално  рецитуј, треба  му  досадити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мама  је  глагол  од  глагола  радити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762000" y="1524000"/>
            <a:ext cx="35814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sr-Cyrl-C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МАМА   ЈЕ   ГЛАГОЛ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609600" y="2971800"/>
            <a:ext cx="3810000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sr-Cyrl-C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ОД  ГЛАГОЛА  РАДИТИ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8" name="Picture 12" descr="j02054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419600"/>
            <a:ext cx="25146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3944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026" name="Picture 2" descr="C:\Documents and Settings\User\My Documents\FOTOGRAFIJE  IZ  TELEFONA\20160221_1508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609600"/>
            <a:ext cx="3962400" cy="495300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My Documents\FOTOGRAFIJE  IZ  TELEFONA\20160221_1515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609600"/>
            <a:ext cx="39624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8686800" cy="63944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533400" y="1600200"/>
            <a:ext cx="3886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 тол’ко лепих, најлепших речи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 се  исприча  сто  једна  бајка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ниједна  није  толико  лепа,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толико  нежна, као  реч  мајка.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r-Cyrl-C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Њене  ме  руке  најлепше  грле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брижне  нада  мном  увек  стрепе,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зовнем  ли  само, мени  хрле,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мамине  руке  меке  и  лепе...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r-Cyrl-C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Мамине  руке  ми  косу  сплићу,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њима  ме  љубав  на  пут  спрема,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када  порастем  као  мама  бићу,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  као  она  лепе  руке  нема.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19600" y="1676400"/>
            <a:ext cx="3886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Мамине  очи  увек  ме  прате –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  очи  добре  нада  мном  бдију,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  оду, једва  чекам  да  се  врате,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оне  за  мене  увек  осмех  крију.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r-Cyrl-C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Као  у  бајци  која  се  воли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снег  се  детињства  меко  сребри...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  мене  боли  и  њу  заболи –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зато  хвала, мајко, теби.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r-Cyrl-C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Зато  од  тол’ко  најлепших  речи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 се  исприча  сто  једна  бајка,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једна  је  од  свих  за  мене  лепша,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једна  је  од  њих  само  реч  МАЈКА.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r-Cyrl-C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r-Cyrl-C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5791200"/>
            <a:ext cx="228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Мира  Алечковић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762000"/>
            <a:ext cx="58674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CS" sz="4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НАЈЛЕПША    РЕЧ</a:t>
            </a:r>
            <a:endParaRPr lang="en-US" sz="4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63550"/>
            <a:ext cx="8686800" cy="60896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838200" y="838200"/>
            <a:ext cx="1857375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sr-Cyrl-C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ЦВЕЋЕ</a:t>
            </a:r>
            <a:endParaRPr lang="en-U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2971800" y="1066800"/>
            <a:ext cx="6667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sr-Cyrl-C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ЗА</a:t>
            </a:r>
            <a:endParaRPr lang="en-U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14337" name="WordArt 1"/>
          <p:cNvSpPr>
            <a:spLocks noChangeArrowheads="1" noChangeShapeType="1" noTextEdit="1"/>
          </p:cNvSpPr>
          <p:nvPr/>
        </p:nvSpPr>
        <p:spPr bwMode="auto">
          <a:xfrm>
            <a:off x="2743200" y="1905000"/>
            <a:ext cx="15144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sr-Cyrl-C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МАМУ</a:t>
            </a:r>
            <a:endParaRPr lang="en-U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</a:t>
            </a:r>
            <a:endParaRPr kumimoji="0" lang="sr-Cyrl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0600" y="1447800"/>
            <a:ext cx="3505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  ће  данас   цвеће  брати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  ће  цвеће  мајци  дати –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плави  цветић  љубичице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жути  цветић  кукурека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бели  цветић  висибабе?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 на  свакој  лати  цвета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једна  жеља  од  детета: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плави  цветић – ведри  дани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жути  цветић – осунчани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бели  цветић – старост  дуга.</a:t>
            </a:r>
            <a:endParaRPr 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Петар   Стокић</a:t>
            </a:r>
            <a:endParaRPr lang="sr-Cyrl-C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KREATIVNA  RADIONICA - IDEJE\SPOMENAR  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4600" y="2819400"/>
            <a:ext cx="1981200" cy="2667000"/>
          </a:xfrm>
          <a:prstGeom prst="rect">
            <a:avLst/>
          </a:prstGeom>
          <a:noFill/>
        </p:spPr>
      </p:pic>
      <p:pic>
        <p:nvPicPr>
          <p:cNvPr id="1027" name="Picture 3" descr="D:\KREATIVNA  RADIONICA - IDEJE\SPOMENARI  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828800"/>
            <a:ext cx="19050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3944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" name="Picture 6" descr="JELEN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09600" y="762000"/>
            <a:ext cx="4343400" cy="4724400"/>
          </a:xfrm>
        </p:spPr>
      </p:pic>
      <p:pic>
        <p:nvPicPr>
          <p:cNvPr id="5" name="Picture 6" descr="TAMAR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495800" y="762000"/>
            <a:ext cx="3962399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86800" cy="6394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5486400" y="685800"/>
            <a:ext cx="24384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Следићу  сваку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Пчелу  у  роју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 нађем  цвеће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 маму  моју.</a:t>
            </a: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  кад  га  нађем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Бираћу  редом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Најлепше  цвеће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Пуњено  медом.</a:t>
            </a: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Најлепши  цвет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 том  букету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Моје  су  руке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 њу  на  свету.</a:t>
            </a: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Следићу  сваку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Пчелу  у  роју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 нађем  цвеће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 маму  моју.</a:t>
            </a:r>
            <a:endParaRPr lang="sr-Cyrl-C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3276600" cy="129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sr-Cyrl-CS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НАЈЛЕПШИ </a:t>
            </a:r>
            <a:endParaRPr lang="en-US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1524000" y="2971800"/>
            <a:ext cx="2200275" cy="1066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sr-Cyrl-CS" sz="3600" kern="10" spc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ЦВЕТ</a:t>
            </a:r>
            <a:endParaRPr lang="en-US" sz="3600" kern="10" spc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5867400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М.  Кокошар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3944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2050" name="Picture 2" descr="C:\Documents and Settings\User\My Documents\RADOVI - KRAETIVNA  RADIONICA\DSC006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1" y="533400"/>
            <a:ext cx="4419600" cy="4800600"/>
          </a:xfrm>
          <a:prstGeom prst="rect">
            <a:avLst/>
          </a:prstGeom>
          <a:noFill/>
        </p:spPr>
      </p:pic>
      <p:pic>
        <p:nvPicPr>
          <p:cNvPr id="2052" name="Picture 4" descr="C:\Documents and Settings\User\My Documents\RADOVI - KRAETIVNA  RADIONICA\DSC0069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76800" y="533400"/>
            <a:ext cx="36576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39445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7" name="Rectangle 6"/>
          <p:cNvSpPr/>
          <p:nvPr/>
        </p:nvSpPr>
        <p:spPr>
          <a:xfrm>
            <a:off x="685800" y="1371600"/>
            <a:ext cx="3886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Песма  је - чесма! Машта  је - башта!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Око  је  - соко: лет, лет  у  свет!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свет  је  једна  шарена  башта,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 мајка  у  њој – најдражи  цвет!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r-Cyrl-C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  ти  учиш  и  ловиш  свице,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  сањаш  булке  и  птичја  гнезда,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  тобом  лебди  мајчино  лице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к’о  најсјанија  јутарња  звезда.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r-Cyrl-C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Њено  је  срце  славуј, што  нежно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пева  за  тебе  од  зоре  ране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златни  сат  што  неизбежно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откуцава  све  твоје  дане.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371600"/>
            <a:ext cx="4038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Њене  су  очи  две  љубичасте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капи  росе  где  твој  лик  блиста.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Њене  су  речи  најлепше  ласте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плавом  небу  твог  детињства.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r-Cyrl-C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Њене  су  руке  две  летње  дуге,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што  сваког  дана, што  сваког  трена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пазе  да  неки  облачак  туге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 слети  на  твоја  рамена.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r-Cyrl-C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 мајци  и  ти  песму  да  срочиш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  слушаш  цврчке  у  сенци  плота.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Њен  глас  је  чесма  где  ћеш  да  точиш  росу  нежности  целог  живота!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r-Cyrl-C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457200"/>
            <a:ext cx="6858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НАЈДРАЖИ    ЦВЕТ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5715000"/>
            <a:ext cx="198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Добрица  Ерић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3944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026" name="Picture 2" descr="C:\Documents and Settings\User\My Documents\RADOVI - KRAETIVNA  RADIONICA\DSC006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609600"/>
            <a:ext cx="4038600" cy="4724400"/>
          </a:xfrm>
          <a:prstGeom prst="rect">
            <a:avLst/>
          </a:prstGeom>
          <a:noFill/>
        </p:spPr>
      </p:pic>
      <p:pic>
        <p:nvPicPr>
          <p:cNvPr id="5" name="Picture 3" descr="C:\Documents and Settings\User\My Documents\RADOVI - KRAETIVNA  RADIONICA\DSC0068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609600"/>
            <a:ext cx="3886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3944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609600" y="1524000"/>
            <a:ext cx="4419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Мама   данима   завежљај   носила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  хаљином   прво   мали   па   већи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 смешила   се   и   говорила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   што   се   тихо   може   рећи</a:t>
            </a: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  једног   скоро   најлепшег   дана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Твоје   колено   маму   дира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Њена   хаљина   се   таласа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  тебе   име   већ   се   бира</a:t>
            </a: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 још   те   нема   још   те   чекају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  већ   постојиш   тамо   у   тами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 већ   те   воле   и   познају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Као   да   си   слика   на   лицу   мами</a:t>
            </a:r>
            <a:endParaRPr lang="sr-Cyrl-C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1524000"/>
            <a:ext cx="403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 чекали   су   и   трајало   је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  онда   једног   најлепшег   дана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Свануло   прво   јутро   твоје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Колевка   ти   је   заљуљана</a:t>
            </a:r>
            <a:endParaRPr 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Одселио   се   брег   од   маме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  тишине   и   топле   таме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 до   вечери   све   се   смири</a:t>
            </a:r>
            <a:endParaRPr 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   из   белог   замотуљка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Који   се   поред   маме   љуљка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   нов  -   в и р и </a:t>
            </a:r>
            <a:r>
              <a:rPr lang="sr-Cyrl-CS" dirty="0" smtClean="0">
                <a:latin typeface="Arial" pitchFamily="34" charset="0"/>
                <a:ea typeface="Times New Roman" pitchFamily="18" charset="0"/>
              </a:rPr>
              <a:t>!</a:t>
            </a:r>
            <a:endParaRPr lang="sr-Cyrl-CS" dirty="0" smtClean="0"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5791200"/>
            <a:ext cx="3864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Стојанка   Грозданов - Давидовић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1295400" y="685800"/>
            <a:ext cx="6324600" cy="7334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2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  </a:t>
            </a:r>
            <a:r>
              <a:rPr lang="sr-Cyrl-CS" sz="2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ЈЕДНОГ   НАЈЛЕПШЕГ  ДАНА </a:t>
            </a:r>
            <a:endParaRPr lang="en-US" sz="24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3944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30" name="Picture 6" descr="C:\Documents and Settings\User\My Documents\My Pictures\SPOMENAR, 8.MART\MAMI  S  LJUBAVLJU\20160305_1513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609600" y="762000"/>
            <a:ext cx="3733800" cy="4724400"/>
          </a:xfrm>
          <a:prstGeom prst="rect">
            <a:avLst/>
          </a:prstGeom>
          <a:noFill/>
        </p:spPr>
      </p:pic>
      <p:pic>
        <p:nvPicPr>
          <p:cNvPr id="1031" name="Picture 7" descr="C:\Documents and Settings\User\My Documents\My Pictures\SPOMENAR, 8.MART\MAMI  S  LJUBAVLJU\DSC017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43400" y="762000"/>
            <a:ext cx="41148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3182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7" name="Rectangle 6"/>
          <p:cNvSpPr/>
          <p:nvPr/>
        </p:nvSpPr>
        <p:spPr>
          <a:xfrm>
            <a:off x="1828800" y="304800"/>
            <a:ext cx="5562600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CS" sz="4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ЈЕДАН        ДАН</a:t>
            </a:r>
            <a:endParaRPr lang="en-US" sz="4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1219200"/>
            <a:ext cx="39624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 овом  месецу  постоји  један  дан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када  су  мамине  руке  -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пуне  дарова, пуне  цвећа.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лицу  њеном  кад  осмех  титра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кад  јој  из  ока  искри  срећа.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 месецу  марту  постоји  један  дан-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најлепши  дан  од  свих  дана.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И  тога  дана  слави  се  празник –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ПРАЗНИК  СВИХ  НАШИХ  МАМА!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r-Cyrl-CS" sz="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 месецу  марту  један  је  дан,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најлепши  дан  од  свих  дана.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Тога  се  дана  празнује  празник,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велики  празник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ДАН  СВИХ  МАМА!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066800"/>
            <a:ext cx="4191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 месецу  марту  постоји  један  дан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радостан  и  насмејан.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r-Cyrl-CS" sz="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 овом  месецу  постоји  један  дан!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Баш  као  јутро  насмејан!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као  Сунце  радостан!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r-Cyrl-CS" sz="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  других  дана, прича  кружи,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 није  краћи, нити  је  дужи.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r-Cyrl-CS" sz="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 месецу  марту  постоји  један  дан –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ја знам! То и ја  знам! И  ја то  знам!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r-Cyrl-CS" sz="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 овом  месецу  постоји  један  дан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весео  и  раздраган: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када  дечаци  и  девојчице  устају  рано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  мама  и  тркну  на  трг  до  цвећара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по  букет  цвећа  с  хиљању  шара.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00800" y="5715000"/>
            <a:ext cx="144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Р. Микић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3944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1506" name="Picture 2" descr="D:\Backup 25.06.2012\My Documents\My Pictures\Photo39_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762000"/>
            <a:ext cx="77724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3944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5122" name="Picture 2" descr="C:\Documents and Settings\User\My Documents\My Pictures\SPOMENAR, 8.MART\DSC008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762001"/>
            <a:ext cx="3851275" cy="4724400"/>
          </a:xfrm>
          <a:prstGeom prst="rect">
            <a:avLst/>
          </a:prstGeom>
          <a:noFill/>
        </p:spPr>
      </p:pic>
      <p:pic>
        <p:nvPicPr>
          <p:cNvPr id="5123" name="Picture 3" descr="C:\Documents and Settings\User\My Documents\My Pictures\SPOMENAR, 8.MART\DSC008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" y="762000"/>
            <a:ext cx="3886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3944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5" name="WordArt 1"/>
          <p:cNvSpPr>
            <a:spLocks noChangeArrowheads="1" noChangeShapeType="1" noTextEdit="1"/>
          </p:cNvSpPr>
          <p:nvPr/>
        </p:nvSpPr>
        <p:spPr bwMode="auto">
          <a:xfrm>
            <a:off x="1143000" y="609600"/>
            <a:ext cx="6629400" cy="1066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24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ЧУВАЈ  МАМУ   ДА  ТИ   ДУЖЕ  ТРАЈЕ</a:t>
            </a:r>
            <a:endParaRPr lang="en-US" sz="24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90600" y="1600200"/>
            <a:ext cx="36576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  си  добро  и  паметно  дете.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Очи  ти  се  од  бистрине  сјаје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  зато  ти  кажем, мали  цвете: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Чувај  маму  да  ти  дуже  траје!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Не  дај  да  је  преморе  послићи,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 дај  да  се  ни  у  бриге  даје.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Где  су  твоји  јуначки  мишићи?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Чувај  маму  да  ти  дуже  траје!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Немој  да  се  понашаш  ко  ћуран!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Није  тебе  порађало  јаје …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Немој  да  си  груб  и  некултуран.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Чувај  маму  да  ти  дуже  траје!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1676400"/>
            <a:ext cx="39624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Немој  да  је  секираш  и  мучиш.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Смех  јој  лепше  од  сузе  пристаје …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Буди  добар  и  добро  да  учиш …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Чувај  маму  да  ти  дуже  траје!</a:t>
            </a: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Ја  не  волим  што  ти  морам  рећи.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'' Буди  добар, не  прави  проблема.''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А  схватићеш  када  будеш  већи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маме  буде, буде  па  је  нема …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Ко  год  неће  после  да  се  каје,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нек'  је  чува  да  му  дуже  траје!!! </a:t>
            </a: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5600" y="5867400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Ш.  Ешић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86800" cy="639445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4800600" y="1752600"/>
            <a:ext cx="3581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  свих  речи  што  знам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 знам  их  више  од  сто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једну  никоме  не  дам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никоме  и  нипошто!</a:t>
            </a: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  роса  на  листу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  реч  је  сама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прва  заискрила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мојим  уснама.</a:t>
            </a:r>
            <a:endParaRPr lang="sr-Cyrl-C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1447800" y="2514600"/>
            <a:ext cx="304800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sr-Cyrl-CS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РЕЧ    МАМА</a:t>
            </a:r>
            <a:endParaRPr lang="en-US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7400" y="5791200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Драго   Божановић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3944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074" name="Picture 2" descr="C:\Documents and Settings\User\My Documents\My Pictures\SLIKE -SVASTARA\DSC017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762000"/>
            <a:ext cx="3886200" cy="4648200"/>
          </a:xfrm>
          <a:prstGeom prst="rect">
            <a:avLst/>
          </a:prstGeom>
          <a:noFill/>
        </p:spPr>
      </p:pic>
      <p:pic>
        <p:nvPicPr>
          <p:cNvPr id="3075" name="Picture 3" descr="C:\Documents and Settings\User\My Documents\My Pictures\SLIKE -SVASTARA\DSC017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762000"/>
            <a:ext cx="3886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3944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685800" y="1828800"/>
            <a:ext cx="3962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Питали  смо  и  куче  и  мече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Исте  речи  свако  од  њих  рече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Мајка  то  је  љубав  која  тече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Мајка  то  је  дан  кад  падне  вече</a:t>
            </a:r>
            <a:endParaRPr 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Мајка  је  мајка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Најлепша  бајка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  наша  рођена  мати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  нам  је  дала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Зато  јој  хвала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Ал'  хвала  мало  и  тати</a:t>
            </a:r>
            <a:endParaRPr lang="sr-Cyrl-C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255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sr-Cyrl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1752600"/>
            <a:ext cx="3581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Питали  смо  и  јаре  и  јање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  стање  исто  осећање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Питали  смо  и  пиле  и  маче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Воле  мајку  све  јаче  и  јаче</a:t>
            </a:r>
            <a:endParaRPr 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Мајка  је  мајка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Најлепша  бајка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  наша  рођена  мати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  нам  је  дала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Зато  јој  хвала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Ал'  хвала  мало  и  тати.</a:t>
            </a:r>
            <a:endParaRPr lang="sr-Cyrl-C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838200" y="914400"/>
            <a:ext cx="311467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sr-Cyrl-C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МАЈКА</a:t>
            </a:r>
            <a:endParaRPr lang="en-U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5791200"/>
            <a:ext cx="2505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Љубивоје  Ршумовић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BORD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3944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4" name="Picture 3" descr="C:\Documents and Settings\User\My Documents\My Pictures\SPOMENAR, 8.MART\DSC007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685800"/>
            <a:ext cx="79248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2475</Words>
  <Application>Microsoft Office PowerPoint</Application>
  <PresentationFormat>On-screen Show (4:3)</PresentationFormat>
  <Paragraphs>555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Korisnik</cp:lastModifiedBy>
  <cp:revision>81</cp:revision>
  <dcterms:created xsi:type="dcterms:W3CDTF">2016-02-07T12:21:31Z</dcterms:created>
  <dcterms:modified xsi:type="dcterms:W3CDTF">2016-03-05T14:59:42Z</dcterms:modified>
</cp:coreProperties>
</file>