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68" r:id="rId4"/>
    <p:sldId id="267" r:id="rId5"/>
    <p:sldId id="269" r:id="rId6"/>
    <p:sldId id="258" r:id="rId7"/>
    <p:sldId id="259" r:id="rId8"/>
    <p:sldId id="260" r:id="rId9"/>
    <p:sldId id="262" r:id="rId10"/>
    <p:sldId id="263" r:id="rId11"/>
    <p:sldId id="264" r:id="rId12"/>
    <p:sldId id="265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44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16905-FB6A-4874-B187-5B609630586C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71DB1-5690-4F18-8836-E329C00EF7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16905-FB6A-4874-B187-5B609630586C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71DB1-5690-4F18-8836-E329C00EF7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16905-FB6A-4874-B187-5B609630586C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71DB1-5690-4F18-8836-E329C00EF7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16905-FB6A-4874-B187-5B609630586C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71DB1-5690-4F18-8836-E329C00EF7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16905-FB6A-4874-B187-5B609630586C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71DB1-5690-4F18-8836-E329C00EF7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16905-FB6A-4874-B187-5B609630586C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71DB1-5690-4F18-8836-E329C00EF7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16905-FB6A-4874-B187-5B609630586C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71DB1-5690-4F18-8836-E329C00EF7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16905-FB6A-4874-B187-5B609630586C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71DB1-5690-4F18-8836-E329C00EF7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16905-FB6A-4874-B187-5B609630586C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71DB1-5690-4F18-8836-E329C00EF7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16905-FB6A-4874-B187-5B609630586C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71DB1-5690-4F18-8836-E329C00EF7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16905-FB6A-4874-B187-5B609630586C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7B71DB1-5690-4F18-8836-E329C00EF7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A816905-FB6A-4874-B187-5B609630586C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7B71DB1-5690-4F18-8836-E329C00EF70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8305800" cy="3657600"/>
          </a:xfrm>
        </p:spPr>
        <p:txBody>
          <a:bodyPr>
            <a:normAutofit/>
          </a:bodyPr>
          <a:lstStyle/>
          <a:p>
            <a:pPr algn="ctr"/>
            <a:r>
              <a:rPr lang="sr-Cyrl-RS" sz="15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РЕЉЕФ</a:t>
            </a:r>
            <a:endParaRPr lang="en-US" sz="150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00600" y="5334000"/>
            <a:ext cx="323954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учитељица Милица Пузовић</a:t>
            </a:r>
          </a:p>
          <a:p>
            <a:pPr algn="ctr"/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OШ „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Васа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Пелагић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endParaRPr lang="sr-Cyrl-RS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Београд</a:t>
            </a:r>
            <a:endParaRPr lang="en-US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reljef-18-63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6516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242278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3892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518160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Висораван</a:t>
            </a:r>
            <a:r>
              <a:rPr lang="sr-Cyrl-RS" sz="2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је равни предео на надморској висини изнад 200 метара.</a:t>
            </a:r>
          </a:p>
          <a:p>
            <a:pPr algn="ctr"/>
            <a:r>
              <a:rPr lang="sr-Cyrl-RS" sz="2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Пештерска висораван</a:t>
            </a:r>
            <a:r>
              <a:rPr lang="sr-Cyrl-RS" sz="2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је највећа у Србији. Окружена је планинама Златар, Јавор и Голија. Гаје се овца и говеда и прави се чувени сјенички сир. Зиме су хладне и дуге и са температуром и до -40 степени.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kobari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5257800"/>
          </a:xfrm>
        </p:spPr>
      </p:pic>
      <p:sp>
        <p:nvSpPr>
          <p:cNvPr id="5" name="TextBox 4"/>
          <p:cNvSpPr txBox="1"/>
          <p:nvPr/>
        </p:nvSpPr>
        <p:spPr>
          <a:xfrm>
            <a:off x="0" y="5103674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Котлина</a:t>
            </a:r>
            <a:r>
              <a:rPr lang="sr-Cyrl-RS" sz="3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је равно земљиште окружен</a:t>
            </a:r>
            <a:r>
              <a:rPr lang="sr-Latn-RS" sz="3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sr-Cyrl-RS" sz="3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планинама и брдима.</a:t>
            </a:r>
            <a:r>
              <a:rPr lang="sr-Latn-RS" sz="3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3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 котлинама су често смештени градови.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sr-Cyrl-RS" sz="6600" b="1" dirty="0" smtClean="0">
                <a:latin typeface="Times New Roman" pitchFamily="18" charset="0"/>
                <a:cs typeface="Times New Roman" pitchFamily="18" charset="0"/>
              </a:rPr>
              <a:t>ПИТАЊА</a:t>
            </a:r>
            <a:endParaRPr lang="en-US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8991600" cy="5715000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sr-Cyrl-R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Све равнице, удубљења и узвишења на Земљиној површини чине:</a:t>
            </a:r>
            <a:endParaRPr lang="en-US" sz="28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sr-Cyrl-R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а) неравнине    б) лепоте    в) рељеф   г) земљиште</a:t>
            </a:r>
          </a:p>
          <a:p>
            <a:pPr algn="just">
              <a:buNone/>
            </a:pPr>
            <a:r>
              <a:rPr lang="sr-Cyrl-R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Шта чини рељеф?</a:t>
            </a:r>
            <a:endParaRPr lang="en-US" sz="28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sr-Cyrl-R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Крај у коме смо рођени и где најчешће и живимо назива се:</a:t>
            </a:r>
            <a:endParaRPr lang="en-US" sz="28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sr-Cyrl-R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а) место б) домовина в) отаџбина г) завичај                                                                              </a:t>
            </a:r>
            <a:endParaRPr lang="en-US" sz="28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sr-Cyrl-R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Како се зове твој завичај?</a:t>
            </a:r>
            <a:endParaRPr lang="en-US" sz="28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sr-Cyrl-R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Cyrl-R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Брдо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је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узвишење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_____ m 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надморске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висине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sr-Cyrl-R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 _____________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узвишења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преко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500 m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надморске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висине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sr-Cyrl-RS" sz="28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sr-Cyrl-R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Равница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између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брда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планина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је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____________.</a:t>
            </a:r>
            <a:endParaRPr lang="sr-Cyrl-RS" sz="28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sr-Cyrl-R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sr-Cyrl-RS" sz="280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Наброј сва узвишења почевши од највишег.</a:t>
            </a:r>
            <a:endParaRPr lang="en-US" sz="28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sr-Cyrl-R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Шта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свако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узвишење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има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sr-Cyrl-RS" sz="28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sr-Cyrl-R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9. Како се другачије назива страна неке планине?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>
              <a:buNone/>
            </a:pPr>
            <a:r>
              <a:rPr lang="sr-Cyrl-R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10. Да ли знаш неки град који се налази у котлини?</a:t>
            </a:r>
          </a:p>
          <a:p>
            <a:pPr algn="just">
              <a:buNone/>
            </a:pPr>
            <a:endParaRPr lang="sr-Cyrl-RS" sz="28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-1-63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9144000" cy="686516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410200"/>
            <a:ext cx="9144000" cy="1447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sr-Cyrl-RS" sz="3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Надморска висина се мери од нивоа мора до одређене тачке на површини Земље.</a:t>
            </a:r>
            <a:endParaRPr lang="en-US" sz="36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nadmorska-visin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33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sr-Cyrl-RS" sz="7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УЗВИШЕЊА</a:t>
            </a:r>
            <a:endParaRPr lang="en-US" sz="72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763000" cy="5410200"/>
          </a:xfrm>
        </p:spPr>
        <p:txBody>
          <a:bodyPr>
            <a:normAutofit/>
          </a:bodyPr>
          <a:lstStyle/>
          <a:p>
            <a:pPr marL="742950" indent="-742950" algn="ctr">
              <a:buNone/>
            </a:pPr>
            <a:r>
              <a:rPr lang="sr-Cyrl-RS" sz="4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sr-Cyrl-RS" sz="4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Брег</a:t>
            </a:r>
            <a:r>
              <a:rPr lang="sr-Cyrl-RS" sz="4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је узвишење до 200 метара надморске висине.</a:t>
            </a:r>
            <a:r>
              <a:rPr lang="sr-Latn-RS" sz="4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742950" indent="-742950" algn="ctr">
              <a:buNone/>
            </a:pPr>
            <a:r>
              <a:rPr lang="sr-Cyrl-RS" sz="4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sr-Cyrl-RS" sz="4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Брежуљак </a:t>
            </a:r>
            <a:r>
              <a:rPr lang="sr-Cyrl-RS" sz="4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је нижи брег.</a:t>
            </a:r>
          </a:p>
          <a:p>
            <a:pPr marL="514350" indent="-514350" algn="ctr">
              <a:buNone/>
            </a:pPr>
            <a:r>
              <a:rPr lang="sr-Cyrl-RS" sz="4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sr-Cyrl-RS" sz="4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Брдо</a:t>
            </a:r>
            <a:r>
              <a:rPr lang="sr-Cyrl-RS" sz="4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је узвишење од 200 до 500 метара надморске висине.</a:t>
            </a:r>
          </a:p>
          <a:p>
            <a:pPr marL="514350" indent="-514350" algn="ctr">
              <a:buNone/>
            </a:pPr>
            <a:r>
              <a:rPr lang="sr-Cyrl-RS" sz="4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sr-Cyrl-RS" sz="4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Планина</a:t>
            </a:r>
            <a:r>
              <a:rPr lang="sr-Cyrl-RS" sz="4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је узвишење изнад 500 метара надморске висине.</a:t>
            </a:r>
            <a:endParaRPr lang="en-US" sz="44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-4-63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6516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sr-Cyrl-RS" sz="7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УДУБЉЕЊА</a:t>
            </a:r>
            <a:endParaRPr lang="en-US" sz="72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763000" cy="54102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sr-Cyrl-RS" sz="4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Речна корита су удубљења испуњена водом.</a:t>
            </a:r>
          </a:p>
          <a:p>
            <a:pPr marL="514350" indent="-514350">
              <a:buNone/>
            </a:pPr>
            <a:r>
              <a:rPr lang="sr-Cyrl-RS" sz="4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Клисура је удубљење између стрмих страна високих планина.</a:t>
            </a:r>
          </a:p>
          <a:p>
            <a:pPr marL="514350" indent="-514350">
              <a:buNone/>
            </a:pPr>
            <a:r>
              <a:rPr lang="sr-Cyrl-RS" sz="4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Кањон је дубоко и уско удубљење које је пресекла река са веома стрмим, готово усправним странама.</a:t>
            </a:r>
            <a:endParaRPr lang="en-US" sz="40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7600"/>
            <a:ext cx="8229600" cy="1143000"/>
          </a:xfrm>
        </p:spPr>
        <p:txBody>
          <a:bodyPr>
            <a:normAutofit/>
          </a:bodyPr>
          <a:lstStyle/>
          <a:p>
            <a:endParaRPr lang="en-US" sz="1800" dirty="0"/>
          </a:p>
        </p:txBody>
      </p:sp>
      <p:pic>
        <p:nvPicPr>
          <p:cNvPr id="4" name="Content Placeholder 3" descr="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5013683"/>
          </a:xfrm>
        </p:spPr>
      </p:pic>
      <p:sp>
        <p:nvSpPr>
          <p:cNvPr id="6" name="TextBox 5"/>
          <p:cNvSpPr txBox="1"/>
          <p:nvPr/>
        </p:nvSpPr>
        <p:spPr>
          <a:xfrm>
            <a:off x="0" y="495300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Клисура</a:t>
            </a:r>
            <a:r>
              <a:rPr lang="sr-Cyrl-RS" sz="3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је удубљење између стрмих страна високих планина.</a:t>
            </a:r>
            <a:r>
              <a:rPr lang="sr-Cyrl-RS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Ђердапска клисура </a:t>
            </a:r>
            <a:r>
              <a:rPr lang="sr-Cyrl-RS" sz="3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Дунаву  је највећа клисура у Европи .  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9144000" cy="5334001"/>
          </a:xfrm>
        </p:spPr>
      </p:pic>
      <p:sp>
        <p:nvSpPr>
          <p:cNvPr id="5" name="TextBox 4"/>
          <p:cNvSpPr txBox="1"/>
          <p:nvPr/>
        </p:nvSpPr>
        <p:spPr>
          <a:xfrm>
            <a:off x="0" y="5334000"/>
            <a:ext cx="914400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Кањон</a:t>
            </a:r>
            <a:r>
              <a:rPr lang="sr-Cyrl-RS" sz="3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је дубоко и уско удубљење које је пресекла река са веома стрмим, готово усправним странама.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sr-Cyrl-RS" sz="7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РАВНИЦЕ</a:t>
            </a:r>
            <a:endParaRPr lang="en-US" sz="72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763000" cy="54102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sr-Cyrl-RS" sz="4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Низија је велика равница чија је надморска висина мања од 200 метара.</a:t>
            </a:r>
          </a:p>
          <a:p>
            <a:pPr marL="514350" indent="-514350">
              <a:buNone/>
            </a:pPr>
            <a:r>
              <a:rPr lang="sr-Cyrl-RS" sz="4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Висораван је равни предео на надморској висини изнад 200 метара.</a:t>
            </a:r>
          </a:p>
          <a:p>
            <a:pPr marL="514350" indent="-514350">
              <a:buNone/>
            </a:pPr>
            <a:r>
              <a:rPr lang="sr-Cyrl-RS" sz="4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Котлина је равно земљиште окружен</a:t>
            </a:r>
            <a:r>
              <a:rPr lang="sr-Latn-RS" sz="4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sr-Cyrl-RS" sz="4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планинама и брдима.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62</TotalTime>
  <Words>377</Words>
  <Application>Microsoft Office PowerPoint</Application>
  <PresentationFormat>On-screen Show (4:3)</PresentationFormat>
  <Paragraphs>36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РЕЉЕФ</vt:lpstr>
      <vt:lpstr>Slide 2</vt:lpstr>
      <vt:lpstr>Slide 3</vt:lpstr>
      <vt:lpstr>УЗВИШЕЊА</vt:lpstr>
      <vt:lpstr>Slide 5</vt:lpstr>
      <vt:lpstr>УДУБЉЕЊА</vt:lpstr>
      <vt:lpstr>Slide 7</vt:lpstr>
      <vt:lpstr>Slide 8</vt:lpstr>
      <vt:lpstr>РАВНИЦЕ</vt:lpstr>
      <vt:lpstr>Slide 10</vt:lpstr>
      <vt:lpstr>Slide 11</vt:lpstr>
      <vt:lpstr>Slide 12</vt:lpstr>
      <vt:lpstr>ПИТАЊА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РЕЉЕФ</dc:title>
  <dc:creator>BOSKE-PC</dc:creator>
  <cp:lastModifiedBy>Nada</cp:lastModifiedBy>
  <cp:revision>9</cp:revision>
  <dcterms:created xsi:type="dcterms:W3CDTF">2017-06-29T20:41:01Z</dcterms:created>
  <dcterms:modified xsi:type="dcterms:W3CDTF">2017-09-26T06:29:24Z</dcterms:modified>
</cp:coreProperties>
</file>