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3" r:id="rId3"/>
    <p:sldId id="273" r:id="rId4"/>
    <p:sldId id="274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EB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10/25/2017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10/25/2017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10/25/2017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10/25/2017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Гласови и штампана слова Д д, К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Бб, Вв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Резултат слика за v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637" y="2233748"/>
            <a:ext cx="3430329" cy="23382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94023" y="3004457"/>
            <a:ext cx="1478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вук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Резултат слика за ba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672" y="2173357"/>
            <a:ext cx="2721664" cy="2721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4023" y="3004457"/>
            <a:ext cx="2558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балон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1" descr="Сродна сл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0122" y="2107095"/>
            <a:ext cx="2833080" cy="245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4023" y="3004457"/>
            <a:ext cx="2770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кактус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9728" y="3110475"/>
            <a:ext cx="3038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медвед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626" name="AutoShape 2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0" name="Picture 6" descr="Резултат слика за medv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449" y="2398643"/>
            <a:ext cx="4980816" cy="3299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3928" y="3110475"/>
            <a:ext cx="20281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рода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626" name="AutoShape 2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Резултат слика за r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667" y="2460813"/>
            <a:ext cx="3691217" cy="2768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речи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7255" y="3216687"/>
            <a:ext cx="2977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400" dirty="0" smtClean="0">
                <a:latin typeface="Arial Black" pitchFamily="34" charset="0"/>
                <a:cs typeface="Aharoni" pitchFamily="2" charset="-79"/>
              </a:rPr>
              <a:t>ливада</a:t>
            </a:r>
            <a:endParaRPr lang="en-US" sz="54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626" name="AutoShape 2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Резултат слика за liv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076" y="1487836"/>
            <a:ext cx="5261453" cy="3879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езултат слика за devojci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6887" y="594961"/>
            <a:ext cx="2110475" cy="168088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6733" y="313509"/>
            <a:ext cx="8444546" cy="914400"/>
          </a:xfrm>
        </p:spPr>
        <p:txBody>
          <a:bodyPr/>
          <a:lstStyle/>
          <a:p>
            <a:pPr algn="ctr"/>
            <a:r>
              <a:rPr lang="sr-Cyrl-RS" dirty="0" smtClean="0">
                <a:latin typeface="Arial" pitchFamily="34" charset="0"/>
                <a:cs typeface="Arial" pitchFamily="34" charset="0"/>
              </a:rPr>
              <a:t>Пишемо реченице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AutoShape 2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Резултат слика за medv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9060" y="2517913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Каква је ливада?</a:t>
            </a:r>
            <a:endParaRPr lang="en-US" sz="3600" b="1" dirty="0"/>
          </a:p>
        </p:txBody>
      </p:sp>
      <p:pic>
        <p:nvPicPr>
          <p:cNvPr id="12" name="ливада">
            <a:hlinkClick r:id="" action="ppaction://media"/>
          </p:cNvPr>
          <p:cNvPicPr>
            <a:picLocks noRot="1" noChangeAspect="1"/>
          </p:cNvPicPr>
          <p:nvPr>
            <a:wavAudioFile r:embed="rId1" name="ливада"/>
          </p:nvPr>
        </p:nvPicPr>
        <p:blipFill>
          <a:blip r:embed="rId6"/>
          <a:stretch>
            <a:fillRect/>
          </a:stretch>
        </p:blipFill>
        <p:spPr>
          <a:xfrm>
            <a:off x="7971182" y="2521226"/>
            <a:ext cx="629478" cy="629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5199" y="3399183"/>
            <a:ext cx="373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Каква је рода?</a:t>
            </a:r>
            <a:endParaRPr lang="en-US" sz="3600" b="1" dirty="0"/>
          </a:p>
        </p:txBody>
      </p:sp>
      <p:pic>
        <p:nvPicPr>
          <p:cNvPr id="14" name="рода">
            <a:hlinkClick r:id="" action="ppaction://media"/>
          </p:cNvPr>
          <p:cNvPicPr>
            <a:picLocks noRot="1" noChangeAspect="1"/>
          </p:cNvPicPr>
          <p:nvPr>
            <a:wavAudioFile r:embed="rId2" name="рода"/>
          </p:nvPr>
        </p:nvPicPr>
        <p:blipFill>
          <a:blip r:embed="rId6"/>
          <a:stretch>
            <a:fillRect/>
          </a:stretch>
        </p:blipFill>
        <p:spPr>
          <a:xfrm>
            <a:off x="7785651" y="3342860"/>
            <a:ext cx="708991" cy="708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1825" y="4253949"/>
            <a:ext cx="397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Какав је балон?</a:t>
            </a:r>
            <a:endParaRPr lang="en-US" sz="3600" b="1" dirty="0"/>
          </a:p>
        </p:txBody>
      </p:sp>
      <p:pic>
        <p:nvPicPr>
          <p:cNvPr id="16" name="балон">
            <a:hlinkClick r:id="" action="ppaction://media"/>
          </p:cNvPr>
          <p:cNvPicPr>
            <a:picLocks noRot="1" noChangeAspect="1"/>
          </p:cNvPicPr>
          <p:nvPr>
            <a:wavAudioFile r:embed="rId3" name="балон"/>
          </p:nvPr>
        </p:nvPicPr>
        <p:blipFill>
          <a:blip r:embed="rId6"/>
          <a:stretch>
            <a:fillRect/>
          </a:stretch>
        </p:blipFill>
        <p:spPr>
          <a:xfrm>
            <a:off x="7772399" y="4227443"/>
            <a:ext cx="646044" cy="646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168</TotalTime>
  <Words>45</Words>
  <PresentationFormat>Custom</PresentationFormat>
  <Paragraphs>17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tf03431377</vt:lpstr>
      <vt:lpstr>Гласови и штампана слова Д д, К к, Бб, Вв</vt:lpstr>
      <vt:lpstr>Пишемо речи</vt:lpstr>
      <vt:lpstr>Пишемо речи</vt:lpstr>
      <vt:lpstr>Пишемо речи</vt:lpstr>
      <vt:lpstr>Пишемо речи</vt:lpstr>
      <vt:lpstr>Пишемо речи</vt:lpstr>
      <vt:lpstr>Пишемо речи</vt:lpstr>
      <vt:lpstr>Пишемо реченице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Гласови и штампана слова Аа, Нн</dc:title>
  <dc:creator>Natasa</dc:creator>
  <cp:lastModifiedBy>Natasa</cp:lastModifiedBy>
  <cp:revision>20</cp:revision>
  <dcterms:created xsi:type="dcterms:W3CDTF">2017-09-25T21:26:58Z</dcterms:created>
  <dcterms:modified xsi:type="dcterms:W3CDTF">2017-10-25T08:15:10Z</dcterms:modified>
</cp:coreProperties>
</file>