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7" r:id="rId4"/>
    <p:sldId id="271" r:id="rId5"/>
    <p:sldId id="263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EB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11/6/2017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11/6/2017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11/6/2017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11/6/2017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Гласови и штампана слова Д д, К к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172279"/>
            <a:ext cx="9324492" cy="1219200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Загонетке</a:t>
            </a:r>
            <a:endParaRPr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115" y="1672046"/>
            <a:ext cx="2873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 хладној зими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из мене се дими.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Стојим на крову,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како ме  зову?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1763" y="4123509"/>
            <a:ext cx="3113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Свако дете     сигурно је има.                На глави  је носи              када дође зима.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Glasses, Accessoirs, Fashion, Sunglasses, Sun, Moder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91118" y="3788228"/>
            <a:ext cx="2230862" cy="2483047"/>
          </a:xfrm>
          <a:prstGeom prst="rect">
            <a:avLst/>
          </a:prstGeom>
          <a:noFill/>
        </p:spPr>
      </p:pic>
      <p:pic>
        <p:nvPicPr>
          <p:cNvPr id="12292" name="Picture 4" descr="Oldtimer, Mercedes, Bus, Classic, Mercedes Benz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83072" y="679268"/>
            <a:ext cx="2621895" cy="2821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9858" y="209006"/>
            <a:ext cx="6344117" cy="792481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На слово, на слово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Placeholder 11" descr="h-1015536_640 (2).jpg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tretch>
            <a:fillRect/>
          </a:stretch>
        </p:blipFill>
        <p:spPr>
          <a:xfrm>
            <a:off x="7191539" y="1554480"/>
            <a:ext cx="3037814" cy="3037814"/>
          </a:xfrm>
        </p:spPr>
      </p:pic>
      <p:pic>
        <p:nvPicPr>
          <p:cNvPr id="11" name="Picture Placeholder 10" descr="a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tretch>
            <a:fillRect/>
          </a:stretch>
        </p:blipFill>
        <p:spPr>
          <a:xfrm>
            <a:off x="1946928" y="1900210"/>
            <a:ext cx="2571736" cy="2571736"/>
          </a:xfrm>
        </p:spPr>
      </p:pic>
      <p:pic>
        <p:nvPicPr>
          <p:cNvPr id="8198" name="Picture 6" descr="Airplane, Plane, Field, Landing Field, Runway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1233205">
            <a:off x="3416685" y="1349383"/>
            <a:ext cx="2372097" cy="1454469"/>
          </a:xfrm>
          <a:prstGeom prst="rect">
            <a:avLst/>
          </a:prstGeom>
          <a:noFill/>
        </p:spPr>
      </p:pic>
      <p:pic>
        <p:nvPicPr>
          <p:cNvPr id="8202" name="Picture 10" descr="Резултат слика за aquariu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1350171">
            <a:off x="283383" y="1524844"/>
            <a:ext cx="2125986" cy="1595945"/>
          </a:xfrm>
          <a:prstGeom prst="rect">
            <a:avLst/>
          </a:prstGeom>
          <a:noFill/>
        </p:spPr>
      </p:pic>
      <p:pic>
        <p:nvPicPr>
          <p:cNvPr id="8204" name="Picture 12" descr="Резултат слика за ajkula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3425" y="3735004"/>
            <a:ext cx="1891637" cy="1891637"/>
          </a:xfrm>
          <a:prstGeom prst="rect">
            <a:avLst/>
          </a:prstGeom>
          <a:noFill/>
        </p:spPr>
      </p:pic>
      <p:pic>
        <p:nvPicPr>
          <p:cNvPr id="8206" name="Picture 14" descr="Резултат слика за ananas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719492">
            <a:off x="3466364" y="3889880"/>
            <a:ext cx="1924716" cy="2369921"/>
          </a:xfrm>
          <a:prstGeom prst="rect">
            <a:avLst/>
          </a:prstGeom>
          <a:noFill/>
        </p:spPr>
      </p:pic>
      <p:pic>
        <p:nvPicPr>
          <p:cNvPr id="8212" name="Picture 20" descr="Сродна слика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701150" y="4231665"/>
            <a:ext cx="2390599" cy="2390599"/>
          </a:xfrm>
          <a:prstGeom prst="rect">
            <a:avLst/>
          </a:prstGeom>
          <a:noFill/>
        </p:spPr>
      </p:pic>
      <p:sp>
        <p:nvSpPr>
          <p:cNvPr id="8220" name="AutoShape 28" descr="Резултат слика за narukvica broja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2" name="AutoShape 30" descr="Резултат слика за narukvica broja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24" name="Picture 32" descr="Резултат слика за narukvica brojanica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9860847" y="4203210"/>
            <a:ext cx="2119522" cy="1923270"/>
          </a:xfrm>
          <a:prstGeom prst="rect">
            <a:avLst/>
          </a:prstGeom>
          <a:noFill/>
        </p:spPr>
      </p:pic>
      <p:pic>
        <p:nvPicPr>
          <p:cNvPr id="8210" name="Picture 18" descr="Резултат слика за noz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rot="747440">
            <a:off x="8859243" y="604056"/>
            <a:ext cx="2688880" cy="1586880"/>
          </a:xfrm>
          <a:prstGeom prst="rect">
            <a:avLst/>
          </a:prstGeom>
          <a:noFill/>
        </p:spPr>
      </p:pic>
      <p:pic>
        <p:nvPicPr>
          <p:cNvPr id="8208" name="Picture 16" descr="Резултат слика за naocare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 rot="20532541">
            <a:off x="6512959" y="1151667"/>
            <a:ext cx="2205218" cy="1473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61" y="343988"/>
            <a:ext cx="8699863" cy="1219200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Писање слова Дд, Кк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7977" y="1844448"/>
            <a:ext cx="9133623" cy="375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Резултат слика за aquariu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350171">
            <a:off x="149041" y="2206291"/>
            <a:ext cx="1717382" cy="1289212"/>
          </a:xfrm>
          <a:prstGeom prst="rect">
            <a:avLst/>
          </a:prstGeom>
          <a:noFill/>
        </p:spPr>
      </p:pic>
      <p:pic>
        <p:nvPicPr>
          <p:cNvPr id="1030" name="Picture 6" descr="http://demandware.edgesuite.net/sits_pod26/dw/image/v2/AAWA_PRD/on/demandware.static/-/Sites-wilton-project-master/default/dw41c3049b/images/project/WLPROJ-2683/double-chocolate-poundcake_lg.jpg?sw=502&amp;sh=502&amp;sm=f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577" y="4237493"/>
            <a:ext cx="1162596" cy="11625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зултат слика за devojc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6887" y="594961"/>
            <a:ext cx="2110475" cy="168088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6733" y="313509"/>
            <a:ext cx="8444546" cy="914400"/>
          </a:xfrm>
        </p:spPr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Читамо и пишемо речи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1737" y="1776548"/>
            <a:ext cx="14914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дар</a:t>
            </a:r>
          </a:p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дуга</a:t>
            </a:r>
          </a:p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коса</a:t>
            </a:r>
          </a:p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кула</a:t>
            </a:r>
          </a:p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нада</a:t>
            </a:r>
          </a:p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корак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2388" y="1772194"/>
            <a:ext cx="23173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далеко</a:t>
            </a:r>
          </a:p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напред</a:t>
            </a:r>
          </a:p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патика</a:t>
            </a:r>
          </a:p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искрено</a:t>
            </a:r>
          </a:p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Душан</a:t>
            </a:r>
          </a:p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Катарина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4617" y="2442754"/>
            <a:ext cx="7485017" cy="1643743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Лука је кошаркаш.</a:t>
            </a:r>
          </a:p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Деда Коста сади дуд.</a:t>
            </a:r>
          </a:p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Дијана пакује поклон у кутију.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796733" y="313509"/>
            <a:ext cx="8444546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Читамо и пишемо реченице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147</TotalTime>
  <Words>72</Words>
  <PresentationFormat>Custom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tf03431377</vt:lpstr>
      <vt:lpstr>Гласови и штампана слова Д д, К к</vt:lpstr>
      <vt:lpstr>Загонетке</vt:lpstr>
      <vt:lpstr>На слово, на слово</vt:lpstr>
      <vt:lpstr>Писање слова Дд, Кк</vt:lpstr>
      <vt:lpstr>Читамо и пишемо речи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Гласови и штампана слова Аа, Нн</dc:title>
  <dc:creator>Natasa</dc:creator>
  <cp:lastModifiedBy>Nada</cp:lastModifiedBy>
  <cp:revision>17</cp:revision>
  <dcterms:created xsi:type="dcterms:W3CDTF">2017-09-25T21:26:58Z</dcterms:created>
  <dcterms:modified xsi:type="dcterms:W3CDTF">2017-11-06T05:55:07Z</dcterms:modified>
</cp:coreProperties>
</file>