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7" r:id="rId4"/>
    <p:sldId id="269" r:id="rId5"/>
    <p:sldId id="272" r:id="rId6"/>
    <p:sldId id="276" r:id="rId7"/>
    <p:sldId id="277" r:id="rId8"/>
    <p:sldId id="271" r:id="rId9"/>
    <p:sldId id="27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EB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9/26/2017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9/26/2017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9/26/2017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9/26/2017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Гласови и штампана слова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Мм, Ии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409" y="371061"/>
            <a:ext cx="4333461" cy="5565913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Мима има</a:t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>Мина има </a:t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>Ина има</a:t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>Нина има</a:t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>Имам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Сродна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5533" y="318051"/>
            <a:ext cx="1497336" cy="999443"/>
          </a:xfrm>
          <a:prstGeom prst="rect">
            <a:avLst/>
          </a:prstGeom>
          <a:noFill/>
        </p:spPr>
      </p:pic>
      <p:sp>
        <p:nvSpPr>
          <p:cNvPr id="2054" name="AutoShape 6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Резултат слика за књи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Резултат слика за књ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6105" y="2746539"/>
            <a:ext cx="1778966" cy="916167"/>
          </a:xfrm>
          <a:prstGeom prst="rect">
            <a:avLst/>
          </a:prstGeom>
          <a:noFill/>
        </p:spPr>
      </p:pic>
      <p:pic>
        <p:nvPicPr>
          <p:cNvPr id="2066" name="Picture 18" descr="Резултат слика за прст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852" y="3789570"/>
            <a:ext cx="1139687" cy="1139687"/>
          </a:xfrm>
          <a:prstGeom prst="rect">
            <a:avLst/>
          </a:prstGeom>
          <a:noFill/>
        </p:spPr>
      </p:pic>
      <p:pic>
        <p:nvPicPr>
          <p:cNvPr id="2068" name="Picture 20" descr="Сродна сли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0973" y="5034308"/>
            <a:ext cx="1285461" cy="1223904"/>
          </a:xfrm>
          <a:prstGeom prst="rect">
            <a:avLst/>
          </a:prstGeom>
          <a:noFill/>
        </p:spPr>
      </p:pic>
      <p:pic>
        <p:nvPicPr>
          <p:cNvPr id="2070" name="Picture 22" descr="Резултат слика за цве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0109" y="1577008"/>
            <a:ext cx="1167695" cy="87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172279"/>
            <a:ext cx="9324492" cy="1219200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Загонетке</a:t>
            </a:r>
            <a:endParaRPr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738" y="1750423"/>
            <a:ext cx="350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Девојчице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је често      имају у коси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тата је само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око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врата носи..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395" y="3925104"/>
            <a:ext cx="2710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Њоме се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шије    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оштра је јако,                    убода се њеног          зато боји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свако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Резултат слика за маш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978" y="786666"/>
            <a:ext cx="3904072" cy="2605891"/>
          </a:xfrm>
          <a:prstGeom prst="rect">
            <a:avLst/>
          </a:prstGeom>
          <a:noFill/>
        </p:spPr>
      </p:pic>
      <p:pic>
        <p:nvPicPr>
          <p:cNvPr id="10246" name="Picture 6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0592" y="3404121"/>
            <a:ext cx="2809460" cy="2849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Сродна с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5423">
            <a:off x="6117008" y="146327"/>
            <a:ext cx="1807794" cy="1807794"/>
          </a:xfrm>
          <a:prstGeom prst="rect">
            <a:avLst/>
          </a:prstGeom>
          <a:noFill/>
        </p:spPr>
      </p:pic>
      <p:pic>
        <p:nvPicPr>
          <p:cNvPr id="9226" name="Picture 10" descr="Резултат слика за мле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6069"/>
            <a:ext cx="1694331" cy="1694331"/>
          </a:xfrm>
          <a:prstGeom prst="rect">
            <a:avLst/>
          </a:prstGeom>
          <a:noFill/>
        </p:spPr>
      </p:pic>
      <p:pic>
        <p:nvPicPr>
          <p:cNvPr id="9220" name="Picture 4" descr="http://www.mojaoaza.com/upload/kategorije/zanimljivosti/mis-u-hamburgeru/mis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1005">
            <a:off x="2275571" y="715677"/>
            <a:ext cx="1633741" cy="122122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6612" y="224116"/>
            <a:ext cx="6344117" cy="1001487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На слово, на слово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20" name="AutoShape 28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AutoShape 30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Placeholder 19" descr="i.jpg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t="17326" b="17326"/>
          <a:stretch>
            <a:fillRect/>
          </a:stretch>
        </p:blipFill>
        <p:spPr/>
      </p:pic>
      <p:pic>
        <p:nvPicPr>
          <p:cNvPr id="22" name="Picture Placeholder 21" descr="26018293-Fresh-grass-letter-M-isolated-on-white-background-Stock-Photo.jpg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/>
          <a:srcRect t="17326" b="17326"/>
          <a:stretch>
            <a:fillRect/>
          </a:stretch>
        </p:blipFill>
        <p:spPr/>
      </p:pic>
      <p:pic>
        <p:nvPicPr>
          <p:cNvPr id="9218" name="Picture 2" descr="Motor, Cycle, Motorbike, Motorcycle, Vehicle, 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584" y="5035825"/>
            <a:ext cx="3086373" cy="1543187"/>
          </a:xfrm>
          <a:prstGeom prst="rect">
            <a:avLst/>
          </a:prstGeom>
          <a:noFill/>
        </p:spPr>
      </p:pic>
      <p:pic>
        <p:nvPicPr>
          <p:cNvPr id="9222" name="Picture 6" descr="Сродна сли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31425">
            <a:off x="291548" y="4373216"/>
            <a:ext cx="1775791" cy="1700320"/>
          </a:xfrm>
          <a:prstGeom prst="rect">
            <a:avLst/>
          </a:prstGeom>
          <a:noFill/>
        </p:spPr>
      </p:pic>
      <p:pic>
        <p:nvPicPr>
          <p:cNvPr id="9224" name="Picture 8" descr="Резултат слика за медаљ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28166">
            <a:off x="4640348" y="2507261"/>
            <a:ext cx="1456552" cy="1456552"/>
          </a:xfrm>
          <a:prstGeom prst="rect">
            <a:avLst/>
          </a:prstGeom>
          <a:noFill/>
        </p:spPr>
      </p:pic>
      <p:pic>
        <p:nvPicPr>
          <p:cNvPr id="9228" name="Picture 12" descr="Резултат слика за иглу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34464" y="3992155"/>
            <a:ext cx="1896968" cy="1568160"/>
          </a:xfrm>
          <a:prstGeom prst="rect">
            <a:avLst/>
          </a:prstGeom>
          <a:noFill/>
        </p:spPr>
      </p:pic>
      <p:pic>
        <p:nvPicPr>
          <p:cNvPr id="9230" name="Picture 14" descr="Резултат слика за ирвас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99877" y="4750057"/>
            <a:ext cx="3986307" cy="2107943"/>
          </a:xfrm>
          <a:prstGeom prst="rect">
            <a:avLst/>
          </a:prstGeom>
          <a:noFill/>
        </p:spPr>
      </p:pic>
      <p:pic>
        <p:nvPicPr>
          <p:cNvPr id="9234" name="Picture 18" descr="Резултат слика за инструменти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338481">
            <a:off x="9559007" y="364920"/>
            <a:ext cx="2240844" cy="1613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средини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26018293-Fresh-grass-letter-M-isolated-on-white-background-Stock-Photo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500" r="7500"/>
          <a:stretch>
            <a:fillRect/>
          </a:stretch>
        </p:blipFill>
        <p:spPr/>
      </p:pic>
      <p:pic>
        <p:nvPicPr>
          <p:cNvPr id="10" name="Picture Placeholder 9" descr="limun(2)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1506" b="11506"/>
          <a:stretch>
            <a:fillRect/>
          </a:stretch>
        </p:blipFill>
        <p:spPr/>
      </p:pic>
      <p:pic>
        <p:nvPicPr>
          <p:cNvPr id="11" name="Picture Placeholder 10" descr="Bratislava,_Star%C3%A9_Mesto,_Hurbanovo_n%C3%A1mestie,_Tramvaj_T6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291" r="129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средини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Placeholder 7" descr="i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500" r="7500"/>
          <a:stretch>
            <a:fillRect/>
          </a:stretch>
        </p:blipFill>
        <p:spPr/>
      </p:pic>
      <p:pic>
        <p:nvPicPr>
          <p:cNvPr id="12" name="Picture Placeholder 11" descr="swiss-cheese-psychedelic-randomosity-23728121-324-312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0025" b="10025"/>
          <a:stretch>
            <a:fillRect/>
          </a:stretch>
        </p:blipFill>
        <p:spPr/>
      </p:pic>
      <p:pic>
        <p:nvPicPr>
          <p:cNvPr id="14" name="Picture Placeholder 13" descr="sljiva-320x320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t="11506" b="11506"/>
          <a:stretch>
            <a:fillRect/>
          </a:stretch>
        </p:blipFill>
        <p:spPr>
          <a:xfrm>
            <a:off x="5507023" y="3456066"/>
            <a:ext cx="2993366" cy="2305338"/>
          </a:xfrm>
        </p:spPr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крају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26018293-Fresh-grass-letter-M-isolated-on-white-background-Stock-Photo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500" r="7500"/>
          <a:stretch>
            <a:fillRect/>
          </a:stretch>
        </p:blipFill>
        <p:spPr/>
      </p:pic>
      <p:pic>
        <p:nvPicPr>
          <p:cNvPr id="12" name="Picture Placeholder 11" descr="silurus_glanis_el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7802" b="7802"/>
          <a:stretch>
            <a:fillRect/>
          </a:stretch>
        </p:blipFill>
        <p:spPr/>
      </p:pic>
      <p:pic>
        <p:nvPicPr>
          <p:cNvPr id="16" name="Picture Placeholder 15" descr="radni-zastitni-slem-htz-zg-001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l="4928" r="492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крају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Placeholder 7" descr="i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500" r="7500"/>
          <a:stretch>
            <a:fillRect/>
          </a:stretch>
        </p:blipFill>
        <p:spPr/>
      </p:pic>
      <p:pic>
        <p:nvPicPr>
          <p:cNvPr id="10" name="Picture Placeholder 9" descr="ии.png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0223" r="10223"/>
          <a:stretch>
            <a:fillRect/>
          </a:stretch>
        </p:blipFill>
        <p:spPr/>
      </p:pic>
      <p:pic>
        <p:nvPicPr>
          <p:cNvPr id="9" name="Picture Placeholder 8" descr="ии.pn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10223" r="10223"/>
          <a:stretch>
            <a:fillRect/>
          </a:stretch>
        </p:blipFill>
        <p:spPr>
          <a:xfrm>
            <a:off x="5520276" y="516351"/>
            <a:ext cx="2993366" cy="2305338"/>
          </a:xfrm>
        </p:spPr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</a:t>
            </a:r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М м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436" y="2091152"/>
            <a:ext cx="96964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465" y="344556"/>
            <a:ext cx="10058402" cy="874643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</a:t>
            </a:r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И и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243" y="1471317"/>
            <a:ext cx="8440600" cy="47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172</TotalTime>
  <Words>61</Words>
  <PresentationFormat>Custom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tf03431377</vt:lpstr>
      <vt:lpstr>Гласови и штампана слова Мм, Ии</vt:lpstr>
      <vt:lpstr>Загонетке</vt:lpstr>
      <vt:lpstr>На слово, на слово</vt:lpstr>
      <vt:lpstr>Slide 4</vt:lpstr>
      <vt:lpstr>Slide 5</vt:lpstr>
      <vt:lpstr>Slide 6</vt:lpstr>
      <vt:lpstr>Slide 7</vt:lpstr>
      <vt:lpstr>Писање слова М м</vt:lpstr>
      <vt:lpstr>Писање слова И и</vt:lpstr>
      <vt:lpstr>Мима има  Мина има   Ина има  Нина има  Имам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Гласови и штампана слова Аа, Нн</dc:title>
  <dc:creator>Natasa</dc:creator>
  <cp:lastModifiedBy>Natasa</cp:lastModifiedBy>
  <cp:revision>24</cp:revision>
  <dcterms:created xsi:type="dcterms:W3CDTF">2017-09-25T21:26:58Z</dcterms:created>
  <dcterms:modified xsi:type="dcterms:W3CDTF">2017-09-26T21:35:27Z</dcterms:modified>
</cp:coreProperties>
</file>