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67" r:id="rId4"/>
    <p:sldId id="272" r:id="rId5"/>
    <p:sldId id="269" r:id="rId6"/>
    <p:sldId id="276" r:id="rId7"/>
    <p:sldId id="277" r:id="rId8"/>
    <p:sldId id="271" r:id="rId9"/>
    <p:sldId id="275" r:id="rId10"/>
    <p:sldId id="278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FEB3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10/2/2017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10/2/2017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10/2/2017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10/2/2017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Гласови и штампана слова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Ее, Сс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400" dirty="0" smtClean="0">
                <a:latin typeface="Arial" pitchFamily="34" charset="0"/>
                <a:cs typeface="Arial" pitchFamily="34" charset="0"/>
              </a:rPr>
              <a:t>Читамо и </a:t>
            </a:r>
            <a:r>
              <a:rPr lang="sr-Cyrl-RS" sz="4400" dirty="0" smtClean="0">
                <a:latin typeface="Arial" pitchFamily="34" charset="0"/>
                <a:cs typeface="Arial" pitchFamily="34" charset="0"/>
              </a:rPr>
              <a:t>пишемо речи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070" y="2348948"/>
            <a:ext cx="11264347" cy="284590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r-Cyrl-RS" sz="7200" dirty="0" smtClean="0">
                <a:latin typeface="Arial" pitchFamily="34" charset="0"/>
                <a:cs typeface="Arial" pitchFamily="34" charset="0"/>
              </a:rPr>
              <a:t>тесто, </a:t>
            </a:r>
            <a:r>
              <a:rPr lang="sr-Cyrl-RS" sz="7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смена</a:t>
            </a:r>
            <a:r>
              <a:rPr lang="sr-Cyrl-RS" sz="7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RS" sz="72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тесно</a:t>
            </a:r>
            <a:r>
              <a:rPr lang="sr-Cyrl-RS" sz="7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RS" sz="7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сто</a:t>
            </a:r>
            <a:r>
              <a:rPr lang="sr-Cyrl-RS" sz="7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RS" sz="7200" dirty="0" smtClean="0">
                <a:solidFill>
                  <a:srgbClr val="4FEB35"/>
                </a:solidFill>
                <a:latin typeface="Arial" pitchFamily="34" charset="0"/>
                <a:cs typeface="Arial" pitchFamily="34" charset="0"/>
              </a:rPr>
              <a:t>сат</a:t>
            </a:r>
            <a:r>
              <a:rPr lang="sr-Cyrl-RS" sz="7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RS" sz="7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сметати</a:t>
            </a:r>
            <a:r>
              <a:rPr lang="sr-Cyrl-RS" sz="7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RS" sz="7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нестати</a:t>
            </a:r>
            <a:r>
              <a:rPr lang="sr-Cyrl-RS" sz="7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RS" sz="7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сено</a:t>
            </a:r>
            <a:endParaRPr lang="sr-Cyrl-RS" sz="72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532" y="1775791"/>
            <a:ext cx="6281530" cy="887895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Сима има сат. 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AutoShape 6" descr="Резултат слика за књи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Резултат слика за књи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Резултат слика за књи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Резултат слика за књи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Резултат слика за књи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750905" y="2776332"/>
            <a:ext cx="6281530" cy="8878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4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Нена меси тесто</a:t>
            </a:r>
            <a:r>
              <a:rPr kumimoji="0" lang="sr-Cyrl-R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731026" y="3935897"/>
            <a:ext cx="6281530" cy="8878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4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Нема места на стени</a:t>
            </a:r>
            <a:r>
              <a:rPr kumimoji="0" lang="sr-Cyrl-R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Читамо и пишемо реченице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172279"/>
            <a:ext cx="9324492" cy="1219200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latin typeface="Arial" pitchFamily="34" charset="0"/>
                <a:cs typeface="Arial" pitchFamily="34" charset="0"/>
              </a:rPr>
              <a:t>Загонетке</a:t>
            </a:r>
            <a:endParaRPr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6023" y="1567543"/>
            <a:ext cx="4611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Има ме свака кућа, сваки дом.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Стаклено сам око на телевизору твом.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5167" y="4640721"/>
            <a:ext cx="6082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Лети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се њиме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сви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радо сладе,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али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морају пазити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грло не прехладе.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Резултат слика за ekr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25906">
            <a:off x="6583679" y="1278482"/>
            <a:ext cx="3329577" cy="2699930"/>
          </a:xfrm>
          <a:prstGeom prst="rect">
            <a:avLst/>
          </a:prstGeom>
          <a:noFill/>
        </p:spPr>
      </p:pic>
      <p:sp>
        <p:nvSpPr>
          <p:cNvPr id="11268" name="AutoShape 4" descr="Резултат слика за slado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Резултат слика за slado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2" name="Picture 8" descr="http://www.njuskalo.hr/image-bigger/djecje-igracke-ostalo/sladoled-luftic-slika-855749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14421">
            <a:off x="1047274" y="3844630"/>
            <a:ext cx="2281633" cy="2281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oglinda-de-masa-80833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808" y="384313"/>
            <a:ext cx="756044" cy="2959005"/>
          </a:xfrm>
          <a:prstGeom prst="rect">
            <a:avLst/>
          </a:prstGeom>
        </p:spPr>
      </p:pic>
      <p:pic>
        <p:nvPicPr>
          <p:cNvPr id="9234" name="Picture 18" descr="Резултат слика за инструменти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245278">
            <a:off x="8009797" y="4402918"/>
            <a:ext cx="1949909" cy="1949909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6612" y="224116"/>
            <a:ext cx="6344117" cy="1001487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latin typeface="Arial" pitchFamily="34" charset="0"/>
                <a:cs typeface="Arial" pitchFamily="34" charset="0"/>
              </a:rPr>
              <a:t>На слово, на слово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20" name="AutoShape 28" descr="Резултат слика за narukvica broja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2" name="AutoShape 30" descr="Резултат слика за narukvica broja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Placeholder 19" descr="i.jpg"/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tretch>
            <a:fillRect/>
          </a:stretch>
        </p:blipFill>
        <p:spPr>
          <a:xfrm>
            <a:off x="7951304" y="2284095"/>
            <a:ext cx="2283096" cy="2075542"/>
          </a:xfrm>
        </p:spPr>
      </p:pic>
      <p:pic>
        <p:nvPicPr>
          <p:cNvPr id="22" name="Picture Placeholder 21" descr="26018293-Fresh-grass-letter-M-isolated-on-white-background-Stock-Photo.jpg"/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tretch>
            <a:fillRect/>
          </a:stretch>
        </p:blipFill>
        <p:spPr>
          <a:xfrm>
            <a:off x="1946928" y="1900210"/>
            <a:ext cx="2571736" cy="2571736"/>
          </a:xfrm>
        </p:spPr>
      </p:pic>
      <p:pic>
        <p:nvPicPr>
          <p:cNvPr id="9222" name="Picture 6" descr="Сродна слика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 rot="21131425">
            <a:off x="3595005" y="4323546"/>
            <a:ext cx="2330559" cy="2387185"/>
          </a:xfrm>
          <a:prstGeom prst="rect">
            <a:avLst/>
          </a:prstGeom>
          <a:noFill/>
        </p:spPr>
      </p:pic>
      <p:pic>
        <p:nvPicPr>
          <p:cNvPr id="9228" name="Picture 12" descr="Резултат слика за иглу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85530" y="3750365"/>
            <a:ext cx="2146533" cy="2146533"/>
          </a:xfrm>
          <a:prstGeom prst="rect">
            <a:avLst/>
          </a:prstGeom>
          <a:noFill/>
        </p:spPr>
      </p:pic>
      <p:pic>
        <p:nvPicPr>
          <p:cNvPr id="16" name="Picture 15" descr="Сродна слика"/>
          <p:cNvPicPr/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77078" y="1405764"/>
            <a:ext cx="1616766" cy="161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6" descr="Сродна слика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 rot="20985423">
            <a:off x="6585412" y="652904"/>
            <a:ext cx="1841485" cy="2143819"/>
          </a:xfrm>
          <a:prstGeom prst="rect">
            <a:avLst/>
          </a:prstGeom>
          <a:noFill/>
        </p:spPr>
      </p:pic>
      <p:pic>
        <p:nvPicPr>
          <p:cNvPr id="9224" name="Picture 8" descr="Резултат слика за медаља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 rot="1234113">
            <a:off x="3684125" y="1477992"/>
            <a:ext cx="2019550" cy="1345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772222" y="228600"/>
            <a:ext cx="786369" cy="6153295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sr-Cyrl-R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FEB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средини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FEB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Placeholder 7" descr="i.jp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tretch>
            <a:fillRect/>
          </a:stretch>
        </p:blipFill>
        <p:spPr>
          <a:xfrm>
            <a:off x="894547" y="1370691"/>
            <a:ext cx="3778695" cy="3871004"/>
          </a:xfrm>
        </p:spPr>
      </p:pic>
      <p:pic>
        <p:nvPicPr>
          <p:cNvPr id="12" name="Picture Placeholder 11" descr="swiss-cheese-psychedelic-randomosity-23728121-324-312.jpg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tretch>
            <a:fillRect/>
          </a:stretch>
        </p:blipFill>
        <p:spPr>
          <a:xfrm>
            <a:off x="6205252" y="569738"/>
            <a:ext cx="1676421" cy="2225068"/>
          </a:xfrm>
        </p:spPr>
      </p:pic>
      <p:pic>
        <p:nvPicPr>
          <p:cNvPr id="14" name="Picture Placeholder 13" descr="sljiva-320x320.jpg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/>
          <a:stretch>
            <a:fillRect/>
          </a:stretch>
        </p:blipFill>
        <p:spPr>
          <a:xfrm>
            <a:off x="5688875" y="3801653"/>
            <a:ext cx="2629662" cy="1614164"/>
          </a:xfrm>
        </p:spPr>
      </p:pic>
    </p:spTree>
    <p:extLst>
      <p:ext uri="{BB962C8B-B14F-4D97-AF65-F5344CB8AC3E}">
        <p14:creationId xmlns=""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772222" y="228600"/>
            <a:ext cx="786369" cy="6153295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sr-Cyrl-R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FEB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средини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FEB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Placeholder 6" descr="26018293-Fresh-grass-letter-M-isolated-on-white-background-Stock-Photo.jp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/>
          <a:stretch>
            <a:fillRect/>
          </a:stretch>
        </p:blipFill>
        <p:spPr>
          <a:xfrm>
            <a:off x="966607" y="1363093"/>
            <a:ext cx="3634575" cy="3886200"/>
          </a:xfrm>
        </p:spPr>
      </p:pic>
      <p:pic>
        <p:nvPicPr>
          <p:cNvPr id="10" name="Picture Placeholder 9" descr="limun(2).jpg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/>
          <a:stretch>
            <a:fillRect/>
          </a:stretch>
        </p:blipFill>
        <p:spPr>
          <a:xfrm>
            <a:off x="6145453" y="784262"/>
            <a:ext cx="1796019" cy="1796019"/>
          </a:xfrm>
        </p:spPr>
      </p:pic>
      <p:pic>
        <p:nvPicPr>
          <p:cNvPr id="11" name="Picture Placeholder 10" descr="Bratislava,_Star%C3%A9_Mesto,_Hurbanovo_n%C3%A1mestie,_Tramvaj_T6.jpg"/>
          <p:cNvPicPr>
            <a:picLocks noGrp="1" noChangeAspect="1"/>
          </p:cNvPicPr>
          <p:nvPr>
            <p:ph type="pic" sz="quarter" idx="19"/>
          </p:nvPr>
        </p:nvPicPr>
        <p:blipFill>
          <a:blip r:embed="rId4"/>
          <a:stretch>
            <a:fillRect/>
          </a:stretch>
        </p:blipFill>
        <p:spPr>
          <a:xfrm>
            <a:off x="5890794" y="3456066"/>
            <a:ext cx="2305338" cy="2305338"/>
          </a:xfrm>
        </p:spPr>
      </p:pic>
    </p:spTree>
    <p:extLst>
      <p:ext uri="{BB962C8B-B14F-4D97-AF65-F5344CB8AC3E}">
        <p14:creationId xmlns=""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772222" y="228600"/>
            <a:ext cx="786369" cy="6153295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sr-Cyrl-R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FEB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крају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FEB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Placeholder 6" descr="26018293-Fresh-grass-letter-M-isolated-on-white-background-Stock-Photo.jp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tretch>
            <a:fillRect/>
          </a:stretch>
        </p:blipFill>
        <p:spPr>
          <a:xfrm>
            <a:off x="887130" y="1363093"/>
            <a:ext cx="3793529" cy="3886200"/>
          </a:xfrm>
        </p:spPr>
      </p:pic>
      <p:pic>
        <p:nvPicPr>
          <p:cNvPr id="12" name="Picture Placeholder 11" descr="silurus_glanis_el.jpg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tretch>
            <a:fillRect/>
          </a:stretch>
        </p:blipFill>
        <p:spPr>
          <a:xfrm>
            <a:off x="5890794" y="990671"/>
            <a:ext cx="2305338" cy="1383202"/>
          </a:xfrm>
        </p:spPr>
      </p:pic>
      <p:pic>
        <p:nvPicPr>
          <p:cNvPr id="16" name="Picture Placeholder 15" descr="radni-zastitni-slem-htz-zg-001.jpg"/>
          <p:cNvPicPr>
            <a:picLocks noGrp="1" noChangeAspect="1"/>
          </p:cNvPicPr>
          <p:nvPr>
            <p:ph type="pic" sz="quarter" idx="19"/>
          </p:nvPr>
        </p:nvPicPr>
        <p:blipFill>
          <a:blip r:embed="rId4"/>
          <a:stretch>
            <a:fillRect/>
          </a:stretch>
        </p:blipFill>
        <p:spPr>
          <a:xfrm>
            <a:off x="5610100" y="3564835"/>
            <a:ext cx="3109262" cy="1641689"/>
          </a:xfrm>
        </p:spPr>
      </p:pic>
    </p:spTree>
    <p:extLst>
      <p:ext uri="{BB962C8B-B14F-4D97-AF65-F5344CB8AC3E}">
        <p14:creationId xmlns=""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772222" y="228600"/>
            <a:ext cx="786369" cy="6153295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sr-Cyrl-R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FEB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крају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FEB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Placeholder 7" descr="i.jp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/>
          <a:stretch>
            <a:fillRect/>
          </a:stretch>
        </p:blipFill>
        <p:spPr>
          <a:xfrm>
            <a:off x="973713" y="1370691"/>
            <a:ext cx="3620363" cy="3871004"/>
          </a:xfrm>
        </p:spPr>
      </p:pic>
      <p:pic>
        <p:nvPicPr>
          <p:cNvPr id="10" name="Picture Placeholder 9" descr="ии.png"/>
          <p:cNvPicPr>
            <a:picLocks noGrp="1" noChangeAspect="1"/>
          </p:cNvPicPr>
          <p:nvPr>
            <p:ph type="pic" sz="quarter" idx="19"/>
          </p:nvPr>
        </p:nvPicPr>
        <p:blipFill>
          <a:blip r:embed="rId3"/>
          <a:stretch>
            <a:fillRect/>
          </a:stretch>
        </p:blipFill>
        <p:spPr>
          <a:xfrm>
            <a:off x="5116961" y="3525078"/>
            <a:ext cx="3628153" cy="2040835"/>
          </a:xfrm>
        </p:spPr>
      </p:pic>
      <p:pic>
        <p:nvPicPr>
          <p:cNvPr id="9" name="Picture Placeholder 8" descr="ии.png"/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tretch>
            <a:fillRect/>
          </a:stretch>
        </p:blipFill>
        <p:spPr>
          <a:xfrm>
            <a:off x="5364145" y="675862"/>
            <a:ext cx="3092174" cy="2133600"/>
          </a:xfrm>
        </p:spPr>
      </p:pic>
    </p:spTree>
    <p:extLst>
      <p:ext uri="{BB962C8B-B14F-4D97-AF65-F5344CB8AC3E}">
        <p14:creationId xmlns=""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b="1" dirty="0" smtClean="0">
                <a:latin typeface="Arial" pitchFamily="34" charset="0"/>
                <a:cs typeface="Arial" pitchFamily="34" charset="0"/>
              </a:rPr>
              <a:t>Писање слова </a:t>
            </a:r>
            <a:r>
              <a:rPr lang="sr-Cyrl-RS" sz="4000" b="1" dirty="0" smtClean="0">
                <a:latin typeface="Arial" pitchFamily="34" charset="0"/>
                <a:cs typeface="Arial" pitchFamily="34" charset="0"/>
              </a:rPr>
              <a:t>С с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7654" y="1671430"/>
            <a:ext cx="71342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465" y="344556"/>
            <a:ext cx="10058402" cy="874643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latin typeface="Arial" pitchFamily="34" charset="0"/>
                <a:cs typeface="Arial" pitchFamily="34" charset="0"/>
              </a:rPr>
              <a:t>Писање слова </a:t>
            </a:r>
            <a:r>
              <a:rPr lang="sr-Cyrl-RS" sz="4000" b="1" dirty="0" smtClean="0">
                <a:latin typeface="Arial" pitchFamily="34" charset="0"/>
                <a:cs typeface="Arial" pitchFamily="34" charset="0"/>
              </a:rPr>
              <a:t>Е е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7167" y="1433928"/>
            <a:ext cx="6800642" cy="465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407</TotalTime>
  <Words>95</Words>
  <PresentationFormat>Custom</PresentationFormat>
  <Paragraphs>18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tf03431377</vt:lpstr>
      <vt:lpstr>Гласови и штампана слова Ее, Сс</vt:lpstr>
      <vt:lpstr>Загонетке</vt:lpstr>
      <vt:lpstr>На слово, на слово</vt:lpstr>
      <vt:lpstr>Slide 4</vt:lpstr>
      <vt:lpstr>Slide 5</vt:lpstr>
      <vt:lpstr>Slide 6</vt:lpstr>
      <vt:lpstr>Slide 7</vt:lpstr>
      <vt:lpstr>Писање слова С с</vt:lpstr>
      <vt:lpstr>Писање слова Е е</vt:lpstr>
      <vt:lpstr>Читамо и пишемо речи</vt:lpstr>
      <vt:lpstr>Сима има сат.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Гласови и штампана слова Аа, Нн</dc:title>
  <dc:creator>Natasa</dc:creator>
  <cp:lastModifiedBy>Natasa</cp:lastModifiedBy>
  <cp:revision>50</cp:revision>
  <dcterms:created xsi:type="dcterms:W3CDTF">2017-09-25T21:26:58Z</dcterms:created>
  <dcterms:modified xsi:type="dcterms:W3CDTF">2017-10-02T21:35:51Z</dcterms:modified>
</cp:coreProperties>
</file>