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B1C6D-A318-42AA-8EBF-6289230786DB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r-Cyrl-RS" smtClean="0"/>
              <a:t>Наташа Симуновић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B22F4-1E00-4593-B092-3E1C2E8C38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84905-A55C-40F0-9868-612C80CD3499}" type="datetimeFigureOut">
              <a:rPr lang="en-US" smtClean="0"/>
              <a:pPr/>
              <a:t>11/6/2017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r-Cyrl-RS" smtClean="0"/>
              <a:t>Наташа Симуновић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29CEB-8806-4355-A0E9-F4FBB1624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r-Cyrl-RS" smtClean="0"/>
              <a:t>Наташа Симуновић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4" r="323" b="422"/>
          <a:stretch/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4451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436" y="5791200"/>
            <a:ext cx="6086564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571500" y="933450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744327" y="1113023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71436" y="5181600"/>
            <a:ext cx="267462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3975100" y="933450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4147926" y="1113023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175036" y="5181600"/>
            <a:ext cx="267462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37772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436" y="5305425"/>
            <a:ext cx="6078062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571500" y="933450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743916" y="1113023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17792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2" y="284"/>
            <a:ext cx="9141714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8050" y="365126"/>
            <a:ext cx="16002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3136900" y="265045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3318326" y="436316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612141" y="384724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12141" y="2478362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612141" y="4572000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3136900" y="3448512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3318326" y="3619783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4672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Наташа Симуновић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2F90-63BA-4D7F-8310-ACB148CA9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3261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365125"/>
            <a:ext cx="1371599" cy="494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Наташа Симуновић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2F90-63BA-4D7F-8310-ACB148CA9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6244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Наташа Симуновић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2F90-63BA-4D7F-8310-ACB148CA9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5739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4" t="422"/>
          <a:stretch/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79508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Наташа Симуновић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2F90-63BA-4D7F-8310-ACB148CA9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5302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329184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624666"/>
            <a:ext cx="3291840" cy="26754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9160" y="1828800"/>
            <a:ext cx="329184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624666"/>
            <a:ext cx="3291840" cy="26754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Наташа Симуновић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2F90-63BA-4D7F-8310-ACB148CA9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0086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Наташа Симуновић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2F90-63BA-4D7F-8310-ACB148CA9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5025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Наташа Симуновић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2F90-63BA-4D7F-8310-ACB148CA9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0071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3300" y="1828801"/>
            <a:ext cx="44577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999" y="1828801"/>
            <a:ext cx="219456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Наташа Симуновић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2F90-63BA-4D7F-8310-ACB148CA9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7354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Наташа Симуновић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2F90-63BA-4D7F-8310-ACB148CA9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1318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5" t="511" r="525" b="2999"/>
          <a:stretch/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57350" y="6416676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sr-Cyrl-RS" smtClean="0"/>
              <a:t>Наташа Симуновић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57800" y="6416676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16676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9242F90-63BA-4D7F-8310-ACB148CA9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Ко шта уме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Дикцијске вежбе, ономтопеје</a:t>
            </a:r>
            <a:endParaRPr lang="en-US" dirty="0" smtClean="0"/>
          </a:p>
          <a:p>
            <a:r>
              <a:rPr lang="sr-Cyrl-RS" dirty="0" smtClean="0"/>
              <a:t>Певање и свирање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Трава расте</a:t>
            </a:r>
            <a:endParaRPr lang="en-US" dirty="0"/>
          </a:p>
        </p:txBody>
      </p:sp>
      <p:pic>
        <p:nvPicPr>
          <p:cNvPr id="37890" name="Picture 2" descr="Резултат слика за gr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2286017" cy="2286017"/>
          </a:xfrm>
          <a:prstGeom prst="rect">
            <a:avLst/>
          </a:prstGeom>
          <a:noFill/>
        </p:spPr>
      </p:pic>
      <p:pic>
        <p:nvPicPr>
          <p:cNvPr id="5" name="Picture 2" descr="Резултат слика за gr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785926"/>
            <a:ext cx="2286017" cy="2286017"/>
          </a:xfrm>
          <a:prstGeom prst="rect">
            <a:avLst/>
          </a:prstGeom>
          <a:noFill/>
        </p:spPr>
      </p:pic>
      <p:pic>
        <p:nvPicPr>
          <p:cNvPr id="6" name="Picture 2" descr="Резултат слика за gr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785926"/>
            <a:ext cx="2286017" cy="228601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4414" y="4143380"/>
            <a:ext cx="990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b="1" dirty="0" smtClean="0"/>
              <a:t>хоп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00496" y="4286256"/>
            <a:ext cx="990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b="1" dirty="0" smtClean="0"/>
              <a:t>хоп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643702" y="4357694"/>
            <a:ext cx="990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b="1" dirty="0" smtClean="0"/>
              <a:t>хоп</a:t>
            </a:r>
            <a:endParaRPr lang="en-US" sz="3600" b="1" dirty="0"/>
          </a:p>
        </p:txBody>
      </p:sp>
      <p:pic>
        <p:nvPicPr>
          <p:cNvPr id="10" name="Picture 6" descr="Резултат слика за štapići instru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4929198"/>
            <a:ext cx="2189548" cy="1643074"/>
          </a:xfrm>
          <a:prstGeom prst="rect">
            <a:avLst/>
          </a:prstGeom>
          <a:noFill/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Наташа Симуновић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Во је пасе</a:t>
            </a:r>
            <a:endParaRPr lang="en-US" dirty="0"/>
          </a:p>
        </p:txBody>
      </p:sp>
      <p:pic>
        <p:nvPicPr>
          <p:cNvPr id="38914" name="Picture 2" descr="Резултат слика за b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3116"/>
            <a:ext cx="2469779" cy="1500198"/>
          </a:xfrm>
          <a:prstGeom prst="rect">
            <a:avLst/>
          </a:prstGeom>
          <a:noFill/>
        </p:spPr>
      </p:pic>
      <p:pic>
        <p:nvPicPr>
          <p:cNvPr id="5" name="Picture 2" descr="Резултат слика за b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214554"/>
            <a:ext cx="2469779" cy="1500198"/>
          </a:xfrm>
          <a:prstGeom prst="rect">
            <a:avLst/>
          </a:prstGeom>
          <a:noFill/>
        </p:spPr>
      </p:pic>
      <p:pic>
        <p:nvPicPr>
          <p:cNvPr id="6" name="Picture 2" descr="Резултат слика за b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214554"/>
            <a:ext cx="2469779" cy="15001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1538" y="4000504"/>
            <a:ext cx="1269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b="1" dirty="0" smtClean="0"/>
              <a:t>клоп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29058" y="4143380"/>
            <a:ext cx="1269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b="1" dirty="0" smtClean="0"/>
              <a:t>клоп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643702" y="4143380"/>
            <a:ext cx="1269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b="1" dirty="0" smtClean="0"/>
              <a:t>клоп</a:t>
            </a:r>
            <a:endParaRPr lang="en-US" sz="3600" b="1" dirty="0"/>
          </a:p>
        </p:txBody>
      </p:sp>
      <p:pic>
        <p:nvPicPr>
          <p:cNvPr id="11" name="Picture 4" descr="Резултат слика за zvec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4929198"/>
            <a:ext cx="1428760" cy="1428760"/>
          </a:xfrm>
          <a:prstGeom prst="rect">
            <a:avLst/>
          </a:prstGeom>
          <a:noFill/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Наташа Симуновић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Нема више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1785926"/>
            <a:ext cx="5572164" cy="646331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Cyrl-RS" dirty="0" smtClean="0"/>
              <a:t> </a:t>
            </a:r>
          </a:p>
          <a:p>
            <a:endParaRPr lang="en-US" dirty="0"/>
          </a:p>
        </p:txBody>
      </p:sp>
      <p:pic>
        <p:nvPicPr>
          <p:cNvPr id="39938" name="Picture 2" descr="Сродна сл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429000"/>
            <a:ext cx="2857500" cy="2857500"/>
          </a:xfrm>
          <a:prstGeom prst="rect">
            <a:avLst/>
          </a:prstGeom>
          <a:noFill/>
        </p:spPr>
      </p:pic>
      <p:pic>
        <p:nvPicPr>
          <p:cNvPr id="6" name="Picture 4" descr="Резултат слика за bubanj instru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357166"/>
            <a:ext cx="1523998" cy="1523999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 rot="5400000" flipH="1" flipV="1">
            <a:off x="5393537" y="2678901"/>
            <a:ext cx="2786082" cy="18573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Наташа Симуновић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Жаба скаче</a:t>
            </a:r>
            <a:endParaRPr lang="en-US" dirty="0"/>
          </a:p>
        </p:txBody>
      </p:sp>
      <p:pic>
        <p:nvPicPr>
          <p:cNvPr id="1026" name="Picture 2" descr="Резултат слика за za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285992"/>
            <a:ext cx="2071662" cy="1381108"/>
          </a:xfrm>
          <a:prstGeom prst="rect">
            <a:avLst/>
          </a:prstGeom>
          <a:noFill/>
        </p:spPr>
      </p:pic>
      <p:pic>
        <p:nvPicPr>
          <p:cNvPr id="5" name="Picture 2" descr="Резултат слика за za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285992"/>
            <a:ext cx="2071662" cy="1381108"/>
          </a:xfrm>
          <a:prstGeom prst="rect">
            <a:avLst/>
          </a:prstGeom>
          <a:noFill/>
        </p:spPr>
      </p:pic>
      <p:pic>
        <p:nvPicPr>
          <p:cNvPr id="6" name="Picture 2" descr="Резултат слика за za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285992"/>
            <a:ext cx="2071662" cy="13811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57290" y="4143380"/>
            <a:ext cx="1178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b="1" dirty="0" smtClean="0"/>
              <a:t>скок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71934" y="4286256"/>
            <a:ext cx="1178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b="1" dirty="0" smtClean="0"/>
              <a:t>скок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15140" y="4286256"/>
            <a:ext cx="1178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b="1" dirty="0" smtClean="0"/>
              <a:t>скок</a:t>
            </a:r>
            <a:endParaRPr lang="en-US" sz="3600" b="1" dirty="0"/>
          </a:p>
        </p:txBody>
      </p:sp>
      <p:pic>
        <p:nvPicPr>
          <p:cNvPr id="1028" name="Picture 4" descr="Резултат слика за zvec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5143512"/>
            <a:ext cx="1346157" cy="1346157"/>
          </a:xfrm>
          <a:prstGeom prst="rect">
            <a:avLst/>
          </a:prstGeom>
          <a:noFill/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Наташа Симуновић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372350" cy="1082674"/>
          </a:xfrm>
        </p:spPr>
        <p:txBody>
          <a:bodyPr/>
          <a:lstStyle/>
          <a:p>
            <a:r>
              <a:rPr lang="sr-Cyrl-RS" dirty="0" smtClean="0"/>
              <a:t>Прасе грокће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28728" y="4143380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b="1" dirty="0" smtClean="0"/>
              <a:t>грок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43372" y="4214818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b="1" dirty="0" smtClean="0"/>
              <a:t>грок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58016" y="4143380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b="1" dirty="0" smtClean="0"/>
              <a:t>грок</a:t>
            </a:r>
            <a:endParaRPr lang="en-US" sz="3600" b="1" dirty="0"/>
          </a:p>
        </p:txBody>
      </p:sp>
      <p:pic>
        <p:nvPicPr>
          <p:cNvPr id="30722" name="Picture 2" descr="Резултат слика за pr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428868"/>
            <a:ext cx="2152557" cy="1428760"/>
          </a:xfrm>
          <a:prstGeom prst="rect">
            <a:avLst/>
          </a:prstGeom>
          <a:noFill/>
        </p:spPr>
      </p:pic>
      <p:pic>
        <p:nvPicPr>
          <p:cNvPr id="10" name="Picture 2" descr="Резултат слика за pr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428868"/>
            <a:ext cx="2152557" cy="1428760"/>
          </a:xfrm>
          <a:prstGeom prst="rect">
            <a:avLst/>
          </a:prstGeom>
          <a:noFill/>
        </p:spPr>
      </p:pic>
      <p:pic>
        <p:nvPicPr>
          <p:cNvPr id="11" name="Picture 2" descr="Резултат слика за pr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428868"/>
            <a:ext cx="2152557" cy="1428760"/>
          </a:xfrm>
          <a:prstGeom prst="rect">
            <a:avLst/>
          </a:prstGeom>
          <a:noFill/>
        </p:spPr>
      </p:pic>
      <p:pic>
        <p:nvPicPr>
          <p:cNvPr id="30726" name="Picture 6" descr="Резултат слика за štapići instru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4929198"/>
            <a:ext cx="1838618" cy="1379730"/>
          </a:xfrm>
          <a:prstGeom prst="rect">
            <a:avLst/>
          </a:prstGeom>
          <a:noFill/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Наташа Симуновић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Лопта цупка</a:t>
            </a:r>
            <a:endParaRPr lang="en-US" dirty="0"/>
          </a:p>
        </p:txBody>
      </p:sp>
      <p:pic>
        <p:nvPicPr>
          <p:cNvPr id="31746" name="Picture 2" descr="Сродна сл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57364"/>
            <a:ext cx="1547810" cy="1547810"/>
          </a:xfrm>
          <a:prstGeom prst="rect">
            <a:avLst/>
          </a:prstGeom>
          <a:noFill/>
        </p:spPr>
      </p:pic>
      <p:pic>
        <p:nvPicPr>
          <p:cNvPr id="5" name="Picture 2" descr="Сродна сл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928802"/>
            <a:ext cx="1547810" cy="1547810"/>
          </a:xfrm>
          <a:prstGeom prst="rect">
            <a:avLst/>
          </a:prstGeom>
          <a:noFill/>
        </p:spPr>
      </p:pic>
      <p:pic>
        <p:nvPicPr>
          <p:cNvPr id="6" name="Picture 2" descr="Сродна сл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928802"/>
            <a:ext cx="1547810" cy="15478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57290" y="385762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 smtClean="0"/>
              <a:t>цуп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86182" y="400050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 smtClean="0"/>
              <a:t>цуп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43636" y="4071942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 smtClean="0"/>
              <a:t>цуп</a:t>
            </a:r>
            <a:endParaRPr lang="en-US" b="1" dirty="0"/>
          </a:p>
        </p:txBody>
      </p:sp>
      <p:pic>
        <p:nvPicPr>
          <p:cNvPr id="10" name="Picture 4" descr="Резултат слика за triangl instru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4857760"/>
            <a:ext cx="1262058" cy="1413506"/>
          </a:xfrm>
          <a:prstGeom prst="rect">
            <a:avLst/>
          </a:prstGeom>
          <a:noFill/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Наташа Симуновић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Чекић тупка</a:t>
            </a:r>
            <a:endParaRPr lang="en-US" dirty="0"/>
          </a:p>
        </p:txBody>
      </p:sp>
      <p:pic>
        <p:nvPicPr>
          <p:cNvPr id="32770" name="Picture 2" descr="Резултат слика за чекић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2500330" cy="1500198"/>
          </a:xfrm>
          <a:prstGeom prst="rect">
            <a:avLst/>
          </a:prstGeom>
          <a:noFill/>
        </p:spPr>
      </p:pic>
      <p:pic>
        <p:nvPicPr>
          <p:cNvPr id="5" name="Picture 2" descr="Резултат слика за чекић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000240"/>
            <a:ext cx="2500330" cy="1500198"/>
          </a:xfrm>
          <a:prstGeom prst="rect">
            <a:avLst/>
          </a:prstGeom>
          <a:noFill/>
        </p:spPr>
      </p:pic>
      <p:pic>
        <p:nvPicPr>
          <p:cNvPr id="6" name="Picture 2" descr="Резултат слика за чекић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000240"/>
            <a:ext cx="2500330" cy="15001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57290" y="3857628"/>
            <a:ext cx="957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b="1" dirty="0" smtClean="0"/>
              <a:t>туп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00496" y="3929066"/>
            <a:ext cx="957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b="1" dirty="0" smtClean="0"/>
              <a:t>туп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072330" y="4000504"/>
            <a:ext cx="957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b="1" dirty="0" smtClean="0"/>
              <a:t>туп</a:t>
            </a:r>
            <a:endParaRPr lang="en-US" sz="3600" b="1" dirty="0"/>
          </a:p>
        </p:txBody>
      </p:sp>
      <p:pic>
        <p:nvPicPr>
          <p:cNvPr id="32772" name="Picture 4" descr="Резултат слика за bubanj instru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786322"/>
            <a:ext cx="1523998" cy="1523999"/>
          </a:xfrm>
          <a:prstGeom prst="rect">
            <a:avLst/>
          </a:prstGeom>
          <a:noFill/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Наташа Симуновић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Врата шкрипе</a:t>
            </a:r>
            <a:endParaRPr lang="en-US" dirty="0"/>
          </a:p>
        </p:txBody>
      </p:sp>
      <p:pic>
        <p:nvPicPr>
          <p:cNvPr id="33794" name="Picture 2" descr="Резултат слика за open do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71678"/>
            <a:ext cx="2428892" cy="1367119"/>
          </a:xfrm>
          <a:prstGeom prst="rect">
            <a:avLst/>
          </a:prstGeom>
          <a:noFill/>
        </p:spPr>
      </p:pic>
      <p:pic>
        <p:nvPicPr>
          <p:cNvPr id="5" name="Picture 2" descr="Резултат слика за open do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071678"/>
            <a:ext cx="2428892" cy="1367119"/>
          </a:xfrm>
          <a:prstGeom prst="rect">
            <a:avLst/>
          </a:prstGeom>
          <a:noFill/>
        </p:spPr>
      </p:pic>
      <p:pic>
        <p:nvPicPr>
          <p:cNvPr id="6" name="Picture 2" descr="Резултат слика за open do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071678"/>
            <a:ext cx="2428892" cy="136711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2976" y="3857628"/>
            <a:ext cx="1645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b="1" dirty="0" smtClean="0"/>
              <a:t>шкрип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86182" y="3929066"/>
            <a:ext cx="1645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b="1" dirty="0" smtClean="0"/>
              <a:t>шкрип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15140" y="3929066"/>
            <a:ext cx="1645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b="1" dirty="0" smtClean="0"/>
              <a:t>шкрип</a:t>
            </a:r>
            <a:endParaRPr lang="en-US" sz="3600" b="1" dirty="0"/>
          </a:p>
        </p:txBody>
      </p:sp>
      <p:pic>
        <p:nvPicPr>
          <p:cNvPr id="10" name="Picture 6" descr="Резултат слика за štapići instru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4714884"/>
            <a:ext cx="2189548" cy="1643074"/>
          </a:xfrm>
          <a:prstGeom prst="rect">
            <a:avLst/>
          </a:prstGeom>
          <a:noFill/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Наташа Симуновић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Киша сипа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1934763" cy="216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785926"/>
            <a:ext cx="1934763" cy="216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785926"/>
            <a:ext cx="1934763" cy="216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142976" y="4143380"/>
            <a:ext cx="1003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b="1" dirty="0" smtClean="0"/>
              <a:t>сип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14810" y="4286256"/>
            <a:ext cx="1003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b="1" dirty="0" smtClean="0"/>
              <a:t>сип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929454" y="4286256"/>
            <a:ext cx="1003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b="1" dirty="0" smtClean="0"/>
              <a:t>сип</a:t>
            </a:r>
            <a:endParaRPr lang="en-US" sz="3600" b="1" dirty="0"/>
          </a:p>
        </p:txBody>
      </p:sp>
      <p:pic>
        <p:nvPicPr>
          <p:cNvPr id="10" name="Picture 4" descr="Резултат слика за triangl instru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5000636"/>
            <a:ext cx="1262058" cy="1413506"/>
          </a:xfrm>
          <a:prstGeom prst="rect">
            <a:avLst/>
          </a:prstGeom>
          <a:noFill/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Наташа Симуновић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Јагње блеји</a:t>
            </a:r>
            <a:endParaRPr lang="en-US" dirty="0"/>
          </a:p>
        </p:txBody>
      </p:sp>
      <p:pic>
        <p:nvPicPr>
          <p:cNvPr id="35842" name="Picture 2" descr="Резултат слика за jagn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71678"/>
            <a:ext cx="2252549" cy="1500198"/>
          </a:xfrm>
          <a:prstGeom prst="rect">
            <a:avLst/>
          </a:prstGeom>
          <a:noFill/>
        </p:spPr>
      </p:pic>
      <p:pic>
        <p:nvPicPr>
          <p:cNvPr id="5" name="Picture 2" descr="Резултат слика за jagn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071678"/>
            <a:ext cx="2252549" cy="1500198"/>
          </a:xfrm>
          <a:prstGeom prst="rect">
            <a:avLst/>
          </a:prstGeom>
          <a:noFill/>
        </p:spPr>
      </p:pic>
      <p:pic>
        <p:nvPicPr>
          <p:cNvPr id="6" name="Picture 2" descr="Резултат слика за jagn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071678"/>
            <a:ext cx="2252549" cy="15001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4414" y="3857628"/>
            <a:ext cx="726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b="1" dirty="0" smtClean="0"/>
              <a:t>бе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71934" y="3929066"/>
            <a:ext cx="726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b="1" dirty="0" smtClean="0"/>
              <a:t>бе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86578" y="3929066"/>
            <a:ext cx="726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b="1" dirty="0" smtClean="0"/>
              <a:t>бе</a:t>
            </a:r>
            <a:endParaRPr lang="en-US" sz="3600" b="1" dirty="0"/>
          </a:p>
        </p:txBody>
      </p:sp>
      <p:pic>
        <p:nvPicPr>
          <p:cNvPr id="10" name="Picture 4" descr="Резултат слика за zvec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3580" y="4929198"/>
            <a:ext cx="1428760" cy="1428760"/>
          </a:xfrm>
          <a:prstGeom prst="rect">
            <a:avLst/>
          </a:prstGeom>
          <a:noFill/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Наташа Симуновић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Певач пева</a:t>
            </a:r>
            <a:endParaRPr lang="en-US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85926"/>
            <a:ext cx="1143008" cy="158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857364"/>
            <a:ext cx="1143008" cy="158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785926"/>
            <a:ext cx="1143008" cy="158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857224" y="3786190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b="1" dirty="0" smtClean="0"/>
              <a:t>је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57620" y="3786190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b="1" dirty="0" smtClean="0"/>
              <a:t>је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572264" y="3786190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b="1" dirty="0" smtClean="0"/>
              <a:t>је</a:t>
            </a:r>
            <a:endParaRPr lang="en-US" sz="3600" b="1" dirty="0"/>
          </a:p>
        </p:txBody>
      </p:sp>
      <p:pic>
        <p:nvPicPr>
          <p:cNvPr id="36869" name="Picture 5" descr="Резултат слика за s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4429132"/>
            <a:ext cx="1500198" cy="2170268"/>
          </a:xfrm>
          <a:prstGeom prst="rect">
            <a:avLst/>
          </a:prstGeom>
          <a:noFill/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Наташа Симуновић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olska 2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choolyard kids education presentation, album (widescreen).potx" id="{DE8BD18C-BB6B-4682-868D-83DA48E4EB75}" vid="{737B1A93-DF05-4E1D-9B85-4E3AAA23E5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skolska 2</Template>
  <TotalTime>88</TotalTime>
  <Words>88</Words>
  <Application>Microsoft Office PowerPoint</Application>
  <PresentationFormat>On-screen Show (4:3)</PresentationFormat>
  <Paragraphs>57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skolska 2</vt:lpstr>
      <vt:lpstr>Ко шта уме</vt:lpstr>
      <vt:lpstr>Жаба скаче</vt:lpstr>
      <vt:lpstr>Прасе грокће</vt:lpstr>
      <vt:lpstr>Лопта цупка</vt:lpstr>
      <vt:lpstr>Чекић тупка</vt:lpstr>
      <vt:lpstr>Врата шкрипе</vt:lpstr>
      <vt:lpstr>Киша сипа</vt:lpstr>
      <vt:lpstr>Јагње блеји</vt:lpstr>
      <vt:lpstr>Певач пева</vt:lpstr>
      <vt:lpstr>Трава расте</vt:lpstr>
      <vt:lpstr>Во је пасе</vt:lpstr>
      <vt:lpstr>Нема више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 шта уме</dc:title>
  <dc:creator>Natasa</dc:creator>
  <cp:lastModifiedBy>Nada</cp:lastModifiedBy>
  <cp:revision>14</cp:revision>
  <dcterms:created xsi:type="dcterms:W3CDTF">2017-10-05T19:40:25Z</dcterms:created>
  <dcterms:modified xsi:type="dcterms:W3CDTF">2017-11-06T06:33:18Z</dcterms:modified>
</cp:coreProperties>
</file>