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5234E9-0360-40CC-9270-413DB8D5E588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2EE0FE-6E9C-4E32-BAD4-D8567BC5DC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Здрава исхрана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848600" cy="2133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sr-Cyrl-RS" dirty="0" smtClean="0"/>
              <a:t>Гордана Станојевић                                                                                   </a:t>
            </a:r>
            <a:r>
              <a:rPr lang="en-US" dirty="0" smtClean="0"/>
              <a:t>goca0867@yahoo.com</a:t>
            </a:r>
            <a:endParaRPr lang="sr-Cyrl-RS" dirty="0" smtClean="0"/>
          </a:p>
          <a:p>
            <a:pPr algn="l"/>
            <a:r>
              <a:rPr lang="sr-Cyrl-RS" dirty="0" smtClean="0"/>
              <a:t>Горинка Бајић                                                                                             </a:t>
            </a:r>
            <a:r>
              <a:rPr lang="en-US" dirty="0" smtClean="0"/>
              <a:t>g.bajic812@gmail.com</a:t>
            </a:r>
            <a:endParaRPr lang="sr-Cyrl-RS" dirty="0" smtClean="0"/>
          </a:p>
          <a:p>
            <a:pPr algn="l"/>
            <a:r>
              <a:rPr lang="sr-Cyrl-RS" dirty="0" smtClean="0"/>
              <a:t>Мирјана Роглић</a:t>
            </a:r>
            <a:r>
              <a:rPr lang="en-US" dirty="0" smtClean="0"/>
              <a:t>                                                                                                 jroglic@gmail.com</a:t>
            </a:r>
            <a:endParaRPr lang="sr-Cyrl-RS" dirty="0" smtClean="0"/>
          </a:p>
          <a:p>
            <a:pPr algn="l"/>
            <a:r>
              <a:rPr lang="sr-Cyrl-RS" dirty="0" smtClean="0"/>
              <a:t>Марија Мркела</a:t>
            </a:r>
            <a:r>
              <a:rPr lang="en-US" dirty="0" smtClean="0"/>
              <a:t>                                                                                    maradrcelic87@gmail.com</a:t>
            </a:r>
            <a:endParaRPr lang="sr-Cyrl-RS" dirty="0" smtClean="0"/>
          </a:p>
          <a:p>
            <a:pPr algn="l"/>
            <a:r>
              <a:rPr lang="sr-Cyrl-RS" dirty="0" smtClean="0"/>
              <a:t>Ивана Бојић                                                                                         </a:t>
            </a:r>
            <a:r>
              <a:rPr lang="en-US" dirty="0" smtClean="0"/>
              <a:t>ivana.bojic992@gmail.com</a:t>
            </a:r>
            <a:endParaRPr lang="sr-Cyrl-RS" dirty="0" smtClean="0"/>
          </a:p>
          <a:p>
            <a:pPr algn="l"/>
            <a:r>
              <a:rPr lang="sr-Cyrl-RS" dirty="0" smtClean="0"/>
              <a:t>Мира Кртинић</a:t>
            </a:r>
            <a:r>
              <a:rPr lang="en-US" dirty="0" smtClean="0"/>
              <a:t>                                                                                  mira_zavodja@hotmail.com</a:t>
            </a:r>
            <a:endParaRPr lang="sr-Cyrl-RS" dirty="0" smtClean="0"/>
          </a:p>
          <a:p>
            <a:pPr algn="l"/>
            <a:r>
              <a:rPr lang="sr-Cyrl-RS" dirty="0" smtClean="0"/>
              <a:t>Мрдђа Дитлинда                                                                                  </a:t>
            </a:r>
            <a:r>
              <a:rPr lang="en-US" dirty="0" smtClean="0"/>
              <a:t>beo960@</a:t>
            </a:r>
            <a:r>
              <a:rPr lang="sr-Latn-RS" dirty="0" smtClean="0"/>
              <a:t>open.telekom</a:t>
            </a:r>
            <a:r>
              <a:rPr lang="en-US" dirty="0" smtClean="0"/>
              <a:t>.</a:t>
            </a:r>
            <a:r>
              <a:rPr lang="sr-Latn-RS" dirty="0" smtClean="0"/>
              <a:t>rs</a:t>
            </a:r>
            <a:endParaRPr lang="sr-Cyrl-RS" dirty="0" smtClean="0"/>
          </a:p>
          <a:p>
            <a:pPr algn="l"/>
            <a:r>
              <a:rPr lang="sr-Cyrl-RS" dirty="0" smtClean="0"/>
              <a:t>Јелена Шошкић</a:t>
            </a:r>
            <a:r>
              <a:rPr lang="en-US" dirty="0" smtClean="0"/>
              <a:t>                                                                                    </a:t>
            </a:r>
            <a:r>
              <a:rPr lang="sr-Cyrl-RS" dirty="0" smtClean="0"/>
              <a:t> </a:t>
            </a:r>
            <a:r>
              <a:rPr lang="en-US" dirty="0" smtClean="0"/>
              <a:t>jelenasoskic1@gmail.com</a:t>
            </a:r>
            <a:endParaRPr lang="sr-Cyrl-RS" dirty="0" smtClean="0"/>
          </a:p>
          <a:p>
            <a:pPr algn="l"/>
            <a:r>
              <a:rPr lang="sr-Cyrl-RS" dirty="0" smtClean="0"/>
              <a:t>Биљана Продановић                                                                          </a:t>
            </a:r>
            <a:r>
              <a:rPr lang="en-US" dirty="0" smtClean="0"/>
              <a:t> radovanovic84@gmail.com</a:t>
            </a:r>
            <a:endParaRPr lang="sr-Cyrl-R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14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Зашто је одабран баш тај инструмент?</a:t>
            </a:r>
            <a:endParaRPr lang="en-US" b="1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sr-Cyrl-RS" b="1" dirty="0" smtClean="0">
              <a:solidFill>
                <a:schemeClr val="bg1"/>
              </a:solidFill>
            </a:endParaRPr>
          </a:p>
          <a:p>
            <a:pPr marL="32004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None/>
            </a:pPr>
            <a:r>
              <a:rPr lang="sr-Cyrl-R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Инструменти су одабрани јер ће на једноставан начин дати повратну информацију, пре свега учитељу, да ли је остварен циљ пројекта и шта треба променити како би наредни пројекат био </a:t>
            </a:r>
            <a:r>
              <a:rPr lang="sr-Cyrl-R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успешнији.</a:t>
            </a:r>
          </a:p>
          <a:p>
            <a:pPr marL="32004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None/>
            </a:pPr>
            <a:endParaRPr lang="sr-Cyrl-RS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2004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None/>
            </a:pP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Шта желимо њиме да постигнемо?</a:t>
            </a:r>
            <a:endParaRPr lang="sr-Cyrl-R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32004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Инструмент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ће учитељу показати колико је добро         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 испланирао, организовао и реализовао пројекат, да ли су  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 ученици задовољни коначним продуктом, умеју ли 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 ученици да сарађују и заједнички учествују у раду по 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 групама, да ли даје јасна и прецизна упутства.</a:t>
            </a:r>
          </a:p>
          <a:p>
            <a:pPr marL="0" indent="0" algn="just">
              <a:buNone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Ученике ће подстаћи да размишљају о својим поступцима, 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успешности, резултатима рада, понашању у групи.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0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000" dirty="0" smtClean="0">
                <a:solidFill>
                  <a:schemeClr val="bg1"/>
                </a:solidFill>
                <a:effectLst/>
              </a:rPr>
              <a:t>Циљ пројекта:</a:t>
            </a:r>
            <a:r>
              <a:rPr lang="sr-Cyrl-RS" sz="2000" b="0" dirty="0" smtClean="0">
                <a:solidFill>
                  <a:schemeClr val="bg1"/>
                </a:solidFill>
                <a:effectLst/>
              </a:rPr>
              <a:t>развијање здравствене културе код ученика; овладавање знањима, начинима и чиниоцима који утичу на здравље; формирање потреба да се та знања примене у животу; да се брине о свом здрављу и здрављу других; навикавање ученика на здрав живот.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Исходи</a:t>
            </a:r>
          </a:p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Српски језик:</a:t>
            </a:r>
          </a:p>
          <a:p>
            <a:r>
              <a:rPr lang="sr-Cyrl-RS" dirty="0" smtClean="0"/>
              <a:t>Влада основном техником читања и писања ћириличног текста;</a:t>
            </a:r>
          </a:p>
          <a:p>
            <a:r>
              <a:rPr lang="sr-Cyrl-RS" dirty="0" smtClean="0"/>
              <a:t>Разуме оно што прочита;</a:t>
            </a:r>
          </a:p>
          <a:p>
            <a:r>
              <a:rPr lang="sr-Cyrl-RS" dirty="0" smtClean="0"/>
              <a:t>Активно слуша и разуме садржај;</a:t>
            </a:r>
          </a:p>
          <a:p>
            <a:r>
              <a:rPr lang="sr-Cyrl-RS" dirty="0" smtClean="0"/>
              <a:t>Учтиво учествује у вођеном и слободном разговору;</a:t>
            </a:r>
          </a:p>
          <a:p>
            <a:r>
              <a:rPr lang="sr-Cyrl-RS" dirty="0" smtClean="0"/>
              <a:t>Обликује усмену поруку служећи се одговорајаућим речима;</a:t>
            </a:r>
          </a:p>
          <a:p>
            <a:r>
              <a:rPr lang="sr-Cyrl-RS" dirty="0" smtClean="0"/>
              <a:t>Усмено препричава; усмено прича према слици/сликама и о доживљајима;</a:t>
            </a:r>
          </a:p>
          <a:p>
            <a:r>
              <a:rPr lang="sr-Cyrl-RS" dirty="0" smtClean="0"/>
              <a:t>Пажљиво и културно слуша саговорнике.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endParaRPr lang="sr-Cyrl-RS" b="1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Математика:</a:t>
            </a:r>
          </a:p>
          <a:p>
            <a:r>
              <a:rPr lang="sr-Cyrl-RS" dirty="0" smtClean="0"/>
              <a:t>Упореди предмете и бића по величини;</a:t>
            </a:r>
          </a:p>
          <a:p>
            <a:r>
              <a:rPr lang="sr-Cyrl-RS" dirty="0" smtClean="0"/>
              <a:t>Групише предмете и бића са заједничким својством;</a:t>
            </a:r>
          </a:p>
          <a:p>
            <a:r>
              <a:rPr lang="sr-Cyrl-RS" dirty="0" smtClean="0"/>
              <a:t>Користи редне бројеве;</a:t>
            </a:r>
          </a:p>
          <a:p>
            <a:r>
              <a:rPr lang="sr-Cyrl-RS" dirty="0" smtClean="0"/>
              <a:t>Реши текстуалне задатке са једном операцијом;</a:t>
            </a:r>
          </a:p>
          <a:p>
            <a:r>
              <a:rPr lang="sr-Cyrl-RS" dirty="0" smtClean="0"/>
              <a:t>Разликује новчане апоене до 100 динара и упореди њихову вредност.</a:t>
            </a:r>
          </a:p>
        </p:txBody>
      </p:sp>
    </p:spTree>
    <p:extLst>
      <p:ext uri="{BB962C8B-B14F-4D97-AF65-F5344CB8AC3E}">
        <p14:creationId xmlns:p14="http://schemas.microsoft.com/office/powerpoint/2010/main" val="397170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66896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Свет око нас:</a:t>
            </a:r>
          </a:p>
          <a:p>
            <a:r>
              <a:rPr lang="sr-Cyrl-RS" dirty="0" smtClean="0"/>
              <a:t>Правовремено и примерено ситуацији искаже своје основне животне потребе за храном, водом и одласком у тоалет;</a:t>
            </a:r>
          </a:p>
          <a:p>
            <a:r>
              <a:rPr lang="sr-Cyrl-RS" dirty="0" smtClean="0"/>
              <a:t>Одржава личну хигијену и адекватно се одева у циљу очувања здравља.</a:t>
            </a:r>
          </a:p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Музичка култура:</a:t>
            </a:r>
          </a:p>
          <a:p>
            <a:r>
              <a:rPr lang="sr-Cyrl-RS" dirty="0" smtClean="0"/>
              <a:t>Објасни својим речима утиске о слушаном делу;</a:t>
            </a:r>
          </a:p>
          <a:p>
            <a:r>
              <a:rPr lang="sr-Cyrl-RS" dirty="0" smtClean="0"/>
              <a:t>Поштује договорена правила понашања при слушању музике;</a:t>
            </a:r>
          </a:p>
          <a:p>
            <a:r>
              <a:rPr lang="sr-Cyrl-RS" dirty="0" smtClean="0"/>
              <a:t>Пева по слуху песме различитог садржаја и расположења.</a:t>
            </a:r>
          </a:p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Ликовна култура:</a:t>
            </a:r>
          </a:p>
          <a:p>
            <a:r>
              <a:rPr lang="sr-Cyrl-RS" dirty="0" smtClean="0"/>
              <a:t>Опише својим речима визуелне карактеристике по којима препознаје облике и простор;</a:t>
            </a:r>
          </a:p>
          <a:p>
            <a:r>
              <a:rPr lang="sr-Cyrl-RS" dirty="0" smtClean="0"/>
              <a:t>Користи материјал и прибор у складу са инструкцијама;</a:t>
            </a:r>
          </a:p>
          <a:p>
            <a:r>
              <a:rPr lang="sr-Cyrl-RS" dirty="0" smtClean="0"/>
              <a:t>Обликује једноставне фигуре од меког материјала.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559276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Физичко васпитање:</a:t>
            </a:r>
          </a:p>
          <a:p>
            <a:r>
              <a:rPr lang="sr-Cyrl-RS" dirty="0" smtClean="0"/>
              <a:t>Разликује правилно од неправилног држања тела и правилно држи тело;</a:t>
            </a:r>
          </a:p>
          <a:p>
            <a:r>
              <a:rPr lang="sr-Cyrl-RS" dirty="0" smtClean="0"/>
              <a:t>Поштује мере безбедности током вежбања;</a:t>
            </a:r>
          </a:p>
          <a:p>
            <a:r>
              <a:rPr lang="sr-Cyrl-RS" dirty="0" smtClean="0"/>
              <a:t>Наведе делове свога тела и препозна њихову улогу;</a:t>
            </a:r>
          </a:p>
          <a:p>
            <a:r>
              <a:rPr lang="sr-Cyrl-RS" dirty="0" smtClean="0"/>
              <a:t>Уочи промене у расту код себе и других;</a:t>
            </a:r>
          </a:p>
          <a:p>
            <a:r>
              <a:rPr lang="sr-Cyrl-RS" dirty="0" smtClean="0"/>
              <a:t>Уочи разлику између здравог и болесног стања;</a:t>
            </a:r>
          </a:p>
          <a:p>
            <a:r>
              <a:rPr lang="sr-Cyrl-RS" dirty="0" smtClean="0"/>
              <a:t>Примењује здравствено-хигијенске мере пре, у току и након вежбања;</a:t>
            </a:r>
          </a:p>
          <a:p>
            <a:r>
              <a:rPr lang="sr-Cyrl-RS" dirty="0" smtClean="0"/>
              <a:t>Одржава личну хигијену;</a:t>
            </a:r>
          </a:p>
          <a:p>
            <a:r>
              <a:rPr lang="sr-Cyrl-RS" dirty="0" smtClean="0"/>
              <a:t>Учествује у одржавању простора у коме живи и борави;</a:t>
            </a:r>
          </a:p>
          <a:p>
            <a:r>
              <a:rPr lang="sr-Cyrl-RS" dirty="0" smtClean="0"/>
              <a:t>Схвати значај коришћења воћа и поврћа у исхрани;</a:t>
            </a:r>
          </a:p>
          <a:p>
            <a:r>
              <a:rPr lang="sr-Cyrl-RS" dirty="0" smtClean="0"/>
              <a:t>Правилно се понаша за столом.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8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Продукт пројекта: </a:t>
            </a:r>
            <a:r>
              <a:rPr lang="sr-Cyrl-RS" dirty="0" smtClean="0"/>
              <a:t>позоришна представа „Како је лепо здраво живети“ ; изложба радова ( фигуре од пластелина); панои- здрава храна.</a:t>
            </a:r>
          </a:p>
          <a:p>
            <a:pPr marL="137160" indent="0">
              <a:buNone/>
            </a:pPr>
            <a:endParaRPr lang="sr-Cyrl-RS" dirty="0" smtClean="0"/>
          </a:p>
          <a:p>
            <a:r>
              <a:rPr lang="sr-Cyrl-RS" dirty="0" smtClean="0">
                <a:solidFill>
                  <a:schemeClr val="bg1"/>
                </a:solidFill>
              </a:rPr>
              <a:t>Улога ИКТ-а у пројекту: </a:t>
            </a:r>
            <a:r>
              <a:rPr lang="sr-Cyrl-RS" dirty="0" smtClean="0"/>
              <a:t>музика преузета са </a:t>
            </a:r>
            <a:r>
              <a:rPr lang="en-US" dirty="0" smtClean="0"/>
              <a:t>you tube-a</a:t>
            </a:r>
            <a:r>
              <a:rPr lang="sr-Cyrl-RS" dirty="0" smtClean="0"/>
              <a:t>; филм о здравом начину живота; извештавање група; фотографије; снимци са часова.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Пројекат се реализује средином првог полугодишта, а крајњи продукт- позоришна представа, на Дан здравља, 7. априла. 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58525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5745163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Активности ученика</a:t>
            </a:r>
          </a:p>
          <a:p>
            <a:r>
              <a:rPr lang="sr-Cyrl-RS" dirty="0" smtClean="0"/>
              <a:t>Разговор са ученицима</a:t>
            </a:r>
          </a:p>
          <a:p>
            <a:r>
              <a:rPr lang="sr-Cyrl-RS" dirty="0" smtClean="0"/>
              <a:t>Слушају изражајно читање текста</a:t>
            </a:r>
          </a:p>
          <a:p>
            <a:r>
              <a:rPr lang="sr-Cyrl-RS" dirty="0" smtClean="0"/>
              <a:t>Износе своје мишљење о прочитаном тексту</a:t>
            </a:r>
          </a:p>
          <a:p>
            <a:r>
              <a:rPr lang="sr-Cyrl-RS" dirty="0" smtClean="0"/>
              <a:t>Гледају и дају своје мишљење о филму</a:t>
            </a:r>
          </a:p>
          <a:p>
            <a:r>
              <a:rPr lang="sr-Cyrl-RS" dirty="0" smtClean="0"/>
              <a:t>Подела ученика у групе са одређеним задужењима</a:t>
            </a:r>
          </a:p>
          <a:p>
            <a:r>
              <a:rPr lang="sr-Cyrl-RS" dirty="0" smtClean="0"/>
              <a:t>Праве азбучник пословица о здрављу</a:t>
            </a:r>
          </a:p>
          <a:p>
            <a:r>
              <a:rPr lang="sr-Cyrl-RS" dirty="0" smtClean="0"/>
              <a:t>Демонстрирање вежби за правилан развој тела</a:t>
            </a:r>
          </a:p>
          <a:p>
            <a:r>
              <a:rPr lang="sr-Cyrl-RS" dirty="0" smtClean="0"/>
              <a:t>Решавање текстуалних задатака</a:t>
            </a:r>
          </a:p>
          <a:p>
            <a:r>
              <a:rPr lang="sr-Cyrl-RS" dirty="0" smtClean="0"/>
              <a:t>Дидактичке игре (пирамида исхране)</a:t>
            </a:r>
          </a:p>
          <a:p>
            <a:r>
              <a:rPr lang="sr-Cyrl-RS" dirty="0" smtClean="0"/>
              <a:t>Израда паноа</a:t>
            </a:r>
          </a:p>
          <a:p>
            <a:r>
              <a:rPr lang="sr-Cyrl-RS" dirty="0" smtClean="0"/>
              <a:t>Израда фигура од пластелина</a:t>
            </a:r>
          </a:p>
          <a:p>
            <a:r>
              <a:rPr lang="sr-Cyrl-RS" dirty="0" smtClean="0"/>
              <a:t>Певање песме</a:t>
            </a:r>
          </a:p>
          <a:p>
            <a:r>
              <a:rPr lang="sr-Cyrl-RS" dirty="0" smtClean="0"/>
              <a:t>Припремање питања за стручњаке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5745163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Активности наставника</a:t>
            </a:r>
          </a:p>
          <a:p>
            <a:r>
              <a:rPr lang="sr-Cyrl-RS" dirty="0" smtClean="0"/>
              <a:t>Припрема материјале</a:t>
            </a:r>
          </a:p>
          <a:p>
            <a:r>
              <a:rPr lang="sr-Cyrl-RS" dirty="0" smtClean="0"/>
              <a:t>Припрема наставни листић</a:t>
            </a:r>
          </a:p>
          <a:p>
            <a:r>
              <a:rPr lang="sr-Cyrl-RS" dirty="0" smtClean="0"/>
              <a:t>Подела ученика у групе</a:t>
            </a:r>
          </a:p>
          <a:p>
            <a:r>
              <a:rPr lang="sr-Cyrl-RS" dirty="0" smtClean="0"/>
              <a:t>Даје задужења групама</a:t>
            </a:r>
          </a:p>
          <a:p>
            <a:r>
              <a:rPr lang="sr-Cyrl-RS" dirty="0" smtClean="0"/>
              <a:t>У сарадњи са родитељима припрема костиме и маске</a:t>
            </a:r>
          </a:p>
          <a:p>
            <a:r>
              <a:rPr lang="sr-Cyrl-RS" dirty="0" smtClean="0"/>
              <a:t>Приказује и објашњава правилно извођење игара и вежби</a:t>
            </a:r>
          </a:p>
          <a:p>
            <a:r>
              <a:rPr lang="sr-Cyrl-RS" dirty="0" smtClean="0"/>
              <a:t>Помаже ученицима у изради плаката</a:t>
            </a:r>
          </a:p>
          <a:p>
            <a:r>
              <a:rPr lang="sr-Cyrl-RS" dirty="0" smtClean="0"/>
              <a:t>Уређује позорницу</a:t>
            </a:r>
          </a:p>
          <a:p>
            <a:r>
              <a:rPr lang="sr-Cyrl-RS" dirty="0" smtClean="0"/>
              <a:t>Руководи употребом ИКТ-а</a:t>
            </a:r>
          </a:p>
          <a:p>
            <a:r>
              <a:rPr lang="sr-Cyrl-RS" dirty="0" smtClean="0"/>
              <a:t>Поставља фотографије и видео клипове на школски сајт</a:t>
            </a:r>
          </a:p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Начин презентације пројекта</a:t>
            </a:r>
          </a:p>
          <a:p>
            <a:r>
              <a:rPr lang="sr-Cyrl-RS" dirty="0" smtClean="0"/>
              <a:t>Изложба дечјих радова (плакати, фигуре, фотографије)</a:t>
            </a:r>
          </a:p>
          <a:p>
            <a:r>
              <a:rPr lang="sr-Cyrl-RS" dirty="0" smtClean="0"/>
              <a:t>Позоришна представа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411379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Начин укључивања окружења у пројекат</a:t>
            </a:r>
          </a:p>
          <a:p>
            <a:r>
              <a:rPr lang="sr-Cyrl-RS" dirty="0" smtClean="0"/>
              <a:t>Сарадња са родитељима (спортски тренер, нутрициониста, лекар)</a:t>
            </a:r>
          </a:p>
          <a:p>
            <a:r>
              <a:rPr lang="sr-Cyrl-RS" dirty="0" smtClean="0"/>
              <a:t>Сарадња са наставницима (биологија, физичко васпитање)</a:t>
            </a:r>
          </a:p>
          <a:p>
            <a:pPr marL="137160" indent="0">
              <a:buNone/>
            </a:pPr>
            <a:endParaRPr lang="sr-Cyrl-RS" dirty="0" smtClean="0"/>
          </a:p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Улога родитеља у пројекту</a:t>
            </a:r>
          </a:p>
          <a:p>
            <a:r>
              <a:rPr lang="sr-Cyrl-RS" dirty="0" smtClean="0"/>
              <a:t>Родитељи активно учествују у реализацији пројекта (предавања, израда костима, сценографије...)</a:t>
            </a:r>
          </a:p>
          <a:p>
            <a:pPr marL="137160" indent="0">
              <a:buNone/>
            </a:pPr>
            <a:endParaRPr lang="sr-Cyrl-RS" dirty="0" smtClean="0"/>
          </a:p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Потребни ресурси (материјални и људски)</a:t>
            </a:r>
          </a:p>
          <a:p>
            <a:r>
              <a:rPr lang="sr-Cyrl-RS" dirty="0" smtClean="0"/>
              <a:t>Родитељи</a:t>
            </a:r>
          </a:p>
          <a:p>
            <a:r>
              <a:rPr lang="sr-Cyrl-RS" dirty="0" smtClean="0"/>
              <a:t>Наставници</a:t>
            </a:r>
          </a:p>
          <a:p>
            <a:r>
              <a:rPr lang="sr-Cyrl-RS" dirty="0" smtClean="0"/>
              <a:t>Филм</a:t>
            </a:r>
          </a:p>
          <a:p>
            <a:r>
              <a:rPr lang="sr-Cyrl-RS" dirty="0" smtClean="0"/>
              <a:t>Слике</a:t>
            </a:r>
          </a:p>
          <a:p>
            <a:r>
              <a:rPr lang="sr-Cyrl-RS" dirty="0" smtClean="0"/>
              <a:t>Текстови</a:t>
            </a:r>
          </a:p>
          <a:p>
            <a:r>
              <a:rPr lang="sr-Cyrl-RS" dirty="0" smtClean="0"/>
              <a:t>Аудио материјал</a:t>
            </a:r>
          </a:p>
          <a:p>
            <a:r>
              <a:rPr lang="sr-Cyrl-RS" dirty="0" smtClean="0"/>
              <a:t>Материјал за израду костима</a:t>
            </a:r>
          </a:p>
          <a:p>
            <a:r>
              <a:rPr lang="sr-Cyrl-RS" dirty="0" smtClean="0"/>
              <a:t>Сценографија</a:t>
            </a:r>
          </a:p>
        </p:txBody>
      </p:sp>
    </p:spTree>
    <p:extLst>
      <p:ext uri="{BB962C8B-B14F-4D97-AF65-F5344CB8AC3E}">
        <p14:creationId xmlns:p14="http://schemas.microsoft.com/office/powerpoint/2010/main" val="232713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1" y="1523999"/>
            <a:ext cx="8083997" cy="423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6631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Планирани начини вредновања пројекта</a:t>
            </a:r>
          </a:p>
          <a:p>
            <a:endParaRPr lang="sr-Cyrl-RS" b="1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Cyrl-RS" b="1" dirty="0" smtClean="0"/>
              <a:t>За учитеље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943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Запажања о часовима/корекције: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6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sr-Cyrl-RS" sz="1800" dirty="0" smtClean="0">
                <a:solidFill>
                  <a:schemeClr val="tx1"/>
                </a:solidFill>
                <a:effectLst/>
                <a:latin typeface="+mn-lt"/>
              </a:rPr>
              <a:t>За ученике</a:t>
            </a:r>
            <a:endParaRPr lang="en-US" sz="18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6200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2133600"/>
            <a:ext cx="5492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386" y="2133600"/>
            <a:ext cx="4699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554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42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Реализација пројекта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marL="137160" indent="0">
              <a:buNone/>
            </a:pPr>
            <a:endParaRPr lang="sr-Cyrl-RS" b="1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Српски језик:</a:t>
            </a:r>
            <a:r>
              <a:rPr lang="sr-Cyrl-RS" dirty="0" smtClean="0"/>
              <a:t> текстови прилагођени одабраној теми; припрема текста за позоришну представу; подела улога; извођење представе пред публиком.</a:t>
            </a:r>
            <a:endParaRPr lang="en-US" dirty="0" smtClean="0"/>
          </a:p>
          <a:p>
            <a:pPr marL="137160" indent="0">
              <a:buNone/>
            </a:pPr>
            <a:endParaRPr lang="sr-Cyrl-RS" dirty="0" smtClean="0"/>
          </a:p>
          <a:p>
            <a:r>
              <a:rPr lang="sr-Cyrl-RS" dirty="0" smtClean="0">
                <a:solidFill>
                  <a:schemeClr val="bg1"/>
                </a:solidFill>
              </a:rPr>
              <a:t>Математика: </a:t>
            </a:r>
            <a:r>
              <a:rPr lang="sr-Cyrl-RS" dirty="0" smtClean="0"/>
              <a:t>текстуални задаци.</a:t>
            </a:r>
            <a:endParaRPr lang="en-US" dirty="0" smtClean="0"/>
          </a:p>
          <a:p>
            <a:pPr marL="137160" indent="0">
              <a:buNone/>
            </a:pPr>
            <a:endParaRPr lang="sr-Cyrl-RS" dirty="0" smtClean="0"/>
          </a:p>
          <a:p>
            <a:r>
              <a:rPr lang="sr-Cyrl-RS" dirty="0" smtClean="0">
                <a:solidFill>
                  <a:schemeClr val="bg1"/>
                </a:solidFill>
              </a:rPr>
              <a:t>Свет око нас: </a:t>
            </a:r>
            <a:r>
              <a:rPr lang="sr-Cyrl-RS" dirty="0" smtClean="0"/>
              <a:t>ученици се деле у групе; израда паноа од текстова и слика, фотографија, цртежа које су самостално припремили.</a:t>
            </a:r>
            <a:endParaRPr lang="en-US" dirty="0" smtClean="0"/>
          </a:p>
          <a:p>
            <a:pPr marL="137160" indent="0">
              <a:buNone/>
            </a:pPr>
            <a:endParaRPr lang="sr-Cyrl-RS" dirty="0" smtClean="0"/>
          </a:p>
          <a:p>
            <a:r>
              <a:rPr lang="sr-Cyrl-RS" dirty="0" smtClean="0">
                <a:solidFill>
                  <a:schemeClr val="bg1"/>
                </a:solidFill>
              </a:rPr>
              <a:t>Ликовна култура: </a:t>
            </a:r>
            <a:r>
              <a:rPr lang="sr-Cyrl-RS" dirty="0" smtClean="0"/>
              <a:t>моделовање облика воћа и поврћа од пластелина, цртање правила понашања, представљање пирамиде исхране, изложба радова.</a:t>
            </a:r>
            <a:endParaRPr lang="en-US" dirty="0" smtClean="0"/>
          </a:p>
          <a:p>
            <a:endParaRPr lang="sr-Cyrl-RS" dirty="0" smtClean="0"/>
          </a:p>
          <a:p>
            <a:r>
              <a:rPr lang="sr-Cyrl-RS" dirty="0" smtClean="0">
                <a:solidFill>
                  <a:schemeClr val="bg1"/>
                </a:solidFill>
              </a:rPr>
              <a:t>Физичко васпитање: </a:t>
            </a:r>
            <a:r>
              <a:rPr lang="sr-Cyrl-RS" dirty="0" smtClean="0"/>
              <a:t>правилно извођење вежби које утичу на правилан развој тела; игре.</a:t>
            </a:r>
            <a:endParaRPr lang="en-US" dirty="0" smtClean="0"/>
          </a:p>
          <a:p>
            <a:endParaRPr lang="sr-Cyrl-RS" dirty="0" smtClean="0"/>
          </a:p>
          <a:p>
            <a:r>
              <a:rPr lang="sr-Cyrl-RS" dirty="0" smtClean="0">
                <a:solidFill>
                  <a:schemeClr val="bg1"/>
                </a:solidFill>
              </a:rPr>
              <a:t>Музичка култура: </a:t>
            </a:r>
            <a:r>
              <a:rPr lang="sr-Cyrl-RS" dirty="0" smtClean="0"/>
              <a:t>слушање одговарајућих песама и учење текстова песама везаних за реализацију представе.</a:t>
            </a:r>
          </a:p>
          <a:p>
            <a:pPr marL="137160" indent="0">
              <a:buNone/>
            </a:pPr>
            <a:endParaRPr lang="sr-Cyrl-RS" dirty="0"/>
          </a:p>
          <a:p>
            <a:pPr marL="13716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167594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839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Здрава исхрана</vt:lpstr>
      <vt:lpstr>Циљ пројекта:развијање здравствене културе код ученика; овладавање знањима, начинима и чиниоцима који утичу на здравље; формирање потреба да се та знања примене у животу; да се брине о свом здрављу и здрављу других; навикавање ученика на здрав живот.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 ученике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Здрава исхрана</dc:title>
  <dc:creator>Filipovic</dc:creator>
  <cp:lastModifiedBy>User</cp:lastModifiedBy>
  <cp:revision>14</cp:revision>
  <dcterms:created xsi:type="dcterms:W3CDTF">2018-05-08T18:26:09Z</dcterms:created>
  <dcterms:modified xsi:type="dcterms:W3CDTF">2018-05-09T11:20:03Z</dcterms:modified>
</cp:coreProperties>
</file>