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61E1-1AC8-4F84-8CBF-456C7AFFA2A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61E1-1AC8-4F84-8CBF-456C7AFFA2A3}" type="datetimeFigureOut">
              <a:rPr lang="en-US" smtClean="0"/>
              <a:pPr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617F-3085-48B6-BBB2-3D6E41652D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r.wikipedia.org/wiki/%D0%A7%D0%B5%D1%88%D0%BA%D0%B8_%D1%98%D0%B5%D0%B7%D0%B8%D0%BA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sr.wikipedia.org/wiki/%D0%95%D0%BD%D0%B3%D0%BB%D0%B5%D1%81%D0%BA%D0%B8_%D1%98%D0%B5%D0%B7%D0%B8%D0%BA" TargetMode="External"/><Relationship Id="rId7" Type="http://schemas.openxmlformats.org/officeDocument/2006/relationships/hyperlink" Target="http://sr.wikipedia.org/wiki/%D0%9F%D0%BE%D1%99%D1%81%D0%BA%D0%B8_%D1%98%D0%B5%D0%B7%D0%B8%D0%BA" TargetMode="External"/><Relationship Id="rId12" Type="http://schemas.openxmlformats.org/officeDocument/2006/relationships/hyperlink" Target="http://sr.wikipedia.org/wiki/%D0%9C%D0%B0%D1%92%D0%B0%D1%80%D1%81%D0%BA%D0%B8_%D1%98%D0%B5%D0%B7%D0%B8%D0%BA" TargetMode="External"/><Relationship Id="rId2" Type="http://schemas.openxmlformats.org/officeDocument/2006/relationships/hyperlink" Target="http://sr.wikipedia.org/wiki/%D0%A0%D1%83%D1%81%D0%BA%D0%B8_%D1%98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r.wikipedia.org/wiki/%D0%A3%D0%BA%D1%80%D0%B0%D1%98%D0%B8%D0%BD%D1%81%D0%BA%D0%B8_%D1%98%D0%B5%D0%B7%D0%B8%D0%BA" TargetMode="External"/><Relationship Id="rId11" Type="http://schemas.openxmlformats.org/officeDocument/2006/relationships/hyperlink" Target="http://sr.wikipedia.org/wiki/%D0%A1%D0%BB%D0%BE%D0%B2%D0%B5%D0%BD%D0%B0%D1%87%D0%BA%D0%B8_%D1%98%D0%B5%D0%B7%D0%B8%D0%BA" TargetMode="External"/><Relationship Id="rId5" Type="http://schemas.openxmlformats.org/officeDocument/2006/relationships/hyperlink" Target="http://sr.wikipedia.org/wiki/%D0%9D%D0%B5%D0%BC%D0%B0%D1%87%D0%BA%D0%B8_%D1%98%D0%B5%D0%B7%D0%B8%D0%BA" TargetMode="External"/><Relationship Id="rId10" Type="http://schemas.openxmlformats.org/officeDocument/2006/relationships/hyperlink" Target="http://sr.wikipedia.org/wiki/%D0%A0%D1%83%D0%BC%D1%83%D0%BD%D1%81%D0%BA%D0%B8_%D1%98%D0%B5%D0%B7%D0%B8%D0%BA" TargetMode="External"/><Relationship Id="rId4" Type="http://schemas.openxmlformats.org/officeDocument/2006/relationships/hyperlink" Target="http://sr.wikipedia.org/wiki/%D0%A4%D1%80%D0%B0%D0%BD%D1%86%D1%83%D1%81%D0%BA%D0%B8_%D1%98%D0%B5%D0%B7%D0%B8%D0%BA" TargetMode="External"/><Relationship Id="rId9" Type="http://schemas.openxmlformats.org/officeDocument/2006/relationships/hyperlink" Target="http://sr.wikipedia.org/wiki/%D0%91%D1%83%D0%B3%D0%B0%D1%80%D1%81%D0%BA%D0%B8_%D1%98%D0%B5%D0%B7%D0%B8%D0%B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Месец и његова бака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5000636"/>
            <a:ext cx="6400800" cy="1752600"/>
          </a:xfrm>
        </p:spPr>
        <p:txBody>
          <a:bodyPr>
            <a:normAutofit/>
          </a:bodyPr>
          <a:lstStyle/>
          <a:p>
            <a:r>
              <a:rPr lang="sr-Cyrl-R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Бранко Ћопић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Играмо се фотографијом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fun-with-moon-photos-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058" y="2928934"/>
            <a:ext cx="4903165" cy="3677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the-mo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428736"/>
            <a:ext cx="2909910" cy="3881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 је Месец?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 ли Месец да се украде?</a:t>
            </a:r>
          </a:p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ли је Месец врео и ужарен?</a:t>
            </a:r>
          </a:p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Зашто онда Месец сија?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је био Бранко Ћопић?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Р</a:t>
            </a:r>
            <a:r>
              <a:rPr lang="ru-RU" sz="2400" dirty="0" smtClean="0"/>
              <a:t>ођен је 1. јануара 1915. године у селу Хашанима у Босни.</a:t>
            </a:r>
          </a:p>
          <a:p>
            <a:r>
              <a:rPr lang="ru-RU" sz="2400" dirty="0" smtClean="0"/>
              <a:t>Прва прочитана књига била му је „Мигел Сервантес“ коју је, негде у трећем разреду, добио од учитељице.</a:t>
            </a:r>
          </a:p>
          <a:p>
            <a:r>
              <a:rPr lang="ru-RU" sz="2400" dirty="0" smtClean="0"/>
              <a:t>Прво штампано дело објавио је са 14 година у омладинском часопису „Венац“ 1928. године.</a:t>
            </a:r>
            <a:endParaRPr lang="en-US" sz="2400" dirty="0"/>
          </a:p>
        </p:txBody>
      </p:sp>
      <p:pic>
        <p:nvPicPr>
          <p:cNvPr id="6" name="Picture 5" descr="Branko_Co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72066" y="1643050"/>
            <a:ext cx="3514725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080563" y="5473005"/>
            <a:ext cx="506343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Сматра се једним од највећих</a:t>
            </a:r>
          </a:p>
          <a:p>
            <a:pPr algn="ctr"/>
            <a:r>
              <a:rPr lang="sr-Cyrl-R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дечјих писаца рођених на</a:t>
            </a:r>
          </a:p>
          <a:p>
            <a:pPr algn="ctr"/>
            <a:r>
              <a:rPr lang="sr-Cyrl-R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ј</a:t>
            </a:r>
            <a:r>
              <a:rPr lang="sr-Cyrl-R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угословенским просторима.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је био Бранко Ћопић?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810" y="1500174"/>
            <a:ext cx="4114800" cy="492922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Дела су му превођена на </a:t>
            </a:r>
            <a:r>
              <a:rPr lang="ru-RU" sz="2400" dirty="0" smtClean="0">
                <a:hlinkClick r:id="rId2" tooltip="Руски језик"/>
              </a:rPr>
              <a:t>руски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3" tooltip="Енглески језик"/>
              </a:rPr>
              <a:t>енглески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4" tooltip="Француски језик"/>
              </a:rPr>
              <a:t>француски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5" tooltip="Немачки језик"/>
              </a:rPr>
              <a:t>немачки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6" tooltip="Украјински језик"/>
              </a:rPr>
              <a:t>украјински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7" tooltip="Пољски језик"/>
              </a:rPr>
              <a:t>пољски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8" tooltip="Чешки језик"/>
              </a:rPr>
              <a:t>чешки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9" tooltip="Бугарски језик"/>
              </a:rPr>
              <a:t>бугарски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10" tooltip="Румунски језик"/>
              </a:rPr>
              <a:t>румунски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11" tooltip="Словеначки језик"/>
              </a:rPr>
              <a:t>словеначки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12" tooltip="Мађарски језик"/>
              </a:rPr>
              <a:t>мађарски језик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Волео је да пише о сеоском животу и менталитету људи са села, радницима, деци, сањарима...</a:t>
            </a:r>
          </a:p>
          <a:p>
            <a:r>
              <a:rPr lang="ru-RU" sz="2400" dirty="0" smtClean="0"/>
              <a:t>Нека од његових познатијих дела за децу су:</a:t>
            </a:r>
          </a:p>
          <a:p>
            <a:pPr lvl="1"/>
            <a:r>
              <a:rPr lang="ru-RU" sz="2000" dirty="0" smtClean="0"/>
              <a:t>Орлови рано лете</a:t>
            </a:r>
          </a:p>
          <a:p>
            <a:pPr lvl="1"/>
            <a:r>
              <a:rPr lang="ru-RU" sz="2000" dirty="0" smtClean="0"/>
              <a:t>Деда Тришин млин</a:t>
            </a:r>
          </a:p>
          <a:p>
            <a:pPr lvl="1"/>
            <a:r>
              <a:rPr lang="ru-RU" sz="2000" dirty="0" smtClean="0"/>
              <a:t>Приче испод змајевих крила</a:t>
            </a:r>
          </a:p>
          <a:p>
            <a:pPr lvl="1"/>
            <a:r>
              <a:rPr lang="ru-RU" sz="2000" dirty="0" smtClean="0"/>
              <a:t>Сунчана република</a:t>
            </a:r>
          </a:p>
          <a:p>
            <a:pPr lvl="1"/>
            <a:r>
              <a:rPr lang="ru-RU" sz="2000" dirty="0" smtClean="0"/>
              <a:t>Јежева кућица</a:t>
            </a:r>
          </a:p>
          <a:p>
            <a:endParaRPr lang="en-US" sz="2400" dirty="0"/>
          </a:p>
        </p:txBody>
      </p:sp>
      <p:pic>
        <p:nvPicPr>
          <p:cNvPr id="6" name="Picture 5" descr="Branko_Copic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0100" y="1571612"/>
            <a:ext cx="2671922" cy="3152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Биста Бранка Ћопића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&amp;Dcy;&amp;acy;&amp;tcy;&amp;ocy;&amp;tcy;&amp;iecy;&amp;kcy;&amp;acy;:Branko &amp;Cacute;opi&amp;cacute;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278608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2357422" y="5429264"/>
            <a:ext cx="3942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Херцег Нови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Непознате речи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525963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огањ - ватра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двори - кућа, дворац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снено - сањиво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луњати - скитати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куњати - дремати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10000"/>
          </a:bodyPr>
          <a:lstStyle/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Зашто је писац дечака, односно унука представио у лику Месеца?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Где живе Месец и његова бака?</a:t>
            </a: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Шта воли Месец?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кога те Месец подсећа?</a:t>
            </a: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Треба ли кажњавати децу?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који начин бака изражава љубав према свом унуку?</a:t>
            </a:r>
            <a:endParaRPr lang="sr-Cyrl-R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Који стихови показују да је бака одустала од намере да казни унука?</a:t>
            </a: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којим стиховима је описана ноћ?</a:t>
            </a: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Која строфа је најкраћа? Објасните зашто.</a:t>
            </a: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Како је описан унук?</a:t>
            </a:r>
          </a:p>
          <a:p>
            <a:r>
              <a:rPr lang="sr-Cyrl-R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којим стиховима преовлађује хумор?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320504-panorama-with-medieval-castle-and-dragon-cartoon-and-vector-illustrati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7475" y="3643314"/>
            <a:ext cx="4593417" cy="3031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8504665-panorama-con-el-castillo-medieval-el-drag-n-y-el-caballo-ilustraci-n-de-la-caricatura-y-el-vec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42852"/>
            <a:ext cx="3363579" cy="3355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10628668-bright-and-jolly-medieval-castle-fortress-with-walls-towers-and-flag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643050"/>
            <a:ext cx="3929090" cy="3428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9083" y="3643315"/>
            <a:ext cx="4318030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Boldt-Castle-castles-543276_1024_68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42852"/>
            <a:ext cx="5193570" cy="3464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HD-wallpaper-Netherlands-Castle-HQ-Wallpap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786190"/>
            <a:ext cx="4443178" cy="2960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500042"/>
            <a:ext cx="3300721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289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Месец и његова бака</vt:lpstr>
      <vt:lpstr>Шта је Месец?</vt:lpstr>
      <vt:lpstr>Ко је био Бранко Ћопић?</vt:lpstr>
      <vt:lpstr>Ко је био Бранко Ћопић?</vt:lpstr>
      <vt:lpstr>Биста Бранка Ћопића</vt:lpstr>
      <vt:lpstr>Непознате речи</vt:lpstr>
      <vt:lpstr>Slide 7</vt:lpstr>
      <vt:lpstr>Slide 8</vt:lpstr>
      <vt:lpstr>Slide 9</vt:lpstr>
      <vt:lpstr>Играмо се фотографијом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Месец и његова бака</dc:title>
  <dc:creator>Sladja</dc:creator>
  <cp:lastModifiedBy>Sladja</cp:lastModifiedBy>
  <cp:revision>8</cp:revision>
  <dcterms:created xsi:type="dcterms:W3CDTF">2013-10-20T01:55:17Z</dcterms:created>
  <dcterms:modified xsi:type="dcterms:W3CDTF">2013-11-30T04:34:28Z</dcterms:modified>
</cp:coreProperties>
</file>