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8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69958D-88C5-4184-BAB7-86E804D89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AE013-658E-47C8-B2D8-F47C6AA3E32A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D:\Hot Chilli\Webs\powerpoint\Bus gen3\educatcarhou.jpg"/>
          <p:cNvPicPr>
            <a:picLocks noChangeAspect="1" noChangeArrowheads="1"/>
          </p:cNvPicPr>
          <p:nvPr/>
        </p:nvPicPr>
        <p:blipFill>
          <a:blip r:embed="rId2" cstate="print">
            <a:lum bright="-24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5F73A8F-8B04-4B73-9D10-0D62748D0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E3F3E-B640-4F95-877A-2202D5B50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850E7-FC55-4C1A-811F-5997FF111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EA02-E616-4ED7-97BE-A046A4A5E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0497-ED5D-48DE-82F2-2FC9B79F9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D9F4-646D-4C70-A015-A6C6B9532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8AA3-422D-4740-9747-A6BC45CDF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82F9F-E826-426A-954D-55302F866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C5896-4A72-4E1D-8889-36D1613CA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C7A73-C27B-45B1-8822-9296C4E34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948CA-B17D-455F-AB34-80CD35057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D:\Hot Chilli\Webs\powerpoint\Bus gen3\educatcarhou.jpg"/>
          <p:cNvPicPr>
            <a:picLocks noChangeAspect="1" noChangeArrowheads="1"/>
          </p:cNvPicPr>
          <p:nvPr/>
        </p:nvPicPr>
        <p:blipFill>
          <a:blip r:embed="rId13" cstate="print">
            <a:lum bright="-24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fld id="{F9304D93-2E08-4544-BFF6-A7918158277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44824"/>
            <a:ext cx="7772400" cy="3384376"/>
          </a:xfrm>
        </p:spPr>
        <p:txBody>
          <a:bodyPr/>
          <a:lstStyle/>
          <a:p>
            <a:r>
              <a:rPr lang="sr-Cyrl-CS" dirty="0" smtClean="0"/>
              <a:t>Променљиве</a:t>
            </a:r>
            <a:r>
              <a:rPr lang="sr-Latn-RS" dirty="0" smtClean="0"/>
              <a:t> </a:t>
            </a:r>
            <a:r>
              <a:rPr lang="sr-Cyrl-CS" dirty="0" smtClean="0"/>
              <a:t>и</a:t>
            </a:r>
            <a:r>
              <a:rPr lang="sr-Latn-RS" dirty="0" smtClean="0"/>
              <a:t> </a:t>
            </a:r>
            <a:r>
              <a:rPr lang="sr-Cyrl-CS" dirty="0" smtClean="0"/>
              <a:t>непроменљиве</a:t>
            </a:r>
            <a:r>
              <a:rPr lang="sr-Latn-RS" dirty="0" smtClean="0"/>
              <a:t> </a:t>
            </a:r>
            <a:r>
              <a:rPr lang="sr-Cyrl-CS" dirty="0" smtClean="0"/>
              <a:t>врсте</a:t>
            </a:r>
            <a:r>
              <a:rPr lang="sr-Latn-RS" dirty="0" smtClean="0"/>
              <a:t> </a:t>
            </a:r>
            <a:r>
              <a:rPr lang="sr-Cyrl-CS" dirty="0" smtClean="0"/>
              <a:t>речи</a:t>
            </a:r>
            <a:endParaRPr lang="sr-Latn-CS" dirty="0"/>
          </a:p>
        </p:txBody>
      </p:sp>
    </p:spTree>
  </p:cSld>
  <p:clrMapOvr>
    <a:masterClrMapping/>
  </p:clrMapOvr>
  <p:transition>
    <p:comb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216352"/>
          </a:xfrm>
        </p:spPr>
        <p:txBody>
          <a:bodyPr/>
          <a:lstStyle/>
          <a:p>
            <a:r>
              <a:rPr lang="sr-Cyrl-CS" dirty="0" smtClean="0"/>
              <a:t>ВЕЗНИЦИ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CS" dirty="0"/>
              <a:t>прaви вeзници су</a:t>
            </a:r>
            <a:r>
              <a:rPr lang="sr-Latn-CS" dirty="0" smtClean="0"/>
              <a:t>:</a:t>
            </a:r>
            <a:br>
              <a:rPr lang="sr-Latn-CS" dirty="0" smtClean="0"/>
            </a:br>
            <a:r>
              <a:rPr lang="sr-Latn-CS" dirty="0" smtClean="0"/>
              <a:t>и</a:t>
            </a:r>
            <a:r>
              <a:rPr lang="sr-Latn-CS" dirty="0"/>
              <a:t>, пa, aли, дa, дoк, jeр, aкo</a:t>
            </a:r>
            <a:br>
              <a:rPr lang="sr-Latn-CS" dirty="0"/>
            </a:br>
            <a:r>
              <a:rPr lang="sr-Latn-CS" dirty="0" smtClean="0"/>
              <a:t>нeпрaви </a:t>
            </a:r>
            <a:r>
              <a:rPr lang="sr-Latn-CS" dirty="0"/>
              <a:t>вeзници су: кaдa, вeћ, дaклe, пoштo, кaкo</a:t>
            </a:r>
            <a:br>
              <a:rPr lang="sr-Latn-CS" dirty="0"/>
            </a:b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477000"/>
          </a:xfrm>
        </p:spPr>
        <p:txBody>
          <a:bodyPr/>
          <a:lstStyle/>
          <a:p>
            <a:r>
              <a:rPr lang="sr-Cyrl-CS" dirty="0" smtClean="0"/>
              <a:t>УЗВИЦИ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јао</a:t>
            </a:r>
            <a:r>
              <a:rPr lang="sr-Latn-CS" dirty="0" smtClean="0"/>
              <a:t>, </a:t>
            </a:r>
            <a:r>
              <a:rPr lang="sr-Cyrl-CS" dirty="0" smtClean="0"/>
              <a:t>јој</a:t>
            </a:r>
            <a:r>
              <a:rPr lang="sr-Latn-CS" dirty="0" smtClean="0"/>
              <a:t>, </a:t>
            </a:r>
            <a:r>
              <a:rPr lang="sr-Cyrl-CS" dirty="0" smtClean="0"/>
              <a:t>ој</a:t>
            </a:r>
            <a:r>
              <a:rPr lang="sr-Latn-CS" dirty="0" smtClean="0"/>
              <a:t>, </a:t>
            </a:r>
            <a:r>
              <a:rPr lang="sr-Latn-CS" dirty="0"/>
              <a:t>ух, </a:t>
            </a:r>
            <a:r>
              <a:rPr lang="sr-Cyrl-CS" dirty="0" smtClean="0"/>
              <a:t>а</a:t>
            </a:r>
            <a:r>
              <a:rPr lang="sr-Latn-CS" dirty="0" smtClean="0"/>
              <a:t>х</a:t>
            </a:r>
            <a:r>
              <a:rPr lang="sr-Latn-CS" dirty="0"/>
              <a:t>, </a:t>
            </a:r>
            <a:r>
              <a:rPr lang="sr-Cyrl-CS" dirty="0" smtClean="0"/>
              <a:t>о</a:t>
            </a:r>
            <a:r>
              <a:rPr lang="sr-Latn-CS" dirty="0" smtClean="0"/>
              <a:t>х</a:t>
            </a:r>
            <a:r>
              <a:rPr lang="sr-Latn-CS" dirty="0"/>
              <a:t>, уф, </a:t>
            </a:r>
            <a:r>
              <a:rPr lang="sr-Latn-CS" dirty="0" smtClean="0"/>
              <a:t>ур</a:t>
            </a:r>
            <a:r>
              <a:rPr lang="sr-Cyrl-CS" dirty="0" smtClean="0"/>
              <a:t>а</a:t>
            </a:r>
            <a:r>
              <a:rPr lang="sr-Latn-CS" dirty="0" smtClean="0"/>
              <a:t>, у</a:t>
            </a:r>
            <a:r>
              <a:rPr lang="sr-Cyrl-CS" dirty="0" smtClean="0"/>
              <a:t>а</a:t>
            </a:r>
            <a:r>
              <a:rPr lang="sr-Latn-CS" dirty="0" smtClean="0"/>
              <a:t>, в</a:t>
            </a:r>
            <a:r>
              <a:rPr lang="sr-Cyrl-CS" dirty="0" smtClean="0"/>
              <a:t>а</a:t>
            </a:r>
            <a:r>
              <a:rPr lang="sr-Latn-CS" dirty="0" smtClean="0"/>
              <a:t>у</a:t>
            </a:r>
            <a:r>
              <a:rPr lang="sr-Latn-CS" dirty="0"/>
              <a:t>, </a:t>
            </a:r>
            <a:r>
              <a:rPr lang="sr-Cyrl-CS" dirty="0" smtClean="0"/>
              <a:t>о</a:t>
            </a:r>
            <a:r>
              <a:rPr lang="sr-Latn-CS" dirty="0" smtClean="0"/>
              <a:t>п</a:t>
            </a:r>
            <a:r>
              <a:rPr lang="sr-Cyrl-CS" dirty="0" smtClean="0"/>
              <a:t>а</a:t>
            </a:r>
            <a:r>
              <a:rPr lang="sr-Latn-CS" dirty="0" smtClean="0"/>
              <a:t>, </a:t>
            </a:r>
            <a:r>
              <a:rPr lang="sr-Cyrl-CS" dirty="0" smtClean="0"/>
              <a:t>о</a:t>
            </a:r>
            <a:r>
              <a:rPr lang="sr-Latn-CS" dirty="0" smtClean="0"/>
              <a:t>п</a:t>
            </a:r>
            <a:r>
              <a:rPr lang="sr-Latn-CS" dirty="0"/>
              <a:t>, упс, </a:t>
            </a:r>
            <a:r>
              <a:rPr lang="sr-Cyrl-CS" dirty="0" smtClean="0"/>
              <a:t>о</a:t>
            </a:r>
            <a:r>
              <a:rPr lang="sr-Latn-CS" dirty="0" smtClean="0"/>
              <a:t>х</a:t>
            </a:r>
            <a:r>
              <a:rPr lang="sr-Cyrl-CS" dirty="0" smtClean="0"/>
              <a:t>о</a:t>
            </a:r>
            <a:r>
              <a:rPr lang="sr-Latn-CS" dirty="0" smtClean="0"/>
              <a:t>, </a:t>
            </a:r>
            <a:r>
              <a:rPr lang="sr-Latn-CS" dirty="0"/>
              <a:t>мрш, куш, иш, </a:t>
            </a:r>
            <a:r>
              <a:rPr lang="sr-Latn-CS" dirty="0" smtClean="0"/>
              <a:t>м</a:t>
            </a:r>
            <a:r>
              <a:rPr lang="sr-Cyrl-CS" dirty="0" smtClean="0"/>
              <a:t>а</a:t>
            </a:r>
            <a:r>
              <a:rPr lang="sr-Latn-CS" dirty="0" smtClean="0"/>
              <a:t>ц</a:t>
            </a:r>
            <a:r>
              <a:rPr lang="sr-Latn-CS" dirty="0"/>
              <a:t>…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5928320"/>
          </a:xfrm>
        </p:spPr>
        <p:txBody>
          <a:bodyPr/>
          <a:lstStyle/>
          <a:p>
            <a:r>
              <a:rPr lang="sr-Cyrl-CS" dirty="0" smtClean="0"/>
              <a:t>РЕЧЦЕ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да</a:t>
            </a:r>
            <a:r>
              <a:rPr lang="sr-Latn-RS" dirty="0" smtClean="0"/>
              <a:t>,</a:t>
            </a:r>
            <a:r>
              <a:rPr lang="sr-Cyrl-CS" dirty="0" smtClean="0"/>
              <a:t>не</a:t>
            </a:r>
            <a:r>
              <a:rPr lang="sr-Latn-RS" dirty="0" smtClean="0"/>
              <a:t>,</a:t>
            </a:r>
            <a:r>
              <a:rPr lang="sr-Cyrl-CS" dirty="0" smtClean="0"/>
              <a:t>зар</a:t>
            </a:r>
            <a:r>
              <a:rPr lang="sr-Latn-RS" dirty="0" smtClean="0"/>
              <a:t>,</a:t>
            </a:r>
            <a:r>
              <a:rPr lang="sr-Cyrl-CS" dirty="0" smtClean="0"/>
              <a:t>нека</a:t>
            </a:r>
            <a:r>
              <a:rPr lang="sr-Latn-RS" dirty="0" smtClean="0"/>
              <a:t>,</a:t>
            </a:r>
            <a:r>
              <a:rPr lang="sr-Cyrl-CS" dirty="0" smtClean="0"/>
              <a:t>дакле</a:t>
            </a:r>
            <a:r>
              <a:rPr lang="sr-Latn-RS" dirty="0" smtClean="0"/>
              <a:t>,</a:t>
            </a:r>
            <a:br>
              <a:rPr lang="sr-Latn-RS" dirty="0" smtClean="0"/>
            </a:br>
            <a:r>
              <a:rPr lang="sr-Cyrl-CS" dirty="0" smtClean="0"/>
              <a:t>једино</a:t>
            </a:r>
            <a:r>
              <a:rPr lang="sr-Latn-RS" dirty="0" smtClean="0"/>
              <a:t>,</a:t>
            </a:r>
            <a:r>
              <a:rPr lang="sr-Cyrl-CS" dirty="0" smtClean="0"/>
              <a:t>као</a:t>
            </a:r>
            <a:r>
              <a:rPr lang="sr-Latn-RS" dirty="0" smtClean="0"/>
              <a:t>,</a:t>
            </a:r>
            <a:r>
              <a:rPr lang="sr-Cyrl-CS" dirty="0" smtClean="0"/>
              <a:t>ево</a:t>
            </a:r>
            <a:r>
              <a:rPr lang="sr-Latn-RS" dirty="0" smtClean="0"/>
              <a:t>,</a:t>
            </a:r>
            <a:r>
              <a:rPr lang="sr-Cyrl-CS" dirty="0" smtClean="0"/>
              <a:t>ето</a:t>
            </a:r>
            <a:r>
              <a:rPr lang="sr-Latn-RS" dirty="0" smtClean="0"/>
              <a:t>,</a:t>
            </a:r>
            <a:br>
              <a:rPr lang="sr-Latn-RS" dirty="0" smtClean="0"/>
            </a:br>
            <a:r>
              <a:rPr lang="sr-Cyrl-CS" dirty="0" smtClean="0"/>
              <a:t>ено</a:t>
            </a:r>
            <a:r>
              <a:rPr lang="sr-Latn-RS" dirty="0" smtClean="0"/>
              <a:t>...</a:t>
            </a:r>
            <a:endParaRPr lang="sr-Latn-C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sr-Cyrl-CS" dirty="0" smtClean="0"/>
              <a:t>Врсте</a:t>
            </a:r>
            <a:r>
              <a:rPr lang="sr-Latn-RS" dirty="0" smtClean="0"/>
              <a:t> </a:t>
            </a:r>
            <a:r>
              <a:rPr lang="sr-Cyrl-CS" dirty="0" smtClean="0"/>
              <a:t>речи</a:t>
            </a:r>
            <a:endParaRPr lang="sr-Latn-C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Промењљиве</a:t>
            </a:r>
            <a:r>
              <a:rPr lang="sr-Latn-RS" dirty="0" smtClean="0"/>
              <a:t> </a:t>
            </a:r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CS" dirty="0" smtClean="0"/>
              <a:t>Именице</a:t>
            </a:r>
            <a:endParaRPr lang="sr-Latn-RS" dirty="0" smtClean="0"/>
          </a:p>
          <a:p>
            <a:r>
              <a:rPr lang="sr-Cyrl-CS" dirty="0" smtClean="0"/>
              <a:t>Глаголи</a:t>
            </a:r>
            <a:endParaRPr lang="sr-Latn-RS" dirty="0" smtClean="0"/>
          </a:p>
          <a:p>
            <a:r>
              <a:rPr lang="sr-Cyrl-CS" dirty="0" smtClean="0"/>
              <a:t>Придеви</a:t>
            </a:r>
            <a:endParaRPr lang="sr-Latn-RS" dirty="0" smtClean="0"/>
          </a:p>
          <a:p>
            <a:r>
              <a:rPr lang="sr-Cyrl-CS" dirty="0" smtClean="0"/>
              <a:t>Заменице</a:t>
            </a:r>
            <a:endParaRPr lang="sr-Latn-RS" dirty="0" smtClean="0"/>
          </a:p>
          <a:p>
            <a:r>
              <a:rPr lang="sr-Cyrl-CS" dirty="0" smtClean="0"/>
              <a:t>Бројеви</a:t>
            </a:r>
            <a:endParaRPr lang="sr-Latn-RS" dirty="0" smtClean="0"/>
          </a:p>
          <a:p>
            <a:endParaRPr lang="sr-Latn-C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CS" dirty="0" smtClean="0"/>
              <a:t>Непроменљиве</a:t>
            </a:r>
            <a:endParaRPr lang="sr-Latn-C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CS" dirty="0" smtClean="0"/>
              <a:t>Прилози</a:t>
            </a:r>
            <a:endParaRPr lang="sr-Latn-RS" dirty="0" smtClean="0"/>
          </a:p>
          <a:p>
            <a:r>
              <a:rPr lang="sr-Cyrl-CS" dirty="0" smtClean="0"/>
              <a:t>Предлози</a:t>
            </a:r>
            <a:endParaRPr lang="sr-Latn-RS" dirty="0" smtClean="0"/>
          </a:p>
          <a:p>
            <a:r>
              <a:rPr lang="sr-Cyrl-CS" dirty="0" smtClean="0"/>
              <a:t>Везници</a:t>
            </a:r>
            <a:endParaRPr lang="sr-Latn-RS" dirty="0" smtClean="0"/>
          </a:p>
          <a:p>
            <a:r>
              <a:rPr lang="sr-Cyrl-CS" dirty="0" smtClean="0"/>
              <a:t>Речце</a:t>
            </a:r>
            <a:endParaRPr lang="sr-Latn-RS" dirty="0" smtClean="0"/>
          </a:p>
          <a:p>
            <a:r>
              <a:rPr lang="sr-Cyrl-CS" dirty="0" smtClean="0"/>
              <a:t>Узвици</a:t>
            </a:r>
            <a:endParaRPr lang="sr-Latn-RS" dirty="0" smtClean="0"/>
          </a:p>
          <a:p>
            <a:endParaRPr lang="sr-Latn-CS" dirty="0"/>
          </a:p>
        </p:txBody>
      </p:sp>
    </p:spTree>
  </p:cSld>
  <p:clrMapOvr>
    <a:masterClrMapping/>
  </p:clrMapOvr>
  <p:transition>
    <p:randomBar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5640288"/>
          </a:xfrm>
        </p:spPr>
        <p:txBody>
          <a:bodyPr/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ИМЕНИЦЕ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облак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облаку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облака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облаче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облаци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облаке</a:t>
            </a:r>
            <a:endParaRPr lang="sr-Latn-CS" dirty="0"/>
          </a:p>
        </p:txBody>
      </p:sp>
      <p:pic>
        <p:nvPicPr>
          <p:cNvPr id="10242" name="Picture 2" descr="http://www.igrezadecu.rs/games/images/Cloud-Sma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836712"/>
            <a:ext cx="2915816" cy="289671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144344"/>
          </a:xfrm>
        </p:spPr>
        <p:txBody>
          <a:bodyPr/>
          <a:lstStyle/>
          <a:p>
            <a:r>
              <a:rPr lang="sr-Cyrl-CS" dirty="0" smtClean="0"/>
              <a:t>ГЛАГОЛИ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читам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читаш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читамо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читате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читају</a:t>
            </a:r>
            <a:endParaRPr lang="sr-Latn-CS" dirty="0"/>
          </a:p>
        </p:txBody>
      </p:sp>
      <p:sp>
        <p:nvSpPr>
          <p:cNvPr id="9218" name="AutoShape 2" descr="data:image/jpeg;base64,/9j/4AAQSkZJRgABAQAAAQABAAD/2wCEAAkGBhQSERUUEhQUFRUUFxQVFxUUFRcYFxgVFBQVFBQVFBQXHCYfFxkjGhUXHy8gIycpLCwsFR4xNTAqNSYrLCkBCQoKDgwOGg8PGikkHiQsLCwsKSksLCwpLCksLCwsKSkqNCkpLCwsLCwsLCksLC4sKSwpLCksLCwsLSksLCwtKf/AABEIAOEA4QMBIgACEQEDEQH/xAAcAAABBQEBAQAAAAAAAAAAAAAAAQIDBAUGBwj/xABDEAABAwIDBAYGBwYGAwEAAAABAAIDBBESITEFBkFREyJhcYGRBzJCUqGxFCNigpLB0TNDcpOi8BUWNHOy4SRT8bP/xAAaAQACAwEBAAAAAAAAAAAAAAAAAwECBAUG/8QAMREAAgIBAwEFCAIBBQAAAAAAAAECAxESITEEIkFRkfATMmFxgaGx0QXh8RQjQnLB/9oADAMBAAIRAxEAPwD3FCEIAEIQgAQhCABCEIAEIQgAQhCABCEIAEIQgAQhCABCEIAEIQgAQhCABCEIAEIQgAQhCABCEIAEIQgAQhCABCEl0AIlBTC5NJVckkuJAUeJKHIyQOLky6FGSobJJcSc16hD7pQUKQYJcScmNUTq+MGxe2/K4VgwWEKFtYw+0PNP6ZvMeaMhhj0JAUqkgEIQgAQhCABCEIAEIQgAQhBQAl0XSIKgAJTcSCmOVWySQuUZcgOSPVWyRpkTmFQlyTEl68FsEr5E1sijIRhVdTZOCYyJjim3TJqprBmVLkCXgTRtUctW1mZIyXKbe39jhBANzoAM7nsA1XAbR3hqKk5uLWn2Qc7dpGnh5pUr0lsdPp/4yy59rY7De3fJjpOjuXxtbnG02D5CT+2cPYa0Dq8S+5Bwhcoylhmdcspm8m9GxjfMC58fgqUVJYZ+SR0Z5LHPqJTezO/R/G01Rxy/iXix8R+r6Vg5xTPLfBt3N+Cng3kqW+rOHdk0Y/5xlvyWSA4aEjuKV1U/jZ3eM/NVVk/EdLoKZf8AFfTY6an39qGevBiHOCUO/oeGn4rVpPShFez3uiPKZrmfEjD8VwAnHEFvdmFM27xYEOHI/oU5dRJcr19zHZ/EQfD81+sHrtDvWHi7S1w5tII8wtSHbTHa5LwKXZmE3a10TvejJYfhkrNNvHWw+rKJR7src/xNsfitMOoz3+Zzbf4ma3Uc/wDV5+2z8sn0DHMHaG6evGdm+lbAQKmF7PtxnE3yNvmV6Lu1vjT1YtDK17vd0cPumxWqM8nHspcHj+mdChCEwQCEIQAIQkKAEJTXFKgtVWSNL1E+RPLVC5iVJsshcaje9I4qOQrLOzAxREc9Aeq7pE5iye2y8Ibo2LAlTnSgC5Nlh7X2+yBpLnAW5my852zv9LUEspwSNC83DR+ZTozkPr6VzxnbPm/kuTvdv77xQA9YXHb8yvPto72T1Rsy7WcyP+LePefisqPZpJxyuL3dug/hbwVwzgZBKnZnjf8AB6HpegjWs4x+f0vp5kcdCAbk3J1cTcnx/JWWgDRVS8ppcUppvk6qhhYRdD+aca1oGSziSmYFHs0+SdC7y06cHUppc3moMKSyvpRbSSGQIbJyUdkoKnBODo6PaDeja0PDHD1ukZjDu0Hh3KWp2TEADIfWFw6JptnzBKwo2C13+AGp/RSVG1sDeu7CwaN4+CQ4NvsmOcNL1KWF3/5I6vZzQTgeHjuI+BWc+CFjgTdrwbh0TsDmnmCNFSq9uvldhiaRfIW9Yrrdw/Ru+qwzTmzD1mg5ki9sVuN10K6ZpZb38Fyc3qOvomtDSkvF8fTxfyPSvR7tCSWlHSyPlserJIAHlp0DiPWIz62V8u89Qq1BQMhYGMFgFZXSimks8nlLHFzbgsLuBCEKwsEIKbdAC2THpxcmFVYDXOUEjlNIqcz1ltlgbFZGPksq89WAC5xAaBck6AKKaVc/vZtAxw3HA38tPjn4LkTuzLSjfV07m0hm1PSFBBfFHNYcS1jfJj3h/wDSuW2t6WS7Kna6/OSwb5X/AEXA1FWZ5rvN7n4XXb7P3TZLTMc1pbcEG2YJaS0/EFdB1V1JOS3IjnLcOOMvk5er2jJNJjqi6TkGuAaO5q1KTakYt0b8FtA9oA7hw+Khrd05IycJ8v0WRNSvYes094yPkplGu5cnTpu9h7q58d/usP7YO0bXsd+2i+/EbHvw6FP/AMFbJnBK1/2HdR48DkVxFPXOYeo4js0/pOR8low7e99ufNuR8ibHzSJdLKPum+vrYPh4+69fI1qilcw2cC08iFD0RU1PtrELBwePdfr5H5hS4mO0JjPI5t8DqFnblHlHShZlZW/yKmApOjV0077gEa8dR5haFLsxjQZHFsjGjRtxd3uniNVV2pEysUTCw9iLHkuiq4WSMa+JrY73DgXWb2EErMOzzc4zhA1P6c0K1ERtUlvsUYKV0jg1ouf7zKtSQMi0Ic4an2R3c0lbtFsUZAsxvE+07++S5Wt2k5/2W8uJ71oqrnb8EZup6yNKzLy/fgjRr9tgG0fWdxdwH6rKZBJO/K7uZOg7P+gr2yN3Xy2JBazlxPfyC7bZ2zGRCzWgkeTe8/lqtDnCnaO7PP3X2dT77wvD1+fLBn7B3aETS8+sGuNzzDSR3Zr17dEM+iQdHbCIogDflG3hwXEbLpHyv6uYGrtBlqG/m7+wu4e0ZIqtlEWMDYhM5lQAf/IpxlC1pAs/CTfFfSOw43b00m8ykc3qXwkeoITWvTltTyYwQhCkASWSoQBG4qJz096glSJywWSGPkVWcqUlRTLBc8o0QWGUJXrG3hpRJA9vYVqVZWdNLmQdCuFOzTLJ2KI8NHiFBSXlDOJIHjexXu+4FO3/AA+Jzm3a50zg4D2TNJhJ7LW815dvRsPoXukZk197O9xzsiT9k8+B713m6u/cMUMUB6nRtawciGi1we3Vejj1ELEp9zMtvS2KOitZxv58fg6at2Uwi5ZiafaYMWX8Iz8rrAqt0YZgTGQba2INuwjUeK6qmropetG7CTxYRY/xNOR77X7UlXQ4s5IhJYZSQktkHhcOH3XHuVnTCe8TErrKnhnle1vR+5vs3HYuVrd3Hs0uOw5he5tpnEkQzNkI1inFnjvIAe3vc1yzq6mYcqiB0f2gMbPxNFwO1wCU4218M1R6iE/fXkeEvjezUZdmY8lZptskZE+eY+OfxXp9fuTHI3FEQQdC0gg+IyXIbU3Ge2/Vv2jIqfbQltYsGquU4b1S+j/rcNmbewkFptbP3m+I1+C13bSjkdfDgDsn9GbtPaBw7lw8+x5IzlfxyKINqPYetcHt/VKn0sZ7wZvr65Z/3lh+Pd5nYSYQ/IlzG+rcWv22WbtfbYZl6z/dGg7+SzazbznNszq83nXub+qo7N2TLUOwxtNic3a3/VRV0qXasDqv5DT2at34/r98fMiMj5n8XvOgGjV2Owdyw0dLOeWul+DWjVzu7NbW7W6TYvVAe72nH1GkaguHruHut8S1dNV07IWh8pJJ6rcrvcfciYNNNG8rkmxKfOxtaY8HEc98yeX6838fwYho7Nufq2DhcBxA4udo0dgz7RoqjqyIAOkOCHRrWg45PssaMwD5nsGZztu7eL5MGEOf7MAN2s5OncMnO+yMhwv6yxp58MgxOMs7sieDAeDRoB/ZWTTh+vX18smS/rNO0eTuNn7fZiaJxamxBv0e4OG9gx0zv3jb6x+qL3JdbL0dtQCAW6Lw92zndG8ONyAQ482uBGS9P3IrDLQwSHVzGk99rH4gptV8pp+CMlNjsbbOkjkVlpWcx6uwlbaLM7DpLBKhCFqKAkcUqQhAETlWmKtOYqsozWW0ZErkKCVWXHJUZ39q592EjTWsso1oHErGqyMiFo1EhusmeTrZ81wbXlnd6eLRFOwHquGvA8lzO0NynZmncAP/AFvzb906t+S6WNw7T+Sj2hthtM3EdOeXhkr0WWVyxX39w65qMcvu7zi49pVNE76xskQ4E3cw9zx/2uw2F6VgMpQcrXc3MZ8yPzsub2rvwahpiaRG05OcRdxHJjTkO8+SxX7MbYGK7SOIdn4r0MHhZmtL+HHrzPPW/wAjXq02LK8cb/b+j3qi2zT1jAepIOF7XHa06g9oVkUTx+xmuP8A1z3kHcJL4x3ku7l89UlVPEbhrrj2mHC7xtk7xC6rY3pNlYQHEPtwd1X/AByPmFpVjXO4Roqu3pl9Hz6+R6VV00YOKaF9O7jNCS6PvdJGAbf7jQE07Mkc0OjfHUMOhBAJHY9t2u8h3qvsT0hwzWaThd7rsj8VtHZ0EhL2XjkP7yF2Bx7XWyf98OCNNdgqUbaXucrXbKYcpIyw6dcW8neqfArn9r7sRAEkfBekTwVLRbqVDPCOW3/5vP4AuO342jDHSylkb45GsJwyDAA4kNGEZtkIJv1LjLNyzy6ZxfZY6HVvGGeb0+7YnmIi6rGGzjYuBfqI2M1e7mBoF6hsjd4NaG4cDPcb6zv9x44fZblzLtFY3R3YbT00Qa0Y3RtdI72i54DnC59UAnhyU20NtgRucyQQwMHXqjx4YaYEHEScuksR7occxeUXJ4fCF68LblkldtJlPeNjWvlaAS2+GOFtrh0zh6gto0dY8BbMeabZ3pkqJC2B5e49V9QRbLjHTs0jZ89SSc1U2zt11YeigYYqUEkNv15XXzkmdckknM3J7STmKL5sI6KHN5yc4aAcgqy27K/x8WYbru5D3VQhHRw5yH1n62vrnxPaina2LMm7jqeKhc1sDczdx1WfDU4nhz8wDcN5nt7FWNepPHHj3sxRrla8ROi2htYiF7zlcYGfacR8hr4L0TcXeGljoKaE1EIkbGMTDI0EFxLsJBOovZeRVTg8gyZkaWyGfsgclb2XRy1sopmHI2Mr7AhjAc8/h2mw0upqrUY6V9Tu/wCj9hDMmvgke9NmvmDl2LRpHXXOUbGRMZHGLNY1rWjkGiwW3s6VMoXaM8+DSQhC3iQQhCAGOVSVysvVaYLNc9i8SlJMVRqJrK1ObLPqiVw+oseDo0QTZSmnzzAHd+iyaiW78tCr9XFxVboOJF1ym99ztVaYrJUN7p1RsNsws8A3HHt5clbfSEajhcforVFCRrdQpOMtibZRlDB5rtPcJ0cuAXIeHOid2tF3Ru7QMxzAPJYc9DPTnQ5d69i3lrWs+jtBb0zp4DG034yCN7n2zazC9zSeOKwzW1WbuwyMHSWJsOuQAHHmCMszwXqKJ2zgpPc8xbXXqaPEKPeoDKRni38wrMn0ecZWv2ZHyXZ7d9FrTcsHlkuF2luPNEbtubeBUezrzlZi/sZ30zW8PsRSUMkY+rdjaM8Ls7d3EeC1Nkb+TQGxc4D3Xkub4P1HiHLDp9pSRG0gP3h+aumqhmFjYH4Kz1R95ZXihkOstr2luvieqbA9JDJLCTqk5XuLHuINneCvb+M+lbMqejIdaLH1dfq3Necu5pXikmynM60bjbszB7xoVc2XvTUQetctzB7jkQQdQmxn4PK+5ojOi/jsvzX7PVKbaUZ2fFPORHSiKMlgNzK7CAQ+2oLrgRDX2vdHmW3dvy7TluQWQMP1cV8gNMTjxdbU8NAs2KaWpayDG76PAXljTo0OcXXPM527Arduk+qg6sYyc/n/AHyUWWadlz4+C/Zz7rdPZRF0rnHooO5zxy5DkFLJMynbhbm7iUVNWyFvRxa8Tx81hvu8/E/3ySoV693tH7v4szxg5vCCSQyEk/3/ANJ7DbMphI0H/wBSNBJFgSSbNaOJPYtmDt0VxoWe8sU0MkrxHGLvde32WgXLieFgCb8AvR90KdtNSRloAdIA97uLnOzaP4Wg2tzxFUd2th9DFIL/AFr2HpZMuo1wPUaeZ/Ing1QUdfjjjuQ1wZhDRw6MBjyeWeXlzU1pWJpFLZScsyO1oKvEc11WzW6LjN3W3tdd/s+KzQrxr0MRN5LiEIVxQJClSIAY9VpVbcq72rPaslomdMFTljutOWJVXQ9i5FtTNtc8GQ+E370j6cnL4rTNKoZ2YASeAWCVLXcbY3Z4M6VgAzOnElcxt3f9kGJkbcclurn1Rzc+2YtytmsTevfUyPMUBzuQXcB+p+CydnUTGgnFicfWdzPYeS009Io9u1fT9lm3Z2Yv5v8A89cGjsXehjaqOWoLnYXdK55HWklwlsZI9mKMOdhYOJva69Vo9uwVAxRSYSciWEWJ5OaQQT/EL9y8Rr9m3uW5fJZ0NTLA7EwuaRxB/vLsNwuvB6l2X9Dk2U2VvtLK8T3+WWWPMNJHOAYh96ledP8AadiPJMi2hFMHYmh4bk50N3Fv+7AR0sR7MLu9ea7v+lJ7LNnGIe83XxZofDyXcU20aStAeCC9vqyNcWyM7ntIezu07FZzxtYikcP3WJtHcuGdmOPC5p9ppBHmOPYvPtu+jl8ZJjv3L0s008bsQcJ8vXuIai3LpWjo5v4ZGgcyrUO0g84Hi7j7D2iKfwY49HN3xutyCqq++p4GOedpo8DLZoDnfJX6eZs1uksG8SBp3j8/kvU9vbqw1DX4CA9oJLSC1w/iabELxmupnxvfwDXlhtzGqEtfvLD8TPbUlvFnW09D0owsHRU4OEyW1cOF+J+Xbos/alWIvqoxa2WXzvxVTZe8LxE6I+qWkW7sx5KpNVDI6uItn2cSkRolr7XH5+LMehuWlLcrSOJNuKVreA0+aIIS91hnzKu1EOAWBGmZ5BbHJJ4O70vTKEdT8yk9gA7Br38gup3a2MWWkcB0rvUadGN4uI8c+8DUqju/sjERK8HCCOjZxcTobczw89AuwDMAIJAcRikeDkxmZDWk6cbeLjwBXJuXZXr4BOSbz5fv9CzVLY4ze5Y05+9NKfYHPPXhlbQFUNn0JxOc62KQ3dbS+gDewDK/HVV45TUSNLRZjerG3kNMVved8B2krt9l7HwtFxnkt9EVXHfkyTeSXYUGEDJdtReqFkbP2ct2NtgiTyJbHIQhVIBIlQgCKQqu5ysSqo5ZbS8RrkjWJwaU8NKzYyMyQ1LgxjnHgCV4TvZv5NO98bHlkZcQS0kEjMWy4L2XfOpMdDO5uojdbyK+cn0ZJGHPInwAuT5C6bCuOrLGx1aG16RtbK3PM7C4OsWuLXAjQixFuwgg+KKjdKaPRx8Lr0z0dbMJpXSkNJnkxNa7Xo2MZEw2vcXDCdOIWxW7NA9eB/ewh3zsfgiXteS0Z1rbB4fJTVDOJKhNa8eu1etVezKZxsZAwnQStLPLGBfwWbWbkEi7MLh2FU1te9EfGzwk/wA/k8xkkY77JTqd72ODo32cNC11neBHyXVV+5jh7B8liVG7Tm8CPBMjbB7CrKde+302Oh2D6TZobNnGMcxZr/I9V3wXoGzN6KWsbgxNN8zE8C/f0bvmF4hLs1w4+aiY6RnC45HMeHJDri94PBncbYcrKPoOXZl25OuADYPJdhy9h98bPMjsXi29MmEvjtrK55JzPWN9eP8A0nUe/wBVQizZHC3B9pB/X1h+JZO0dsvqHF0mG5N7hob4ZcFMITTWeBcpatsFOB9jzvkrdNQuebDO+pRQwAG7lvxbSZFGSB1uARda4+6ss6PS9KktcytO0U7Qxucjk3ZOzOlOJ/7MG5vo8jUk+4PjZLsrZTqh5c69tXnsOjB2ka8h3rtaGhaGl7haGMhoAH7SQEBrGji0OsLcXZaNN1RTWy572Xvt1bd3h69dwUlP0bWvI6zriJhysLdaR44ZEE8hZurisTbFYZX9BGSRe8juL38QewZX7gNAtLb+0HNy/fyjhmI2XyA52vr7TiToLDR3R3ZDAHvHWOg5dq1RUYLU+O4xNtsvbtbA6NoJHWPwXW0lOm0tNZX4WJTsbZRluBisKuwqZpWmD2EMchCFcgEhSoKAIiVAdVM5QkpEy6EJshr01xyURSW8F0iHbNOJYXxu0cCPNeW125DaeKUzNkfG2KQtMNtQxxZ9IF8YaDY9S7cru5L1glcp6R9ohtJ9HZYzVjm08Y42e4CR3cAbd7gojvLJfU1FxNDY21qeeNjY3xSEMYHMu0uacIuDGcxn2LQEEd8gWH7D3x/0tIB8Qir3dppmhssMcmEAAuaCRYWFnajwWdJuSwf6epqqfk1svSM/lzBw8rJil4MXt3mk+hLh69xykYx482YD5krMm3WjJuIWtPvU8joneLeqP6ioDsjaMX7OemqBykY6B/4o8Tb/AHUHeKqi/b0VQBxdFgqG9/1ZD/6VbPivIMLuZHNseRubaiVo5VEQe3+YzD/zKpSUdRxignHOGSx/BILf1rWo/SDSOdhMrWO92TFE78MoatnpIJRchju2w+Dh+qo4wfJZSkjziso4tZqeaLtdE7D+NmJnxVFuwqeX9lKx3YCD8ivVHbKbqySRn8L8Q8n4ln127vSeu2nn/wB2IB38wXz8Ep9Ou5jV1Eu88wqNzT7oPcs6fdAcWkdy9Nm3cazSGeLtgm6Ro+5Ifk1VJKYDLpxflURlh/F1R5BLcbIcMd7WMuUeZO3MdrG/wcCPiP0VCDZEhmERzdrqCAPePZ2cV6rW0T2sLhGx/J0bwfmAuL2e0/TJ2ujJkd0QY3TVpNiRoMrk8A0lWjZPDz4EdlYwbuw9lE2hacLWjFJJoWsJN3YvfcQbHhZzuAvp1tayOITltomAMpYhkXEgta8DgXC9uTLk+sbW6ejYI3Rlw6GL6yqldkJJA0Exn7AAGIcAGMz6ypbLoH7QnFRIC2FuUMZ1DD+8cPffr2Cw5p1ST54Eye5X3a3edK4zz5ucb9nYB9kaBd3BSWU1PTBoAAsBop0qy3Wyo1jVYYmNjUrW2RXErJk7QpWBRsOSeCt0RLHoSJVcgEIQgCORqidGrF1ze3fSHQ0lxLM1zx+7i6778iG5N+8QqOOSUzReEjVwjfSRV1ZP+H7Pe9unSzGzfG1mj8ZTv8ubXqR/5FZHTMOrKdvW7sQt/wAyszr35GqRv7z75U1C0mV4MlrthaQZDyuPYH2nZd+i5nc3ZFRW1X+JVgwhotTRG9gDezwDo0AmxObicWgC1tjejKkpnB7munlvfpJzi63MM9W/abntXVqjko7IMZFukL0FJhSd+4uHSJ7ZlC6NNKrqlEnCZNVwRytwyxskHJ7WuHk4FYE+4NETijjdTu96mkfF8GHD8FsY0B6t7aRHszA/yzVRf6evkI92pjZKPxtwuThtDacXr09PUDnBMY3fglFr/eXQByMSsrWGkwf8+MZ/qaerp+ZfC57P5kWIWWls/eakqMoqmB5Ps42h3iw2PwWgyRUq/dylnH10ET+1zGk/itdOjZko0NqNgRk4ujDSfaYcJPeW2JXB7WpH0tXFUAiMVAdTkyNu6KMuYI6iTtxHMGwGJjTxXV/5Eij/ANPNU0/IRTvw/wAt5c34LC3loKqCNzDOyqfWEUzY5oG4nXDsNnscAAxuJ5OG17nipwmTlofPRirnFDDf6JSEGpde/SzXxCEu9qxu954uvfOy7SCnawWGi53dmhnoKZsDqbpA0uJlp5WOL3OcSXvZL0ZvoMidAuiY+4BsRcA2cLEX4EcClWPGy4JjuTBODEkTFMxiiEMkNjomJwcnWSsjWyMcbIXkcxqdZOQm4KCISoUgCqbUr2wQvleHFsbS8hjS51gLmzRqrabiQB42/atdt6YxwF1NRNNnOzzH23Nt0jz7gOEcea7bYPoxoaUAiISvH7yazzfmGHqt8B4rrQOQTVVkkWGwsNBw/RRvCsOaonNSZIsiAlJZPLEoiKRpyMyMAS2TxEl6JSoEZK7wm4VM5iQRXVHBlskJCZZWhCk+jKjrZOpFYtR0ZUvQlLgN1X2bLahjGEKVrlIGJBEbpsa2ijlkda6gkpGl7XuaC5mLC4jNuMAOwnhcAA9yuNalwJygxeSAi6GQKyY0Bqt7LfcNQMhSmNSBKnKCRTJEAntKCEoCsQKhCFIAhCEABTE9FkANanWQhADChPSWUYAYY07CnJCjADRGkcxOugowBXc1PYxOwpzQqKJORA1K5iVBV8EEJhSGBTtCcq6ETkhjjTnBSIsrYIIw1IApCE2yjBI4BFkqFYgEIQgAQhCABCEIAEIQgAQhCABCEIAEIQgASFCEAATUIUAKhqEIAVBQhAAEqEKQBCEIAEIQgA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9220" name="AutoShape 4" descr="data:image/jpeg;base64,/9j/4AAQSkZJRgABAQAAAQABAAD/2wCEAAkGBhQSERUUEhQUFRUUFxQVFxUUFRcYFxgVFBQVFBQVFBQXHCYfFxkjGhUXHy8gIycpLCwsFR4xNTAqNSYrLCkBCQoKDgwOGg8PGikkHiQsLCwsKSksLCwpLCksLCwsKSkqNCkpLCwsLCwsLCksLC4sKSwpLCksLCwsLSksLCwtKf/AABEIAOEA4QMBIgACEQEDEQH/xAAcAAABBQEBAQAAAAAAAAAAAAAAAQIDBAUGBwj/xABDEAABAwIDBAYGBwYGAwEAAAABAAIDBBESITEFBkFREyJhcYGRBzJCUqGxFCNigpLB0TNDcpOi8BUWNHOy4SRT8bP/xAAaAQACAwEBAAAAAAAAAAAAAAAAAwECBAUG/8QAMREAAgIBAwEFCAIBBQAAAAAAAAECAxESITEEIkFRkfATMmFxgaGx0QXh8RQjQnLB/9oADAMBAAIRAxEAPwD3FCEIAEIQgAQhCABCEIAEIQgAQhCABCEIAEIQgAQhCABCEIAEIQgAQhCABCEIAEIQgAQhCABCEIAEIQgAQhCABCEl0AIlBTC5NJVckkuJAUeJKHIyQOLky6FGSobJJcSc16hD7pQUKQYJcScmNUTq+MGxe2/K4VgwWEKFtYw+0PNP6ZvMeaMhhj0JAUqkgEIQgAQhCABCEIAEIQgAQhBQAl0XSIKgAJTcSCmOVWySQuUZcgOSPVWyRpkTmFQlyTEl68FsEr5E1sijIRhVdTZOCYyJjim3TJqprBmVLkCXgTRtUctW1mZIyXKbe39jhBANzoAM7nsA1XAbR3hqKk5uLWn2Qc7dpGnh5pUr0lsdPp/4yy59rY7De3fJjpOjuXxtbnG02D5CT+2cPYa0Dq8S+5Bwhcoylhmdcspm8m9GxjfMC58fgqUVJYZ+SR0Z5LHPqJTezO/R/G01Rxy/iXix8R+r6Vg5xTPLfBt3N+Cng3kqW+rOHdk0Y/5xlvyWSA4aEjuKV1U/jZ3eM/NVVk/EdLoKZf8AFfTY6an39qGevBiHOCUO/oeGn4rVpPShFez3uiPKZrmfEjD8VwAnHEFvdmFM27xYEOHI/oU5dRJcr19zHZ/EQfD81+sHrtDvWHi7S1w5tII8wtSHbTHa5LwKXZmE3a10TvejJYfhkrNNvHWw+rKJR7src/xNsfitMOoz3+Zzbf4ma3Uc/wDV5+2z8sn0DHMHaG6evGdm+lbAQKmF7PtxnE3yNvmV6Lu1vjT1YtDK17vd0cPumxWqM8nHspcHj+mdChCEwQCEIQAIQkKAEJTXFKgtVWSNL1E+RPLVC5iVJsshcaje9I4qOQrLOzAxREc9Aeq7pE5iye2y8Ibo2LAlTnSgC5Nlh7X2+yBpLnAW5my852zv9LUEspwSNC83DR+ZTozkPr6VzxnbPm/kuTvdv77xQA9YXHb8yvPto72T1Rsy7WcyP+LePefisqPZpJxyuL3dug/hbwVwzgZBKnZnjf8AB6HpegjWs4x+f0vp5kcdCAbk3J1cTcnx/JWWgDRVS8ppcUppvk6qhhYRdD+aca1oGSziSmYFHs0+SdC7y06cHUppc3moMKSyvpRbSSGQIbJyUdkoKnBODo6PaDeja0PDHD1ukZjDu0Hh3KWp2TEADIfWFw6JptnzBKwo2C13+AGp/RSVG1sDeu7CwaN4+CQ4NvsmOcNL1KWF3/5I6vZzQTgeHjuI+BWc+CFjgTdrwbh0TsDmnmCNFSq9uvldhiaRfIW9Yrrdw/Ru+qwzTmzD1mg5ki9sVuN10K6ZpZb38Fyc3qOvomtDSkvF8fTxfyPSvR7tCSWlHSyPlserJIAHlp0DiPWIz62V8u89Qq1BQMhYGMFgFZXSimks8nlLHFzbgsLuBCEKwsEIKbdAC2THpxcmFVYDXOUEjlNIqcz1ltlgbFZGPksq89WAC5xAaBck6AKKaVc/vZtAxw3HA38tPjn4LkTuzLSjfV07m0hm1PSFBBfFHNYcS1jfJj3h/wDSuW2t6WS7Kna6/OSwb5X/AEXA1FWZ5rvN7n4XXb7P3TZLTMc1pbcEG2YJaS0/EFdB1V1JOS3IjnLcOOMvk5er2jJNJjqi6TkGuAaO5q1KTakYt0b8FtA9oA7hw+Khrd05IycJ8v0WRNSvYes094yPkplGu5cnTpu9h7q58d/usP7YO0bXsd+2i+/EbHvw6FP/AMFbJnBK1/2HdR48DkVxFPXOYeo4js0/pOR8low7e99ufNuR8ibHzSJdLKPum+vrYPh4+69fI1qilcw2cC08iFD0RU1PtrELBwePdfr5H5hS4mO0JjPI5t8DqFnblHlHShZlZW/yKmApOjV0077gEa8dR5haFLsxjQZHFsjGjRtxd3uniNVV2pEysUTCw9iLHkuiq4WSMa+JrY73DgXWb2EErMOzzc4zhA1P6c0K1ERtUlvsUYKV0jg1ouf7zKtSQMi0Ic4an2R3c0lbtFsUZAsxvE+07++S5Wt2k5/2W8uJ71oqrnb8EZup6yNKzLy/fgjRr9tgG0fWdxdwH6rKZBJO/K7uZOg7P+gr2yN3Xy2JBazlxPfyC7bZ2zGRCzWgkeTe8/lqtDnCnaO7PP3X2dT77wvD1+fLBn7B3aETS8+sGuNzzDSR3Zr17dEM+iQdHbCIogDflG3hwXEbLpHyv6uYGrtBlqG/m7+wu4e0ZIqtlEWMDYhM5lQAf/IpxlC1pAs/CTfFfSOw43b00m8ykc3qXwkeoITWvTltTyYwQhCkASWSoQBG4qJz096glSJywWSGPkVWcqUlRTLBc8o0QWGUJXrG3hpRJA9vYVqVZWdNLmQdCuFOzTLJ2KI8NHiFBSXlDOJIHjexXu+4FO3/AA+Jzm3a50zg4D2TNJhJ7LW815dvRsPoXukZk197O9xzsiT9k8+B713m6u/cMUMUB6nRtawciGi1we3Vejj1ELEp9zMtvS2KOitZxv58fg6at2Uwi5ZiafaYMWX8Iz8rrAqt0YZgTGQba2INuwjUeK6qmropetG7CTxYRY/xNOR77X7UlXQ4s5IhJYZSQktkHhcOH3XHuVnTCe8TErrKnhnle1vR+5vs3HYuVrd3Hs0uOw5he5tpnEkQzNkI1inFnjvIAe3vc1yzq6mYcqiB0f2gMbPxNFwO1wCU4218M1R6iE/fXkeEvjezUZdmY8lZptskZE+eY+OfxXp9fuTHI3FEQQdC0gg+IyXIbU3Ge2/Vv2jIqfbQltYsGquU4b1S+j/rcNmbewkFptbP3m+I1+C13bSjkdfDgDsn9GbtPaBw7lw8+x5IzlfxyKINqPYetcHt/VKn0sZ7wZvr65Z/3lh+Pd5nYSYQ/IlzG+rcWv22WbtfbYZl6z/dGg7+SzazbznNszq83nXub+qo7N2TLUOwxtNic3a3/VRV0qXasDqv5DT2at34/r98fMiMj5n8XvOgGjV2Owdyw0dLOeWul+DWjVzu7NbW7W6TYvVAe72nH1GkaguHruHut8S1dNV07IWh8pJJ6rcrvcfciYNNNG8rkmxKfOxtaY8HEc98yeX6838fwYho7Nufq2DhcBxA4udo0dgz7RoqjqyIAOkOCHRrWg45PssaMwD5nsGZztu7eL5MGEOf7MAN2s5OncMnO+yMhwv6yxp58MgxOMs7sieDAeDRoB/ZWTTh+vX18smS/rNO0eTuNn7fZiaJxamxBv0e4OG9gx0zv3jb6x+qL3JdbL0dtQCAW6Lw92zndG8ONyAQ482uBGS9P3IrDLQwSHVzGk99rH4gptV8pp+CMlNjsbbOkjkVlpWcx6uwlbaLM7DpLBKhCFqKAkcUqQhAETlWmKtOYqsozWW0ZErkKCVWXHJUZ39q592EjTWsso1oHErGqyMiFo1EhusmeTrZ81wbXlnd6eLRFOwHquGvA8lzO0NynZmncAP/AFvzb906t+S6WNw7T+Sj2hthtM3EdOeXhkr0WWVyxX39w65qMcvu7zi49pVNE76xskQ4E3cw9zx/2uw2F6VgMpQcrXc3MZ8yPzsub2rvwahpiaRG05OcRdxHJjTkO8+SxX7MbYGK7SOIdn4r0MHhZmtL+HHrzPPW/wAjXq02LK8cb/b+j3qi2zT1jAepIOF7XHa06g9oVkUTx+xmuP8A1z3kHcJL4x3ku7l89UlVPEbhrrj2mHC7xtk7xC6rY3pNlYQHEPtwd1X/AByPmFpVjXO4Roqu3pl9Hz6+R6VV00YOKaF9O7jNCS6PvdJGAbf7jQE07Mkc0OjfHUMOhBAJHY9t2u8h3qvsT0hwzWaThd7rsj8VtHZ0EhL2XjkP7yF2Bx7XWyf98OCNNdgqUbaXucrXbKYcpIyw6dcW8neqfArn9r7sRAEkfBekTwVLRbqVDPCOW3/5vP4AuO342jDHSylkb45GsJwyDAA4kNGEZtkIJv1LjLNyzy6ZxfZY6HVvGGeb0+7YnmIi6rGGzjYuBfqI2M1e7mBoF6hsjd4NaG4cDPcb6zv9x44fZblzLtFY3R3YbT00Qa0Y3RtdI72i54DnC59UAnhyU20NtgRucyQQwMHXqjx4YaYEHEScuksR7occxeUXJ4fCF68LblkldtJlPeNjWvlaAS2+GOFtrh0zh6gto0dY8BbMeabZ3pkqJC2B5e49V9QRbLjHTs0jZ89SSc1U2zt11YeigYYqUEkNv15XXzkmdckknM3J7STmKL5sI6KHN5yc4aAcgqy27K/x8WYbru5D3VQhHRw5yH1n62vrnxPaina2LMm7jqeKhc1sDczdx1WfDU4nhz8wDcN5nt7FWNepPHHj3sxRrla8ROi2htYiF7zlcYGfacR8hr4L0TcXeGljoKaE1EIkbGMTDI0EFxLsJBOovZeRVTg8gyZkaWyGfsgclb2XRy1sopmHI2Mr7AhjAc8/h2mw0upqrUY6V9Tu/wCj9hDMmvgke9NmvmDl2LRpHXXOUbGRMZHGLNY1rWjkGiwW3s6VMoXaM8+DSQhC3iQQhCAGOVSVysvVaYLNc9i8SlJMVRqJrK1ObLPqiVw+oseDo0QTZSmnzzAHd+iyaiW78tCr9XFxVboOJF1ym99ztVaYrJUN7p1RsNsws8A3HHt5clbfSEajhcforVFCRrdQpOMtibZRlDB5rtPcJ0cuAXIeHOid2tF3Ru7QMxzAPJYc9DPTnQ5d69i3lrWs+jtBb0zp4DG034yCN7n2zazC9zSeOKwzW1WbuwyMHSWJsOuQAHHmCMszwXqKJ2zgpPc8xbXXqaPEKPeoDKRni38wrMn0ecZWv2ZHyXZ7d9FrTcsHlkuF2luPNEbtubeBUezrzlZi/sZ30zW8PsRSUMkY+rdjaM8Ls7d3EeC1Nkb+TQGxc4D3Xkub4P1HiHLDp9pSRG0gP3h+aumqhmFjYH4Kz1R95ZXihkOstr2luvieqbA9JDJLCTqk5XuLHuINneCvb+M+lbMqejIdaLH1dfq3Necu5pXikmynM60bjbszB7xoVc2XvTUQetctzB7jkQQdQmxn4PK+5ojOi/jsvzX7PVKbaUZ2fFPORHSiKMlgNzK7CAQ+2oLrgRDX2vdHmW3dvy7TluQWQMP1cV8gNMTjxdbU8NAs2KaWpayDG76PAXljTo0OcXXPM527Arduk+qg6sYyc/n/AHyUWWadlz4+C/Zz7rdPZRF0rnHooO5zxy5DkFLJMynbhbm7iUVNWyFvRxa8Tx81hvu8/E/3ySoV693tH7v4szxg5vCCSQyEk/3/ANJ7DbMphI0H/wBSNBJFgSSbNaOJPYtmDt0VxoWe8sU0MkrxHGLvde32WgXLieFgCb8AvR90KdtNSRloAdIA97uLnOzaP4Wg2tzxFUd2th9DFIL/AFr2HpZMuo1wPUaeZ/Ing1QUdfjjjuQ1wZhDRw6MBjyeWeXlzU1pWJpFLZScsyO1oKvEc11WzW6LjN3W3tdd/s+KzQrxr0MRN5LiEIVxQJClSIAY9VpVbcq72rPaslomdMFTljutOWJVXQ9i5FtTNtc8GQ+E370j6cnL4rTNKoZ2YASeAWCVLXcbY3Z4M6VgAzOnElcxt3f9kGJkbcclurn1Rzc+2YtytmsTevfUyPMUBzuQXcB+p+CydnUTGgnFicfWdzPYeS009Io9u1fT9lm3Z2Yv5v8A89cGjsXehjaqOWoLnYXdK55HWklwlsZI9mKMOdhYOJva69Vo9uwVAxRSYSciWEWJ5OaQQT/EL9y8Rr9m3uW5fJZ0NTLA7EwuaRxB/vLsNwuvB6l2X9Dk2U2VvtLK8T3+WWWPMNJHOAYh96ledP8AadiPJMi2hFMHYmh4bk50N3Fv+7AR0sR7MLu9ea7v+lJ7LNnGIe83XxZofDyXcU20aStAeCC9vqyNcWyM7ntIezu07FZzxtYikcP3WJtHcuGdmOPC5p9ppBHmOPYvPtu+jl8ZJjv3L0s008bsQcJ8vXuIai3LpWjo5v4ZGgcyrUO0g84Hi7j7D2iKfwY49HN3xutyCqq++p4GOedpo8DLZoDnfJX6eZs1uksG8SBp3j8/kvU9vbqw1DX4CA9oJLSC1w/iabELxmupnxvfwDXlhtzGqEtfvLD8TPbUlvFnW09D0owsHRU4OEyW1cOF+J+Xbos/alWIvqoxa2WXzvxVTZe8LxE6I+qWkW7sx5KpNVDI6uItn2cSkRolr7XH5+LMehuWlLcrSOJNuKVreA0+aIIS91hnzKu1EOAWBGmZ5BbHJJ4O70vTKEdT8yk9gA7Br38gup3a2MWWkcB0rvUadGN4uI8c+8DUqju/sjERK8HCCOjZxcTobczw89AuwDMAIJAcRikeDkxmZDWk6cbeLjwBXJuXZXr4BOSbz5fv9CzVLY4ze5Y05+9NKfYHPPXhlbQFUNn0JxOc62KQ3dbS+gDewDK/HVV45TUSNLRZjerG3kNMVved8B2krt9l7HwtFxnkt9EVXHfkyTeSXYUGEDJdtReqFkbP2ct2NtgiTyJbHIQhVIBIlQgCKQqu5ysSqo5ZbS8RrkjWJwaU8NKzYyMyQ1LgxjnHgCV4TvZv5NO98bHlkZcQS0kEjMWy4L2XfOpMdDO5uojdbyK+cn0ZJGHPInwAuT5C6bCuOrLGx1aG16RtbK3PM7C4OsWuLXAjQixFuwgg+KKjdKaPRx8Lr0z0dbMJpXSkNJnkxNa7Xo2MZEw2vcXDCdOIWxW7NA9eB/ewh3zsfgiXteS0Z1rbB4fJTVDOJKhNa8eu1etVezKZxsZAwnQStLPLGBfwWbWbkEi7MLh2FU1te9EfGzwk/wA/k8xkkY77JTqd72ODo32cNC11neBHyXVV+5jh7B8liVG7Tm8CPBMjbB7CrKde+302Oh2D6TZobNnGMcxZr/I9V3wXoGzN6KWsbgxNN8zE8C/f0bvmF4hLs1w4+aiY6RnC45HMeHJDri94PBncbYcrKPoOXZl25OuADYPJdhy9h98bPMjsXi29MmEvjtrK55JzPWN9eP8A0nUe/wBVQizZHC3B9pB/X1h+JZO0dsvqHF0mG5N7hob4ZcFMITTWeBcpatsFOB9jzvkrdNQuebDO+pRQwAG7lvxbSZFGSB1uARda4+6ss6PS9KktcytO0U7Qxucjk3ZOzOlOJ/7MG5vo8jUk+4PjZLsrZTqh5c69tXnsOjB2ka8h3rtaGhaGl7haGMhoAH7SQEBrGji0OsLcXZaNN1RTWy572Xvt1bd3h69dwUlP0bWvI6zriJhysLdaR44ZEE8hZurisTbFYZX9BGSRe8juL38QewZX7gNAtLb+0HNy/fyjhmI2XyA52vr7TiToLDR3R3ZDAHvHWOg5dq1RUYLU+O4xNtsvbtbA6NoJHWPwXW0lOm0tNZX4WJTsbZRluBisKuwqZpWmD2EMchCFcgEhSoKAIiVAdVM5QkpEy6EJshr01xyURSW8F0iHbNOJYXxu0cCPNeW125DaeKUzNkfG2KQtMNtQxxZ9IF8YaDY9S7cru5L1glcp6R9ohtJ9HZYzVjm08Y42e4CR3cAbd7gojvLJfU1FxNDY21qeeNjY3xSEMYHMu0uacIuDGcxn2LQEEd8gWH7D3x/0tIB8Qir3dppmhssMcmEAAuaCRYWFnajwWdJuSwf6epqqfk1svSM/lzBw8rJil4MXt3mk+hLh69xykYx482YD5krMm3WjJuIWtPvU8joneLeqP6ioDsjaMX7OemqBykY6B/4o8Tb/AHUHeKqi/b0VQBxdFgqG9/1ZD/6VbPivIMLuZHNseRubaiVo5VEQe3+YzD/zKpSUdRxignHOGSx/BILf1rWo/SDSOdhMrWO92TFE78MoatnpIJRchju2w+Dh+qo4wfJZSkjziso4tZqeaLtdE7D+NmJnxVFuwqeX9lKx3YCD8ivVHbKbqySRn8L8Q8n4ln127vSeu2nn/wB2IB38wXz8Ep9Ou5jV1Eu88wqNzT7oPcs6fdAcWkdy9Nm3cazSGeLtgm6Ro+5Ifk1VJKYDLpxflURlh/F1R5BLcbIcMd7WMuUeZO3MdrG/wcCPiP0VCDZEhmERzdrqCAPePZ2cV6rW0T2sLhGx/J0bwfmAuL2e0/TJ2ujJkd0QY3TVpNiRoMrk8A0lWjZPDz4EdlYwbuw9lE2hacLWjFJJoWsJN3YvfcQbHhZzuAvp1tayOITltomAMpYhkXEgta8DgXC9uTLk+sbW6ejYI3Rlw6GL6yqldkJJA0Exn7AAGIcAGMz6ypbLoH7QnFRIC2FuUMZ1DD+8cPffr2Cw5p1ST54Eye5X3a3edK4zz5ucb9nYB9kaBd3BSWU1PTBoAAsBop0qy3Wyo1jVYYmNjUrW2RXErJk7QpWBRsOSeCt0RLHoSJVcgEIQgCORqidGrF1ze3fSHQ0lxLM1zx+7i6778iG5N+8QqOOSUzReEjVwjfSRV1ZP+H7Pe9unSzGzfG1mj8ZTv8ubXqR/5FZHTMOrKdvW7sQt/wAyszr35GqRv7z75U1C0mV4MlrthaQZDyuPYH2nZd+i5nc3ZFRW1X+JVgwhotTRG9gDezwDo0AmxObicWgC1tjejKkpnB7munlvfpJzi63MM9W/abntXVqjko7IMZFukL0FJhSd+4uHSJ7ZlC6NNKrqlEnCZNVwRytwyxskHJ7WuHk4FYE+4NETijjdTu96mkfF8GHD8FsY0B6t7aRHszA/yzVRf6evkI92pjZKPxtwuThtDacXr09PUDnBMY3fglFr/eXQByMSsrWGkwf8+MZ/qaerp+ZfC57P5kWIWWls/eakqMoqmB5Ps42h3iw2PwWgyRUq/dylnH10ET+1zGk/itdOjZko0NqNgRk4ujDSfaYcJPeW2JXB7WpH0tXFUAiMVAdTkyNu6KMuYI6iTtxHMGwGJjTxXV/5Eij/ANPNU0/IRTvw/wAt5c34LC3loKqCNzDOyqfWEUzY5oG4nXDsNnscAAxuJ5OG17nipwmTlofPRirnFDDf6JSEGpde/SzXxCEu9qxu954uvfOy7SCnawWGi53dmhnoKZsDqbpA0uJlp5WOL3OcSXvZL0ZvoMidAuiY+4BsRcA2cLEX4EcClWPGy4JjuTBODEkTFMxiiEMkNjomJwcnWSsjWyMcbIXkcxqdZOQm4KCISoUgCqbUr2wQvleHFsbS8hjS51gLmzRqrabiQB42/atdt6YxwF1NRNNnOzzH23Nt0jz7gOEcea7bYPoxoaUAiISvH7yazzfmGHqt8B4rrQOQTVVkkWGwsNBw/RRvCsOaonNSZIsiAlJZPLEoiKRpyMyMAS2TxEl6JSoEZK7wm4VM5iQRXVHBlskJCZZWhCk+jKjrZOpFYtR0ZUvQlLgN1X2bLahjGEKVrlIGJBEbpsa2ijlkda6gkpGl7XuaC5mLC4jNuMAOwnhcAA9yuNalwJygxeSAi6GQKyY0Bqt7LfcNQMhSmNSBKnKCRTJEAntKCEoCsQKhCFIAhCEABTE9FkANanWQhADChPSWUYAYY07CnJCjADRGkcxOugowBXc1PYxOwpzQqKJORA1K5iVBV8EEJhSGBTtCcq6ETkhjjTnBSIsrYIIw1IApCE2yjBI4BFkqFYgEIQgAQhCABCEIAEIQgAQhCABCEIAEIQgASFCEAATUIUAKhqEIAVBQhAAEqEKQBCEIAEIQgAQhCABCEIAEIQgAQhCABCE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9222" name="Picture 6" descr="http://os-bklaica-bizovac.skole.hr/upload/os-bklaica-bizovac/images/static3/593/Image/knjiga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3571875" cy="321945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477000"/>
          </a:xfrm>
        </p:spPr>
        <p:txBody>
          <a:bodyPr/>
          <a:lstStyle/>
          <a:p>
            <a:r>
              <a:rPr lang="sr-Cyrl-CS" dirty="0" smtClean="0"/>
              <a:t>ПРИДЕВИ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шарена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шареној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шареном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шареним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шарене</a:t>
            </a:r>
            <a:endParaRPr lang="sr-Latn-CS" dirty="0"/>
          </a:p>
        </p:txBody>
      </p:sp>
      <p:pic>
        <p:nvPicPr>
          <p:cNvPr id="3" name="Picture 2" descr="http://www.vector-bikes.com/prodaja/components/com_virtuemart/shop_image/product/Lopta_VC_5___are_4ba08d35656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81000"/>
            <a:ext cx="6400800" cy="6477000"/>
          </a:xfrm>
        </p:spPr>
        <p:txBody>
          <a:bodyPr/>
          <a:lstStyle/>
          <a:p>
            <a:r>
              <a:rPr lang="sr-Cyrl-CS" dirty="0" smtClean="0"/>
              <a:t>Заменице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он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њега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њему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њега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с</a:t>
            </a:r>
            <a:r>
              <a:rPr lang="sr-Latn-RS" dirty="0" smtClean="0"/>
              <a:t> </a:t>
            </a:r>
            <a:r>
              <a:rPr lang="sr-Cyrl-CS" dirty="0" smtClean="0"/>
              <a:t>њим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</a:t>
            </a:r>
            <a:r>
              <a:rPr lang="sr-Latn-RS" dirty="0" smtClean="0"/>
              <a:t> </a:t>
            </a:r>
            <a:r>
              <a:rPr lang="sr-Cyrl-CS" dirty="0" smtClean="0"/>
              <a:t>њему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endParaRPr lang="sr-Latn-CS" dirty="0"/>
          </a:p>
        </p:txBody>
      </p:sp>
      <p:pic>
        <p:nvPicPr>
          <p:cNvPr id="7170" name="Picture 2" descr="http://www.crtaci.info/uploads/monthly_05_2008/post-5117-1211119360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84784"/>
            <a:ext cx="2720702" cy="39932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288360"/>
          </a:xfrm>
        </p:spPr>
        <p:txBody>
          <a:bodyPr/>
          <a:lstStyle/>
          <a:p>
            <a:r>
              <a:rPr lang="sr-Cyrl-CS" dirty="0" smtClean="0"/>
              <a:t>БРОЈЕВИ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трећи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трећег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трећем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трећег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sr-Latn-CS" dirty="0"/>
          </a:p>
        </p:txBody>
      </p:sp>
      <p:pic>
        <p:nvPicPr>
          <p:cNvPr id="6146" name="Picture 2" descr="http://www.bosnic.com/views/bosnic/Slike/437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0648"/>
            <a:ext cx="2724150" cy="323850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477000"/>
          </a:xfrm>
        </p:spPr>
        <p:txBody>
          <a:bodyPr/>
          <a:lstStyle/>
          <a:p>
            <a:r>
              <a:rPr lang="sr-Cyrl-CS" dirty="0" smtClean="0"/>
              <a:t>ПРИЛОЗИ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овде</a:t>
            </a:r>
            <a:r>
              <a:rPr lang="sr-Latn-RS" dirty="0" smtClean="0"/>
              <a:t>,</a:t>
            </a:r>
            <a:r>
              <a:rPr lang="sr-Cyrl-CS" dirty="0" smtClean="0"/>
              <a:t>онде</a:t>
            </a:r>
            <a:r>
              <a:rPr lang="sr-Latn-RS" dirty="0" smtClean="0"/>
              <a:t> </a:t>
            </a:r>
            <a:r>
              <a:rPr lang="sr-Cyrl-CS" dirty="0" smtClean="0"/>
              <a:t>лево</a:t>
            </a:r>
            <a:r>
              <a:rPr lang="sr-Latn-RS" dirty="0" smtClean="0"/>
              <a:t>,</a:t>
            </a:r>
            <a:r>
              <a:rPr lang="sr-Cyrl-CS" dirty="0" smtClean="0"/>
              <a:t>десно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одмах</a:t>
            </a:r>
            <a:r>
              <a:rPr lang="sr-Latn-RS" dirty="0" smtClean="0"/>
              <a:t>,</a:t>
            </a:r>
            <a:r>
              <a:rPr lang="sr-Cyrl-CS" dirty="0" smtClean="0"/>
              <a:t>данас</a:t>
            </a:r>
            <a:r>
              <a:rPr lang="sr-Latn-RS" dirty="0" smtClean="0"/>
              <a:t>,</a:t>
            </a:r>
            <a:r>
              <a:rPr lang="sr-Cyrl-CS" dirty="0" smtClean="0"/>
              <a:t>јуче</a:t>
            </a:r>
            <a:r>
              <a:rPr lang="sr-Latn-RS" dirty="0" smtClean="0"/>
              <a:t>, </a:t>
            </a:r>
            <a:r>
              <a:rPr lang="sr-Cyrl-CS" dirty="0" smtClean="0"/>
              <a:t>сутра</a:t>
            </a:r>
            <a:r>
              <a:rPr lang="sr-Latn-RS" dirty="0" smtClean="0"/>
              <a:t>,</a:t>
            </a:r>
            <a:br>
              <a:rPr lang="sr-Latn-RS" dirty="0" smtClean="0"/>
            </a:br>
            <a:r>
              <a:rPr lang="sr-Cyrl-CS" dirty="0" smtClean="0"/>
              <a:t>споро</a:t>
            </a:r>
            <a:r>
              <a:rPr lang="sr-Latn-RS" dirty="0" smtClean="0"/>
              <a:t>, </a:t>
            </a:r>
            <a:r>
              <a:rPr lang="sr-Cyrl-CS" dirty="0" smtClean="0"/>
              <a:t>лако</a:t>
            </a:r>
            <a:r>
              <a:rPr lang="sr-Latn-RS" dirty="0" smtClean="0"/>
              <a:t>,</a:t>
            </a:r>
            <a:r>
              <a:rPr lang="sr-Cyrl-CS" dirty="0" smtClean="0"/>
              <a:t>брзо</a:t>
            </a:r>
            <a:r>
              <a:rPr lang="sr-Latn-RS" dirty="0" smtClean="0"/>
              <a:t>,</a:t>
            </a:r>
            <a:r>
              <a:rPr lang="sr-Cyrl-CS" dirty="0" smtClean="0"/>
              <a:t>лепо</a:t>
            </a:r>
            <a:r>
              <a:rPr lang="sr-Latn-RS" dirty="0" smtClean="0"/>
              <a:t>,</a:t>
            </a:r>
            <a:br>
              <a:rPr lang="sr-Latn-RS" dirty="0" smtClean="0"/>
            </a:br>
            <a:r>
              <a:rPr lang="sr-Cyrl-CS" dirty="0" smtClean="0"/>
              <a:t>мало</a:t>
            </a:r>
            <a:r>
              <a:rPr lang="sr-Latn-RS" dirty="0" smtClean="0"/>
              <a:t>,</a:t>
            </a:r>
            <a:r>
              <a:rPr lang="sr-Cyrl-CS" dirty="0" smtClean="0"/>
              <a:t>много</a:t>
            </a:r>
            <a:r>
              <a:rPr lang="sr-Latn-RS" dirty="0" smtClean="0"/>
              <a:t>,</a:t>
            </a:r>
            <a:r>
              <a:rPr lang="sr-Cyrl-CS" dirty="0" smtClean="0"/>
              <a:t>доста</a:t>
            </a:r>
            <a:r>
              <a:rPr lang="sr-Latn-RS" dirty="0" smtClean="0"/>
              <a:t>,</a:t>
            </a:r>
            <a:r>
              <a:rPr lang="sr-Cyrl-CS" dirty="0" smtClean="0"/>
              <a:t>још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CS" dirty="0" smtClean="0"/>
              <a:t>зато</a:t>
            </a:r>
            <a:r>
              <a:rPr lang="sr-Latn-RS" dirty="0" smtClean="0"/>
              <a:t>,</a:t>
            </a:r>
            <a:r>
              <a:rPr lang="sr-Cyrl-CS" dirty="0" smtClean="0"/>
              <a:t>стога</a:t>
            </a:r>
            <a:endParaRPr lang="sr-Latn-C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00800" cy="6477000"/>
          </a:xfrm>
        </p:spPr>
        <p:txBody>
          <a:bodyPr/>
          <a:lstStyle/>
          <a:p>
            <a:r>
              <a:rPr lang="sr-Cyrl-CS" dirty="0" smtClean="0"/>
              <a:t>ПРЕДЛОЗИ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CS" dirty="0" smtClean="0"/>
              <a:t>oд</a:t>
            </a:r>
            <a:r>
              <a:rPr lang="sr-Latn-CS" dirty="0"/>
              <a:t>, дo, из, спрeд, изa, изнaд, испoд, измeђу, пoрeд, прe, пoслe, oсим, уз, крoз, нa, o, пo, при, у, с, зa, рaди, збoг…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hildrens drawings on blue design template">
  <a:themeElements>
    <a:clrScheme name="Office Theme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Office Them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Childrens drawings on blue design template</Template>
  <TotalTime>51</TotalTime>
  <Words>29</Words>
  <Application>Microsoft Office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Childrens drawings on blue design template</vt:lpstr>
      <vt:lpstr>Променљиве и непроменљиве врсте речи</vt:lpstr>
      <vt:lpstr>Врсте речи</vt:lpstr>
      <vt:lpstr> ИМЕНИЦЕ облак облаку облака облаче облаци облаке</vt:lpstr>
      <vt:lpstr>ГЛАГОЛИ читам читаш чита читамо читате читају</vt:lpstr>
      <vt:lpstr>ПРИДЕВИ шарена шареној шареном шареним шарене</vt:lpstr>
      <vt:lpstr>Заменице он њега њему њега с њим о њему  </vt:lpstr>
      <vt:lpstr>БРОЈЕВИ трећи трећег трећем трећег </vt:lpstr>
      <vt:lpstr>ПРИЛОЗИ овде,онде лево,десно одмах,данас,јуче, сутра, споро, лако,брзо,лепо, мало,много,доста,још зато,стога</vt:lpstr>
      <vt:lpstr>ПРЕДЛОЗИ oд, дo, из, спрeд, изa, изнaд, испoд, измeђу, пoрeд, прe, пoслe, oсим, уз, крoз, нa, o, пo, при, у, с, зa, рaди, збoг…</vt:lpstr>
      <vt:lpstr>ВЕЗНИЦИ прaви вeзници су: и, пa, aли, дa, дoк, jeр, aкo нeпрaви вeзници су: кaдa, вeћ, дaклe, пoштo, кaкo </vt:lpstr>
      <vt:lpstr>УЗВИЦИ јао, јој, ој, ух, ах, ох, уф, ура, уа, вау, опа, оп, упс, охо, мрш, куш, иш, мац…</vt:lpstr>
      <vt:lpstr>РЕЧЦЕ да,не,зар,нека,дакле, једино,као,ево,ето, ено...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Promenljive i nepromenljive vrste reči</dc:title>
  <dc:creator>Laptop</dc:creator>
  <cp:lastModifiedBy>Nada</cp:lastModifiedBy>
  <cp:revision>9</cp:revision>
  <dcterms:created xsi:type="dcterms:W3CDTF">2013-02-20T22:29:01Z</dcterms:created>
  <dcterms:modified xsi:type="dcterms:W3CDTF">2016-11-04T06:01:39Z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TC011408101033</vt:lpwstr>
  </property>
</Properties>
</file>