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7" r:id="rId4"/>
    <p:sldId id="269" r:id="rId5"/>
    <p:sldId id="272" r:id="rId6"/>
    <p:sldId id="273" r:id="rId7"/>
    <p:sldId id="274" r:id="rId8"/>
    <p:sldId id="271" r:id="rId9"/>
    <p:sldId id="27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EB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9/25/2017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9/25/2017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Гласови и штампана слова Аа, Нн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666" y="2610678"/>
            <a:ext cx="2453239" cy="18288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Ана </a:t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>нана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Резултат слика за sta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675" y="3684104"/>
            <a:ext cx="1612623" cy="2150164"/>
          </a:xfrm>
          <a:prstGeom prst="rect">
            <a:avLst/>
          </a:prstGeom>
          <a:noFill/>
        </p:spPr>
      </p:pic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219" y="1561613"/>
            <a:ext cx="2110475" cy="1680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172279"/>
            <a:ext cx="9324492" cy="1219200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Загонетке</a:t>
            </a:r>
            <a:endParaRPr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738" y="1750423"/>
            <a:ext cx="3500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четири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точка  он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вози по улици,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станици га чекају нестрпљиви путници.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1054" y="4097383"/>
            <a:ext cx="3500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Сунчане покаткад          дигнеш на косу,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тко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слабије види,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носи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их на носу.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Glasses, Accessoirs, Fashion, Sunglasses, Sun, Mod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264" y="3788228"/>
            <a:ext cx="3724570" cy="2483047"/>
          </a:xfrm>
          <a:prstGeom prst="rect">
            <a:avLst/>
          </a:prstGeom>
          <a:noFill/>
        </p:spPr>
      </p:pic>
      <p:pic>
        <p:nvPicPr>
          <p:cNvPr id="12292" name="Picture 4" descr="Oldtimer, Mercedes, Bus, Classic, Mercedes Ben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813" y="1097280"/>
            <a:ext cx="4733284" cy="259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Резултат слика за no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12180">
            <a:off x="9831906" y="910176"/>
            <a:ext cx="2304150" cy="1152075"/>
          </a:xfrm>
          <a:prstGeom prst="rect">
            <a:avLst/>
          </a:prstGeom>
          <a:noFill/>
        </p:spPr>
      </p:pic>
      <p:pic>
        <p:nvPicPr>
          <p:cNvPr id="8208" name="Picture 16" descr="Резултат слика за naoc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32541">
            <a:off x="6055759" y="459396"/>
            <a:ext cx="2205218" cy="220521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6612" y="224116"/>
            <a:ext cx="6344117" cy="1001487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На слово, на слово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Placeholder 10" descr="a.jpg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7326" b="17326"/>
          <a:stretch>
            <a:fillRect/>
          </a:stretch>
        </p:blipFill>
        <p:spPr/>
      </p:pic>
      <p:pic>
        <p:nvPicPr>
          <p:cNvPr id="12" name="Picture Placeholder 11" descr="h-1015536_640 (2).jpg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t="17326" b="17326"/>
          <a:stretch>
            <a:fillRect/>
          </a:stretch>
        </p:blipFill>
        <p:spPr/>
      </p:pic>
      <p:pic>
        <p:nvPicPr>
          <p:cNvPr id="8194" name="Picture 2" descr="Car, Sport, Red, Sports, Vehi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6531" y="5505643"/>
            <a:ext cx="1830070" cy="915035"/>
          </a:xfrm>
          <a:prstGeom prst="rect">
            <a:avLst/>
          </a:prstGeom>
          <a:noFill/>
        </p:spPr>
      </p:pic>
      <p:pic>
        <p:nvPicPr>
          <p:cNvPr id="8198" name="Picture 6" descr="Airplane, Plane, Field, Landing Field, Runw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33205">
            <a:off x="4197593" y="1549421"/>
            <a:ext cx="1887745" cy="1276195"/>
          </a:xfrm>
          <a:prstGeom prst="rect">
            <a:avLst/>
          </a:prstGeom>
          <a:noFill/>
        </p:spPr>
      </p:pic>
      <p:pic>
        <p:nvPicPr>
          <p:cNvPr id="8202" name="Picture 10" descr="Резултат слика за aquariu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50171">
            <a:off x="74377" y="1325138"/>
            <a:ext cx="2125986" cy="2125987"/>
          </a:xfrm>
          <a:prstGeom prst="rect">
            <a:avLst/>
          </a:prstGeom>
          <a:noFill/>
        </p:spPr>
      </p:pic>
      <p:pic>
        <p:nvPicPr>
          <p:cNvPr id="8204" name="Picture 12" descr="Резултат слика за ajkul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299446">
            <a:off x="134366" y="4862932"/>
            <a:ext cx="2550881" cy="1215920"/>
          </a:xfrm>
          <a:prstGeom prst="rect">
            <a:avLst/>
          </a:prstGeom>
          <a:noFill/>
        </p:spPr>
      </p:pic>
      <p:pic>
        <p:nvPicPr>
          <p:cNvPr id="8206" name="Picture 14" descr="Резултат слика за anana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719492">
            <a:off x="4733119" y="3895100"/>
            <a:ext cx="1210776" cy="1810661"/>
          </a:xfrm>
          <a:prstGeom prst="rect">
            <a:avLst/>
          </a:prstGeom>
          <a:noFill/>
        </p:spPr>
      </p:pic>
      <p:pic>
        <p:nvPicPr>
          <p:cNvPr id="8212" name="Picture 20" descr="Сродна слик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387518">
            <a:off x="6370343" y="4229159"/>
            <a:ext cx="1948047" cy="1948047"/>
          </a:xfrm>
          <a:prstGeom prst="rect">
            <a:avLst/>
          </a:prstGeom>
          <a:noFill/>
        </p:spPr>
      </p:pic>
      <p:pic>
        <p:nvPicPr>
          <p:cNvPr id="8214" name="Picture 22" descr="Резултат слика за nosoro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87552" y="4699297"/>
            <a:ext cx="2773269" cy="1975955"/>
          </a:xfrm>
          <a:prstGeom prst="rect">
            <a:avLst/>
          </a:prstGeom>
          <a:noFill/>
        </p:spPr>
      </p:pic>
      <p:sp>
        <p:nvSpPr>
          <p:cNvPr id="8220" name="AutoShape 28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AutoShape 30" descr="Резултат слика за narukvica broja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24" name="Picture 32" descr="Резултат слика за narukvica brojanic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217426" y="3445565"/>
            <a:ext cx="1762538" cy="1321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500" r="7500"/>
          <a:stretch>
            <a:fillRect/>
          </a:stretch>
        </p:blipFill>
        <p:spPr/>
      </p:pic>
      <p:pic>
        <p:nvPicPr>
          <p:cNvPr id="14" name="Picture Placeholder 13" descr="4266 Mu_ki kai_ 2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3631" r="13631"/>
          <a:stretch>
            <a:fillRect/>
          </a:stretch>
        </p:blipFill>
        <p:spPr>
          <a:xfrm>
            <a:off x="5714672" y="658905"/>
            <a:ext cx="2825473" cy="2176035"/>
          </a:xfrm>
        </p:spPr>
      </p:pic>
      <p:pic>
        <p:nvPicPr>
          <p:cNvPr id="15" name="Picture Placeholder 14" descr="cloud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1033" r="11033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средини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средини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h-1015536_640 (2)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500" r="7500"/>
          <a:stretch>
            <a:fillRect/>
          </a:stretch>
        </p:blipFill>
        <p:spPr/>
      </p:pic>
      <p:pic>
        <p:nvPicPr>
          <p:cNvPr id="11" name="Picture Placeholder 10" descr="sterile-banana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7022" r="7022"/>
          <a:stretch>
            <a:fillRect/>
          </a:stretch>
        </p:blipFill>
        <p:spPr/>
      </p:pic>
      <p:pic>
        <p:nvPicPr>
          <p:cNvPr id="16" name="Picture Placeholder 15" descr="malina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l="1291" r="1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500" r="7500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крају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Placeholder 7" descr="osa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6703" r="6703"/>
          <a:stretch>
            <a:fillRect/>
          </a:stretch>
        </p:blipFill>
        <p:spPr/>
      </p:pic>
      <p:pic>
        <p:nvPicPr>
          <p:cNvPr id="18" name="Picture Placeholder 17" descr="red_star_PNG35.pn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1291" r="1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72222" y="228600"/>
            <a:ext cx="786369" cy="615329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sr-Cyrl-R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FEB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крају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FEB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h-1015536_640 (2)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7500" r="7500"/>
          <a:stretch>
            <a:fillRect/>
          </a:stretch>
        </p:blipFill>
        <p:spPr/>
      </p:pic>
      <p:pic>
        <p:nvPicPr>
          <p:cNvPr id="9" name="Picture Placeholder 8" descr="18-solid-violet-latex-balloon-malaysia-main-600x600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1506" b="11506"/>
          <a:stretch>
            <a:fillRect/>
          </a:stretch>
        </p:blipFill>
        <p:spPr/>
      </p:pic>
      <p:pic>
        <p:nvPicPr>
          <p:cNvPr id="10" name="Picture Placeholder 9" descr="12162-S-1-mobilni-telefon-samsung-g130-young-2-(w)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t="11845" b="118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А а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827" y="1832112"/>
            <a:ext cx="9679677" cy="435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 smtClean="0">
                <a:latin typeface="Arial" pitchFamily="34" charset="0"/>
                <a:cs typeface="Arial" pitchFamily="34" charset="0"/>
              </a:rPr>
              <a:t>Писање слова Н н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929" y="1653036"/>
            <a:ext cx="9876183" cy="45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91</TotalTime>
  <Words>60</Words>
  <PresentationFormat>Custom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tf03431377</vt:lpstr>
      <vt:lpstr>Гласови и штампана слова Аа, Нн</vt:lpstr>
      <vt:lpstr>Загонетке</vt:lpstr>
      <vt:lpstr>На слово, на слово</vt:lpstr>
      <vt:lpstr>Slide 4</vt:lpstr>
      <vt:lpstr>Slide 5</vt:lpstr>
      <vt:lpstr>Slide 6</vt:lpstr>
      <vt:lpstr>Slide 7</vt:lpstr>
      <vt:lpstr>Писање слова А а</vt:lpstr>
      <vt:lpstr>Писање слова Н н</vt:lpstr>
      <vt:lpstr>Ана    нана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Гласови и штампана слова Аа, Нн</dc:title>
  <dc:creator>Natasa</dc:creator>
  <cp:lastModifiedBy>Natasa</cp:lastModifiedBy>
  <cp:revision>11</cp:revision>
  <dcterms:created xsi:type="dcterms:W3CDTF">2017-09-25T21:26:58Z</dcterms:created>
  <dcterms:modified xsi:type="dcterms:W3CDTF">2017-09-25T22:58:55Z</dcterms:modified>
</cp:coreProperties>
</file>