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9" r:id="rId2"/>
    <p:sldId id="258" r:id="rId3"/>
    <p:sldId id="262" r:id="rId4"/>
    <p:sldId id="263" r:id="rId5"/>
    <p:sldId id="261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63EAD-646C-4ED1-9BED-95927C48F7FC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C0502-49BE-48D8-A58E-15B556F46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C0502-49BE-48D8-A58E-15B556F4650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436" y="5791200"/>
            <a:ext cx="6086564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5715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744327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71436" y="5181600"/>
            <a:ext cx="267462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39751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4147926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175036" y="5181600"/>
            <a:ext cx="267462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436" y="5305425"/>
            <a:ext cx="6078062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571500" y="933450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743916" y="1113023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4"/>
            <a:ext cx="9141714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8050" y="365126"/>
            <a:ext cx="16002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3136900" y="265045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3318326" y="436316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612141" y="384724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12141" y="2478362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612141" y="4572000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3136900" y="3448512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3318326" y="3619783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6E90-FBB9-4509-8F0D-AA6F124E3B1C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5B0F-DCB3-4CF5-B433-97CE30A53C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365125"/>
            <a:ext cx="1371599" cy="49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6E90-FBB9-4509-8F0D-AA6F124E3B1C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5B0F-DCB3-4CF5-B433-97CE30A53C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6E90-FBB9-4509-8F0D-AA6F124E3B1C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5B0F-DCB3-4CF5-B433-97CE30A53C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6E90-FBB9-4509-8F0D-AA6F124E3B1C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5B0F-DCB3-4CF5-B433-97CE30A53C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329184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624666"/>
            <a:ext cx="329184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828800"/>
            <a:ext cx="329184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624666"/>
            <a:ext cx="329184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6E90-FBB9-4509-8F0D-AA6F124E3B1C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5B0F-DCB3-4CF5-B433-97CE30A53C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6E90-FBB9-4509-8F0D-AA6F124E3B1C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5B0F-DCB3-4CF5-B433-97CE30A53C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6E90-FBB9-4509-8F0D-AA6F124E3B1C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5B0F-DCB3-4CF5-B433-97CE30A53C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300" y="1828801"/>
            <a:ext cx="44577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999" y="1828801"/>
            <a:ext cx="219456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6E90-FBB9-4509-8F0D-AA6F124E3B1C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5B0F-DCB3-4CF5-B433-97CE30A53C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6E90-FBB9-4509-8F0D-AA6F124E3B1C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5B0F-DCB3-4CF5-B433-97CE30A53C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7350" y="6416676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57800" y="6416676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D726E90-FBB9-4509-8F0D-AA6F124E3B1C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16676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4655B0F-DCB3-4CF5-B433-97CE30A53C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езултат сл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1864993" cy="8220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2714620"/>
            <a:ext cx="1276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rgbClr val="FF0000"/>
                </a:solidFill>
              </a:rPr>
              <a:t>ч</a:t>
            </a:r>
            <a:r>
              <a:rPr lang="sr-Cyrl-RS" sz="2800" b="1" dirty="0" smtClean="0"/>
              <a:t>амац</a:t>
            </a:r>
            <a:endParaRPr lang="en-US" sz="2800" b="1" dirty="0"/>
          </a:p>
        </p:txBody>
      </p:sp>
      <p:pic>
        <p:nvPicPr>
          <p:cNvPr id="6" name="Picture 2" descr="Резултат слика за zvo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1564">
            <a:off x="3317533" y="1627993"/>
            <a:ext cx="1231645" cy="10373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868" y="2786058"/>
            <a:ext cx="123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rgbClr val="FF0000"/>
                </a:solidFill>
              </a:rPr>
              <a:t>з</a:t>
            </a:r>
            <a:r>
              <a:rPr lang="sr-Cyrl-RS" sz="2800" b="1" dirty="0" smtClean="0"/>
              <a:t>воно</a:t>
            </a:r>
            <a:endParaRPr lang="en-US" sz="2800" b="1" dirty="0"/>
          </a:p>
        </p:txBody>
      </p:sp>
      <p:pic>
        <p:nvPicPr>
          <p:cNvPr id="8" name="Picture 6" descr="Резултат слика за čeki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41830">
            <a:off x="5220123" y="1693433"/>
            <a:ext cx="1562220" cy="7215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29256" y="2786058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rgbClr val="FF0000"/>
                </a:solidFill>
              </a:rPr>
              <a:t>ч</a:t>
            </a:r>
            <a:r>
              <a:rPr lang="sr-Cyrl-RS" sz="2800" b="1" dirty="0" smtClean="0"/>
              <a:t>еки</a:t>
            </a:r>
            <a:r>
              <a:rPr lang="sr-Cyrl-RS" sz="2800" b="1" dirty="0" smtClean="0">
                <a:solidFill>
                  <a:srgbClr val="FF0000"/>
                </a:solidFill>
              </a:rPr>
              <a:t>ћ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" name="Picture 4" descr="Сродна сли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643314"/>
            <a:ext cx="2285952" cy="11429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28728" y="4857760"/>
            <a:ext cx="793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/>
              <a:t>во</a:t>
            </a:r>
            <a:r>
              <a:rPr lang="sr-Cyrl-RS" sz="2800" b="1" dirty="0" smtClean="0">
                <a:solidFill>
                  <a:srgbClr val="FF0000"/>
                </a:solidFill>
              </a:rPr>
              <a:t>з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2" name="Picture 10" descr="Сродна сли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144405">
            <a:off x="7352421" y="1571665"/>
            <a:ext cx="1244514" cy="93539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500958" y="2786058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/>
              <a:t>кљу</a:t>
            </a:r>
            <a:r>
              <a:rPr lang="sr-Cyrl-RS" sz="2800" b="1" dirty="0" smtClean="0">
                <a:solidFill>
                  <a:srgbClr val="FF0000"/>
                </a:solidFill>
              </a:rPr>
              <a:t>ч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4" name="Picture 12" descr="Резултат слика за ćura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3500438"/>
            <a:ext cx="2171901" cy="170019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286380" y="5357826"/>
            <a:ext cx="1236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rgbClr val="FF0000"/>
                </a:solidFill>
              </a:rPr>
              <a:t>ћ</a:t>
            </a:r>
            <a:r>
              <a:rPr lang="sr-Cyrl-RS" sz="2800" b="1" dirty="0" smtClean="0"/>
              <a:t>уран</a:t>
            </a:r>
            <a:endParaRPr lang="en-US" sz="28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57224" y="357166"/>
            <a:ext cx="7300936" cy="6429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Тражимо гласове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ћ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024 L -0.62744 -0.0305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6929486" cy="1828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Гласови и штампана слова З з, Ц ц, Ч ч, Ћ ћ</a:t>
            </a:r>
            <a:endParaRPr lang="en-US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8492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r-Cyrl-RS" b="1" dirty="0" smtClean="0"/>
              <a:t>Прво слово велико, а остала мала</a:t>
            </a:r>
            <a:endParaRPr lang="en-US" b="1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521497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14612" y="2714620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rgbClr val="FF0000"/>
                </a:solidFill>
              </a:rPr>
              <a:t>Ћ    у    р    а    н</a:t>
            </a:r>
            <a:r>
              <a:rPr lang="sr-Cyrl-RS" sz="3200" dirty="0" smtClean="0"/>
              <a:t> 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643174" y="3357562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rgbClr val="FF0000"/>
                </a:solidFill>
              </a:rPr>
              <a:t> Ч    е    т    к    а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571736" y="4357694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rgbClr val="FF0000"/>
                </a:solidFill>
              </a:rPr>
              <a:t> Ч     и     з     м     а</a:t>
            </a:r>
            <a:r>
              <a:rPr lang="sr-Cyrl-RS" sz="3200" dirty="0" smtClean="0"/>
              <a:t> 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286116" y="5072074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 </a:t>
            </a:r>
            <a:r>
              <a:rPr lang="sr-Cyrl-RS" sz="3200" b="1" dirty="0" smtClean="0">
                <a:solidFill>
                  <a:srgbClr val="FF0000"/>
                </a:solidFill>
              </a:rPr>
              <a:t>Ч     а     ш     а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428604"/>
            <a:ext cx="4643470" cy="7064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Cyrl-RS" sz="4000" b="1" dirty="0" smtClean="0">
                <a:solidFill>
                  <a:schemeClr val="tx1"/>
                </a:solidFill>
              </a:rPr>
              <a:t>Реши ребусе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3567129" cy="168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14488"/>
            <a:ext cx="264320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00100" y="3714752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rgbClr val="C00000"/>
                </a:solidFill>
              </a:rPr>
              <a:t>Ћуп</a:t>
            </a:r>
            <a:r>
              <a:rPr lang="sr-Cyrl-R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57488" y="3643314"/>
            <a:ext cx="1367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rgbClr val="C00000"/>
                </a:solidFill>
              </a:rPr>
              <a:t>Мачка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3643314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C00000"/>
                </a:solidFill>
              </a:rPr>
              <a:t>Наћи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3702" y="3643314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C00000"/>
                </a:solidFill>
              </a:rPr>
              <a:t>Чучи</a:t>
            </a:r>
            <a:r>
              <a:rPr lang="sr-Cyrl-R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36" y="214290"/>
            <a:ext cx="3429024" cy="64294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sr-Cyrl-RS" sz="4000" b="1" dirty="0" smtClean="0"/>
              <a:t>Читамо</a:t>
            </a:r>
            <a:endParaRPr lang="en-US" sz="4000" b="1" dirty="0"/>
          </a:p>
        </p:txBody>
      </p:sp>
      <p:pic>
        <p:nvPicPr>
          <p:cNvPr id="5" name="Picture 4" descr="Сродна сл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857232"/>
            <a:ext cx="2285952" cy="1142976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72025"/>
            <a:ext cx="9144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200346" y="2504026"/>
            <a:ext cx="6572296" cy="3477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g-BG" sz="2400" b="1" dirty="0" smtClean="0"/>
              <a:t>Часлав у возу</a:t>
            </a:r>
          </a:p>
          <a:p>
            <a:endParaRPr lang="en-US" sz="2400" b="1" dirty="0"/>
          </a:p>
          <a:p>
            <a:r>
              <a:rPr lang="bg-BG" sz="2400" dirty="0"/>
              <a:t>Јутрос је Часлав сео у воз. Иде код деде Ћире.  Пробудило га је звон</a:t>
            </a:r>
            <a:r>
              <a:rPr lang="sr-Cyrl-RS" sz="2400" dirty="0"/>
              <a:t>це</a:t>
            </a:r>
            <a:r>
              <a:rPr lang="bg-BG" sz="2400" dirty="0"/>
              <a:t> на сату. Часлав у возу  воли да гледа кроз прозор. Поред Часлава седи Зор</a:t>
            </a:r>
            <a:r>
              <a:rPr lang="sr-Cyrl-RS" sz="2400" dirty="0"/>
              <a:t>ица</a:t>
            </a:r>
            <a:r>
              <a:rPr lang="bg-BG" sz="2400" dirty="0"/>
              <a:t>. На качкету има звезду.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1400" dirty="0" smtClean="0"/>
              <a:t>(</a:t>
            </a:r>
            <a:r>
              <a:rPr lang="sr-Cyrl-RS" sz="1400" dirty="0" smtClean="0"/>
              <a:t>Из Бигзове апаратуре уз уџбенички комплет за српски језик  у првом разреду основне школе)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37 0.0932 L -0.5816 0.082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72025"/>
            <a:ext cx="9144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Напиши бар по једну реченицу за сваку слику. 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28662" y="2357430"/>
          <a:ext cx="7429552" cy="407196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71636"/>
                <a:gridCol w="5857916"/>
              </a:tblGrid>
              <a:tr h="10179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179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179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179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3801" name="Picture 9" descr="Резултат слика за su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428868"/>
            <a:ext cx="1286969" cy="857256"/>
          </a:xfrm>
          <a:prstGeom prst="rect">
            <a:avLst/>
          </a:prstGeom>
          <a:noFill/>
        </p:spPr>
      </p:pic>
      <p:pic>
        <p:nvPicPr>
          <p:cNvPr id="33803" name="Picture 11" descr="Резултат сл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5429264"/>
            <a:ext cx="1071570" cy="1071570"/>
          </a:xfrm>
          <a:prstGeom prst="rect">
            <a:avLst/>
          </a:prstGeom>
          <a:noFill/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3429000"/>
            <a:ext cx="996322" cy="94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8" name="Picture 16" descr="Резултат слика за ćili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4672" y="4472800"/>
            <a:ext cx="1447799" cy="88502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928926" y="2500306"/>
            <a:ext cx="3094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Сунце греје. 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00364" y="3571876"/>
            <a:ext cx="4005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Четка је црвена. 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00364" y="4572008"/>
            <a:ext cx="4147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Ћилим је шарен. 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000364" y="5572140"/>
            <a:ext cx="4330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Теча вози бицикл.</a:t>
            </a:r>
            <a:endParaRPr 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77785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Cyrl-RS" sz="3600" b="1" dirty="0" smtClean="0"/>
              <a:t>Језичка игра – ко шта ради</a:t>
            </a:r>
            <a:endParaRPr lang="en-US" sz="3600" b="1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72025"/>
            <a:ext cx="9144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85918" y="207167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CS" sz="3200" b="1" dirty="0"/>
              <a:t>Мачка </a:t>
            </a:r>
            <a:r>
              <a:rPr lang="sr-Cyrl-CS" sz="3200" b="1" dirty="0" smtClean="0"/>
              <a:t>____________ </a:t>
            </a:r>
            <a:r>
              <a:rPr lang="sr-Cyrl-CS" sz="3200" b="1" dirty="0"/>
              <a:t>.     Кокошка </a:t>
            </a:r>
            <a:r>
              <a:rPr lang="sr-Cyrl-CS" sz="3200" b="1" dirty="0" smtClean="0"/>
              <a:t>__________ </a:t>
            </a:r>
            <a:r>
              <a:rPr lang="sr-Cyrl-CS" sz="3200" b="1" dirty="0"/>
              <a:t>.  Јаре </a:t>
            </a:r>
            <a:r>
              <a:rPr lang="sr-Cyrl-CS" sz="3200" b="1" dirty="0" smtClean="0"/>
              <a:t>_____________ </a:t>
            </a:r>
            <a:r>
              <a:rPr lang="sr-Cyrl-CS" sz="3200" b="1" dirty="0"/>
              <a:t>.    Пчела </a:t>
            </a:r>
            <a:r>
              <a:rPr lang="sr-Cyrl-CS" sz="3200" b="1" dirty="0" smtClean="0"/>
              <a:t>____________.    </a:t>
            </a:r>
            <a:r>
              <a:rPr lang="sr-Cyrl-CS" sz="3200" b="1" dirty="0"/>
              <a:t>Ћуран </a:t>
            </a:r>
            <a:r>
              <a:rPr lang="sr-Cyrl-CS" sz="3200" b="1" dirty="0" smtClean="0"/>
              <a:t>____________.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86116" y="2000240"/>
            <a:ext cx="1523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>
                <a:solidFill>
                  <a:srgbClr val="FF0000"/>
                </a:solidFill>
              </a:rPr>
              <a:t>мјауче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2571744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rgbClr val="FF0000"/>
                </a:solidFill>
              </a:rPr>
              <a:t>кокодаче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3000372"/>
            <a:ext cx="1625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>
                <a:solidFill>
                  <a:srgbClr val="FF0000"/>
                </a:solidFill>
              </a:rPr>
              <a:t>мекеће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3500438"/>
            <a:ext cx="971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>
                <a:solidFill>
                  <a:srgbClr val="FF0000"/>
                </a:solidFill>
              </a:rPr>
              <a:t>зуји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554" y="4000504"/>
            <a:ext cx="2349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>
                <a:solidFill>
                  <a:srgbClr val="FF0000"/>
                </a:solidFill>
              </a:rPr>
              <a:t>пућпуриче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skolska 2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choolyard kids education presentation, album (widescreen).potx" id="{DE8BD18C-BB6B-4682-868D-83DA48E4EB75}" vid="{737B1A93-DF05-4E1D-9B85-4E3AAA23E5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skolska 2</Template>
  <TotalTime>453</TotalTime>
  <Words>174</Words>
  <Application>Microsoft Office PowerPoint</Application>
  <PresentationFormat>On-screen Show (4:3)</PresentationFormat>
  <Paragraphs>37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skolska 2</vt:lpstr>
      <vt:lpstr>Slide 1</vt:lpstr>
      <vt:lpstr>Гласови и штампана слова З з, Ц ц, Ч ч, Ћ ћ</vt:lpstr>
      <vt:lpstr>Прво слово велико, а остала мала</vt:lpstr>
      <vt:lpstr>Реши ребусе</vt:lpstr>
      <vt:lpstr>Читамо</vt:lpstr>
      <vt:lpstr>Напиши бар по једну реченицу за сваку слику. </vt:lpstr>
      <vt:lpstr>Језичка игра – ко шта ради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Natasa</dc:creator>
  <cp:lastModifiedBy>Natasa</cp:lastModifiedBy>
  <cp:revision>35</cp:revision>
  <dcterms:created xsi:type="dcterms:W3CDTF">2017-10-31T15:22:56Z</dcterms:created>
  <dcterms:modified xsi:type="dcterms:W3CDTF">2017-11-02T16:51:06Z</dcterms:modified>
</cp:coreProperties>
</file>