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10" y="6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9BA76-6B93-4255-B212-FD3999E6B492}" type="datetimeFigureOut">
              <a:rPr lang="en-US" smtClean="0"/>
              <a:pPr/>
              <a:t>5/25/2016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DF1F0-06AF-40B5-A98D-4A5CF2593F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Srbija Mapa Karta Srbi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-152400" y="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CS" sz="1200" b="1" dirty="0" smtClean="0">
                <a:latin typeface="Times New Roman" pitchFamily="18" charset="0"/>
                <a:cs typeface="Times New Roman" pitchFamily="18" charset="0"/>
              </a:rPr>
              <a:t>Мађарска</a:t>
            </a:r>
          </a:p>
          <a:p>
            <a:pPr algn="r"/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Главни град: Будимпешта</a:t>
            </a:r>
          </a:p>
          <a:p>
            <a:pPr algn="r"/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Новчана јединица: Форинта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8" name="Picture 4" descr="Застава Мађарск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52400"/>
            <a:ext cx="756380" cy="381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0" y="14478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Times New Roman" pitchFamily="18" charset="0"/>
                <a:cs typeface="Times New Roman" pitchFamily="18" charset="0"/>
              </a:rPr>
              <a:t>Румунија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Главни град: Букурешт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Новчана јединица: Леј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0" name="Picture 6" descr="Застава Румуниј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1" y="1219200"/>
            <a:ext cx="762000" cy="381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562600" y="62484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1200" b="1" dirty="0" smtClean="0">
                <a:latin typeface="Times New Roman" pitchFamily="18" charset="0"/>
                <a:cs typeface="Times New Roman" pitchFamily="18" charset="0"/>
              </a:rPr>
              <a:t>Бугарска</a:t>
            </a:r>
          </a:p>
          <a:p>
            <a:pPr algn="ctr"/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Главни град: </a:t>
            </a:r>
          </a:p>
          <a:p>
            <a:pPr algn="ctr"/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Софија</a:t>
            </a:r>
          </a:p>
          <a:p>
            <a:pPr algn="ctr"/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Новчана јединица:</a:t>
            </a:r>
          </a:p>
          <a:p>
            <a:pPr algn="ctr"/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Бугарски лев </a:t>
            </a:r>
          </a:p>
          <a:p>
            <a:pPr algn="ctr"/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2" name="Picture 8" descr="Застава Бугарск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5410200"/>
            <a:ext cx="634686" cy="3810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429000" y="8229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Times New Roman" pitchFamily="18" charset="0"/>
                <a:cs typeface="Times New Roman" pitchFamily="18" charset="0"/>
              </a:rPr>
              <a:t>Република Македонија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Главни град: Скопље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Новчана јединица: Македонски денар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4" name="Picture 10" descr="Застава Републике Македоније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43400" y="7848600"/>
            <a:ext cx="762000" cy="38383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447800" y="7696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Times New Roman" pitchFamily="18" charset="0"/>
                <a:cs typeface="Times New Roman" pitchFamily="18" charset="0"/>
              </a:rPr>
              <a:t>Албанија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Главни град: Тирана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Новчана јединица: Лек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6" name="Picture 12" descr="Застава Албаније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7315200"/>
            <a:ext cx="685800" cy="3810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09600" y="62484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CS" sz="1200" b="1" dirty="0" smtClean="0">
                <a:latin typeface="Times New Roman" pitchFamily="18" charset="0"/>
                <a:cs typeface="Times New Roman" pitchFamily="18" charset="0"/>
              </a:rPr>
              <a:t>Црна Гора 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Главни град: Подгорица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Новчана јединица:  Евро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41148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Times New Roman" pitchFamily="18" charset="0"/>
                <a:cs typeface="Times New Roman" pitchFamily="18" charset="0"/>
              </a:rPr>
              <a:t>Босна и Херцеговина 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Главни град: Сарајево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Новчана јединица: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Конвертибилна марка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8" name="Picture 14" descr="Застава Црне Горе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14400" y="5905782"/>
            <a:ext cx="762000" cy="383831"/>
          </a:xfrm>
          <a:prstGeom prst="rect">
            <a:avLst/>
          </a:prstGeom>
          <a:noFill/>
        </p:spPr>
      </p:pic>
      <p:pic>
        <p:nvPicPr>
          <p:cNvPr id="11280" name="Picture 16" descr="Застава Босне и Херцеговине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4800" y="3733800"/>
            <a:ext cx="685800" cy="34544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0" y="1447800"/>
            <a:ext cx="16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b="1" dirty="0" smtClean="0">
                <a:latin typeface="Times New Roman" pitchFamily="18" charset="0"/>
                <a:cs typeface="Times New Roman" pitchFamily="18" charset="0"/>
              </a:rPr>
              <a:t>Хрватска</a:t>
            </a:r>
          </a:p>
          <a:p>
            <a:r>
              <a:rPr lang="sr-Cyrl-CS" sz="1100" dirty="0" smtClean="0">
                <a:latin typeface="Times New Roman" pitchFamily="18" charset="0"/>
                <a:cs typeface="Times New Roman" pitchFamily="18" charset="0"/>
              </a:rPr>
              <a:t>Главни град: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Загреб</a:t>
            </a:r>
          </a:p>
          <a:p>
            <a:r>
              <a:rPr lang="sr-Cyrl-CS" sz="1100" dirty="0" smtClean="0">
                <a:latin typeface="Times New Roman" pitchFamily="18" charset="0"/>
                <a:cs typeface="Times New Roman" pitchFamily="18" charset="0"/>
              </a:rPr>
              <a:t>Новчана једин.</a:t>
            </a:r>
          </a:p>
          <a:p>
            <a:r>
              <a:rPr lang="sr-Cyrl-CS" sz="1200" dirty="0" smtClean="0">
                <a:latin typeface="Times New Roman" pitchFamily="18" charset="0"/>
                <a:cs typeface="Times New Roman" pitchFamily="18" charset="0"/>
              </a:rPr>
              <a:t>Куна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82" name="Picture 18" descr="Застава Хрватске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2286000"/>
            <a:ext cx="685800" cy="345448"/>
          </a:xfrm>
          <a:prstGeom prst="rect">
            <a:avLst/>
          </a:prstGeom>
          <a:noFill/>
        </p:spPr>
      </p:pic>
      <p:sp>
        <p:nvSpPr>
          <p:cNvPr id="27" name="Left-Right Arrow 26"/>
          <p:cNvSpPr/>
          <p:nvPr/>
        </p:nvSpPr>
        <p:spPr>
          <a:xfrm>
            <a:off x="1600200" y="3962400"/>
            <a:ext cx="2895600" cy="490776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>
              <a:alpha val="16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ЗАПАД             </a:t>
            </a:r>
            <a:r>
              <a:rPr lang="sr-Cyrl-CS" dirty="0" smtClean="0"/>
              <a:t>   </a:t>
            </a: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ИСТОК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 rot="13649845">
            <a:off x="1998861" y="3938864"/>
            <a:ext cx="1979533" cy="547175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>
              <a:alpha val="16000"/>
            </a:schemeClr>
          </a:soli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spAutoFit/>
          </a:bodyPr>
          <a:lstStyle/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СЗ</a:t>
            </a:r>
          </a:p>
          <a:p>
            <a:pPr algn="ctr"/>
            <a:endParaRPr lang="sr-Cyrl-C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sr-Cyrl-C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ЈИ</a:t>
            </a:r>
          </a:p>
        </p:txBody>
      </p:sp>
      <p:sp>
        <p:nvSpPr>
          <p:cNvPr id="30" name="Left-Right Arrow 29"/>
          <p:cNvSpPr/>
          <p:nvPr/>
        </p:nvSpPr>
        <p:spPr>
          <a:xfrm rot="18693662">
            <a:off x="2014244" y="3917558"/>
            <a:ext cx="1979533" cy="547175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>
              <a:alpha val="16000"/>
            </a:schemeClr>
          </a:soli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spAutoFit/>
          </a:bodyPr>
          <a:lstStyle/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СИ</a:t>
            </a: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endParaRPr lang="sr-Cyrl-C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sr-Cyrl-C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ЈЗ</a:t>
            </a:r>
          </a:p>
        </p:txBody>
      </p:sp>
      <p:sp>
        <p:nvSpPr>
          <p:cNvPr id="28" name="Left-Right Arrow 27"/>
          <p:cNvSpPr/>
          <p:nvPr/>
        </p:nvSpPr>
        <p:spPr>
          <a:xfrm rot="16200000">
            <a:off x="912704" y="3752492"/>
            <a:ext cx="4151769" cy="490776"/>
          </a:xfrm>
          <a:prstGeom prst="leftRightArrow">
            <a:avLst>
              <a:gd name="adj1" fmla="val 75000"/>
              <a:gd name="adj2" fmla="val 50000"/>
            </a:avLst>
          </a:prstGeom>
          <a:solidFill>
            <a:schemeClr val="accent1">
              <a:alpha val="16000"/>
            </a:schemeClr>
          </a:solidFill>
          <a:ln>
            <a:solidFill>
              <a:schemeClr val="accent1">
                <a:shade val="50000"/>
                <a:alpha val="5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wrap="square" rtlCol="0" anchor="ctr">
            <a:spAutoFit/>
          </a:bodyPr>
          <a:lstStyle/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В</a:t>
            </a: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Е</a:t>
            </a: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Р </a:t>
            </a:r>
          </a:p>
          <a:p>
            <a:pPr algn="ctr"/>
            <a:endParaRPr lang="sr-Cyrl-C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sr-Cyrl-CS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sr-Cyrl-C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Ј</a:t>
            </a: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У</a:t>
            </a:r>
          </a:p>
          <a:p>
            <a:pPr algn="ctr"/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Г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94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Unknown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Unknown User</dc:creator>
  <cp:lastModifiedBy>Unknown User</cp:lastModifiedBy>
  <cp:revision>8</cp:revision>
  <dcterms:created xsi:type="dcterms:W3CDTF">2016-05-24T08:12:49Z</dcterms:created>
  <dcterms:modified xsi:type="dcterms:W3CDTF">2016-05-25T07:03:07Z</dcterms:modified>
</cp:coreProperties>
</file>