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7" r:id="rId4"/>
    <p:sldId id="269" r:id="rId5"/>
    <p:sldId id="272" r:id="rId6"/>
    <p:sldId id="273" r:id="rId7"/>
    <p:sldId id="274" r:id="rId8"/>
    <p:sldId id="271" r:id="rId9"/>
    <p:sldId id="275" r:id="rId10"/>
    <p:sldId id="263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EB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11/2/2017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11/2/2017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11/2/2017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Гласови и штампана слова Гг, Пп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зултат слика за sta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1901" y="4465982"/>
            <a:ext cx="1612623" cy="2150164"/>
          </a:xfrm>
          <a:prstGeom prst="rect">
            <a:avLst/>
          </a:prstGeom>
          <a:noFill/>
        </p:spPr>
      </p:pic>
      <p:pic>
        <p:nvPicPr>
          <p:cNvPr id="5124" name="Picture 4" descr="Резултат слика за devojc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7706" y="209890"/>
            <a:ext cx="2110475" cy="168088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3826" y="198784"/>
            <a:ext cx="9541566" cy="940904"/>
          </a:xfrm>
        </p:spPr>
        <p:txBody>
          <a:bodyPr>
            <a:normAutofit/>
          </a:bodyPr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Уочавање нових слова у тексту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8173" y="1881808"/>
            <a:ext cx="44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Поштар носи писма.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4920" y="2411896"/>
            <a:ext cx="4545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Петар је у пошти.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1667" y="2928729"/>
            <a:ext cx="469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Петра пише песму.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1668" y="3458817"/>
            <a:ext cx="363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Гага јури гусана.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1791" y="4048539"/>
            <a:ext cx="431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Горан носи гитару.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езултат слика за devojc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7706" y="209890"/>
            <a:ext cx="2110475" cy="168088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1700" y="251790"/>
            <a:ext cx="4348300" cy="1298713"/>
          </a:xfrm>
        </p:spPr>
        <p:txBody>
          <a:bodyPr/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Читамо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5251" y="1842052"/>
            <a:ext cx="44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Поштар носи писма.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1094" y="2597427"/>
            <a:ext cx="4545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Петар је у пошти.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2415" y="3260035"/>
            <a:ext cx="469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Петра пише песму.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4016" y="3909390"/>
            <a:ext cx="363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Гага јури гусана.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4243" y="4618382"/>
            <a:ext cx="431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Горан носи гитару.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172279"/>
            <a:ext cx="9324492" cy="1219200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Загонетке</a:t>
            </a:r>
            <a:endParaRPr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0607" y="1711234"/>
            <a:ext cx="333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Стотину сочних глава на петељци спава.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Чекају у реду  да дјеца их једу.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4880" y="4084130"/>
            <a:ext cx="3500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Добијеш мучнину   кад запнеш о моју паучину.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 мухе сам баук,   црни сам  _  _  _  _  .</a:t>
            </a:r>
          </a:p>
        </p:txBody>
      </p:sp>
      <p:pic>
        <p:nvPicPr>
          <p:cNvPr id="12290" name="Picture 2" descr="Glasses, Accessoirs, Fashion, Sunglasses, Sun, Moder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23904" y="4093028"/>
            <a:ext cx="2120525" cy="1512641"/>
          </a:xfrm>
          <a:prstGeom prst="rect">
            <a:avLst/>
          </a:prstGeom>
          <a:noFill/>
        </p:spPr>
      </p:pic>
      <p:pic>
        <p:nvPicPr>
          <p:cNvPr id="12292" name="Picture 4" descr="Oldtimer, Mercedes, Bus, Classic, Mercedes Benz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97147" y="609600"/>
            <a:ext cx="1912383" cy="2874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>
          <a:xfrm>
            <a:off x="1518305" y="1900210"/>
            <a:ext cx="3428981" cy="2571736"/>
          </a:xfrm>
        </p:spPr>
      </p:pic>
      <p:pic>
        <p:nvPicPr>
          <p:cNvPr id="8210" name="Picture 18" descr="Резултат слика за noz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812180">
            <a:off x="9661468" y="287027"/>
            <a:ext cx="1388417" cy="1388417"/>
          </a:xfrm>
          <a:prstGeom prst="rect">
            <a:avLst/>
          </a:prstGeom>
          <a:noFill/>
        </p:spPr>
      </p:pic>
      <p:pic>
        <p:nvPicPr>
          <p:cNvPr id="8208" name="Picture 16" descr="Резултат слика за naoca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0532541">
            <a:off x="6493081" y="651704"/>
            <a:ext cx="2205218" cy="1470145"/>
          </a:xfrm>
          <a:prstGeom prst="rect">
            <a:avLst/>
          </a:prstGeom>
          <a:noFill/>
        </p:spPr>
      </p:pic>
      <p:pic>
        <p:nvPicPr>
          <p:cNvPr id="12" name="Picture Placeholder 11" descr="h-1015536_640 (2).jpg"/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tretch>
            <a:fillRect/>
          </a:stretch>
        </p:blipFill>
        <p:spPr>
          <a:xfrm>
            <a:off x="7657617" y="1900210"/>
            <a:ext cx="2571736" cy="2571736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6612" y="224116"/>
            <a:ext cx="6344117" cy="1001487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На слово, на слово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ar, Sport, Red, Sports, Vehicle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48000" y="4569022"/>
            <a:ext cx="2597426" cy="1949849"/>
          </a:xfrm>
          <a:prstGeom prst="rect">
            <a:avLst/>
          </a:prstGeom>
          <a:noFill/>
        </p:spPr>
      </p:pic>
      <p:pic>
        <p:nvPicPr>
          <p:cNvPr id="8198" name="Picture 6" descr="Airplane, Plane, Field, Landing Field, Runway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072474" y="1363627"/>
            <a:ext cx="1640258" cy="1431126"/>
          </a:xfrm>
          <a:prstGeom prst="rect">
            <a:avLst/>
          </a:prstGeom>
          <a:noFill/>
        </p:spPr>
      </p:pic>
      <p:pic>
        <p:nvPicPr>
          <p:cNvPr id="8202" name="Picture 10" descr="Резултат слика за aquarium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21350171">
            <a:off x="577945" y="4247375"/>
            <a:ext cx="2032159" cy="2540201"/>
          </a:xfrm>
          <a:prstGeom prst="rect">
            <a:avLst/>
          </a:prstGeom>
          <a:noFill/>
        </p:spPr>
      </p:pic>
      <p:pic>
        <p:nvPicPr>
          <p:cNvPr id="8204" name="Picture 12" descr="Резултат слика за ajkula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1215657">
            <a:off x="184381" y="1535024"/>
            <a:ext cx="2264445" cy="1469481"/>
          </a:xfrm>
          <a:prstGeom prst="rect">
            <a:avLst/>
          </a:prstGeom>
          <a:noFill/>
        </p:spPr>
      </p:pic>
      <p:pic>
        <p:nvPicPr>
          <p:cNvPr id="8206" name="Picture 14" descr="Резултат слика за ananas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rot="719492">
            <a:off x="4345469" y="3063341"/>
            <a:ext cx="1834187" cy="1397317"/>
          </a:xfrm>
          <a:prstGeom prst="rect">
            <a:avLst/>
          </a:prstGeom>
          <a:noFill/>
        </p:spPr>
      </p:pic>
      <p:pic>
        <p:nvPicPr>
          <p:cNvPr id="8212" name="Picture 20" descr="Сродна слика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 rot="1387518">
            <a:off x="6569124" y="3914931"/>
            <a:ext cx="1948047" cy="1463321"/>
          </a:xfrm>
          <a:prstGeom prst="rect">
            <a:avLst/>
          </a:prstGeom>
          <a:noFill/>
        </p:spPr>
      </p:pic>
      <p:pic>
        <p:nvPicPr>
          <p:cNvPr id="8214" name="Picture 22" descr="Резултат слика за nosoro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9412660" y="3832015"/>
            <a:ext cx="2474540" cy="2749490"/>
          </a:xfrm>
          <a:prstGeom prst="rect">
            <a:avLst/>
          </a:prstGeom>
          <a:noFill/>
        </p:spPr>
      </p:pic>
      <p:sp>
        <p:nvSpPr>
          <p:cNvPr id="8220" name="AutoShape 28" descr="Резултат слика за narukvica broja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2" name="AutoShape 30" descr="Резултат слика за narukvica broja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24" name="Picture 32" descr="Резултат слика за narukvica brojanica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rot="1764795">
            <a:off x="9350220" y="2729948"/>
            <a:ext cx="2757003" cy="1068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16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>
          <a:xfrm>
            <a:off x="840795" y="1848868"/>
            <a:ext cx="3886200" cy="2914650"/>
          </a:xfrm>
        </p:spPr>
      </p:pic>
      <p:pic>
        <p:nvPicPr>
          <p:cNvPr id="14" name="Picture Placeholder 13" descr="4266 Mu_ki kai_ 2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tretch>
            <a:fillRect/>
          </a:stretch>
        </p:blipFill>
        <p:spPr>
          <a:xfrm>
            <a:off x="5105074" y="410044"/>
            <a:ext cx="4295281" cy="2545190"/>
          </a:xfrm>
        </p:spPr>
      </p:pic>
      <p:pic>
        <p:nvPicPr>
          <p:cNvPr id="15" name="Picture Placeholder 14" descr="cloud.jp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tretch>
            <a:fillRect/>
          </a:stretch>
        </p:blipFill>
        <p:spPr>
          <a:xfrm>
            <a:off x="5161923" y="3085004"/>
            <a:ext cx="4088094" cy="2971239"/>
          </a:xfrm>
        </p:spPr>
      </p:pic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средини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средини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6" descr="h-1015536_640 (2)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>
          <a:xfrm>
            <a:off x="840795" y="1270564"/>
            <a:ext cx="3886200" cy="4071257"/>
          </a:xfrm>
        </p:spPr>
      </p:pic>
      <p:pic>
        <p:nvPicPr>
          <p:cNvPr id="11" name="Picture Placeholder 10" descr="sterile-banana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tretch>
            <a:fillRect/>
          </a:stretch>
        </p:blipFill>
        <p:spPr>
          <a:xfrm>
            <a:off x="5896144" y="171793"/>
            <a:ext cx="2280445" cy="3071621"/>
          </a:xfrm>
        </p:spPr>
      </p:pic>
      <p:pic>
        <p:nvPicPr>
          <p:cNvPr id="16" name="Picture Placeholder 15" descr="malina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tretch>
            <a:fillRect/>
          </a:stretch>
        </p:blipFill>
        <p:spPr>
          <a:xfrm>
            <a:off x="6082748" y="3648020"/>
            <a:ext cx="2113384" cy="2113384"/>
          </a:xfrm>
        </p:spPr>
      </p:pic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>
          <a:xfrm>
            <a:off x="840795" y="1848868"/>
            <a:ext cx="3886200" cy="2914650"/>
          </a:xfrm>
        </p:spPr>
      </p:pic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крају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Placeholder 7" descr="osa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tretch>
            <a:fillRect/>
          </a:stretch>
        </p:blipFill>
        <p:spPr>
          <a:xfrm>
            <a:off x="5427509" y="606685"/>
            <a:ext cx="3415026" cy="2242533"/>
          </a:xfrm>
        </p:spPr>
      </p:pic>
      <p:pic>
        <p:nvPicPr>
          <p:cNvPr id="18" name="Picture Placeholder 17" descr="red_star_PNG35.pn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tretch>
            <a:fillRect/>
          </a:stretch>
        </p:blipFill>
        <p:spPr>
          <a:xfrm>
            <a:off x="5194630" y="3086627"/>
            <a:ext cx="4422146" cy="2956364"/>
          </a:xfrm>
        </p:spPr>
      </p:pic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крају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6" descr="h-1015536_640 (2)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>
          <a:xfrm>
            <a:off x="840795" y="1270564"/>
            <a:ext cx="3886200" cy="4071257"/>
          </a:xfrm>
        </p:spPr>
      </p:pic>
      <p:pic>
        <p:nvPicPr>
          <p:cNvPr id="9" name="Picture Placeholder 8" descr="18-solid-violet-latex-balloon-malaysia-main-600x600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tretch>
            <a:fillRect/>
          </a:stretch>
        </p:blipFill>
        <p:spPr>
          <a:xfrm>
            <a:off x="5241979" y="715617"/>
            <a:ext cx="3627890" cy="1929728"/>
          </a:xfrm>
        </p:spPr>
      </p:pic>
      <p:pic>
        <p:nvPicPr>
          <p:cNvPr id="10" name="Picture Placeholder 9" descr="12162-S-1-mobilni-telefon-samsung-g130-young-2-(w).jp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tretch>
            <a:fillRect/>
          </a:stretch>
        </p:blipFill>
        <p:spPr>
          <a:xfrm>
            <a:off x="5883965" y="2772487"/>
            <a:ext cx="2385392" cy="4018062"/>
          </a:xfrm>
        </p:spPr>
      </p:pic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Писање слова Г г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889" y="1925086"/>
            <a:ext cx="8982092" cy="373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Писање слова П п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1722" y="1943100"/>
            <a:ext cx="8120891" cy="35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212</TotalTime>
  <Words>112</Words>
  <PresentationFormat>Custom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tf03431377</vt:lpstr>
      <vt:lpstr>Гласови и штампана слова Гг, Пп</vt:lpstr>
      <vt:lpstr>Загонетке</vt:lpstr>
      <vt:lpstr>На слово, на слово</vt:lpstr>
      <vt:lpstr>Slide 4</vt:lpstr>
      <vt:lpstr>Slide 5</vt:lpstr>
      <vt:lpstr>Slide 6</vt:lpstr>
      <vt:lpstr>Slide 7</vt:lpstr>
      <vt:lpstr>Писање слова Г г</vt:lpstr>
      <vt:lpstr>Писање слова П п</vt:lpstr>
      <vt:lpstr>Уочавање нових слова у тексту</vt:lpstr>
      <vt:lpstr>Читамо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Гласови и штампана слова Аа, Нн</dc:title>
  <dc:creator>Natasa</dc:creator>
  <cp:lastModifiedBy>Natasa</cp:lastModifiedBy>
  <cp:revision>23</cp:revision>
  <dcterms:created xsi:type="dcterms:W3CDTF">2017-09-25T21:26:58Z</dcterms:created>
  <dcterms:modified xsi:type="dcterms:W3CDTF">2017-11-02T16:51:38Z</dcterms:modified>
</cp:coreProperties>
</file>