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72" r:id="rId4"/>
    <p:sldId id="274" r:id="rId5"/>
    <p:sldId id="276" r:id="rId6"/>
    <p:sldId id="278" r:id="rId7"/>
    <p:sldId id="280" r:id="rId8"/>
    <p:sldId id="281" r:id="rId9"/>
    <p:sldId id="282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816905-FB6A-4874-B187-5B609630586C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B71DB1-5690-4F18-8836-E329C00EF70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305800" cy="3657600"/>
          </a:xfrm>
        </p:spPr>
        <p:txBody>
          <a:bodyPr>
            <a:noAutofit/>
          </a:bodyPr>
          <a:lstStyle/>
          <a:p>
            <a:pPr algn="ctr"/>
            <a:r>
              <a:rPr lang="sr-Cyrl-RS" sz="9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ВОДЕ </a:t>
            </a:r>
            <a:r>
              <a:rPr lang="sr-Cyrl-RS" sz="9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sr-Cyrl-RS" sz="96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КРАЈУ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334000"/>
            <a:ext cx="3239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учитељица Милица Пузовић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OШ „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Пелагић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endParaRPr lang="sr-Cyrl-R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Београд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Мочваре</a:t>
            </a:r>
            <a:r>
              <a:rPr lang="sr-Cyrl-R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влажни делови земље на којима се вода задржава  у кишнијем делу године.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28600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СТАЈАЋЕ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111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981200"/>
            <a:ext cx="19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МОЧВАРА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Језера</a:t>
            </a:r>
            <a:r>
              <a:rPr lang="sr-Cyrl-R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 веће стајаће воде. Деле се на </a:t>
            </a:r>
            <a:r>
              <a:rPr lang="sr-Cyrl-R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вештачка и природна језера</a:t>
            </a:r>
            <a:r>
              <a:rPr lang="sr-Cyrl-RS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28600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СТАЈАЋЕ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111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1981200"/>
            <a:ext cx="19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МОЧВАРА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886200"/>
            <a:ext cx="1531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ЈЕЗЕРО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4648200" cy="3276600"/>
          </a:xfrm>
        </p:spPr>
        <p:txBody>
          <a:bodyPr>
            <a:norm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Власинско језеро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је највеће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природно језеро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Србији.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76161" cy="3352800"/>
          </a:xfr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818" y="3352800"/>
            <a:ext cx="4618182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04800"/>
            <a:ext cx="2437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Власинско језеро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733800"/>
            <a:ext cx="244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Ђердапско језеро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28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Вештачка језера 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због својих потреба ствара човек преграђивањем река. Највеће вештако језеро у Србији је </a:t>
            </a:r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Ђердапско језеро 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реци Дунав.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50px-Kanal_DT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5791201"/>
          </a:xfrm>
        </p:spPr>
      </p:pic>
      <p:sp>
        <p:nvSpPr>
          <p:cNvPr id="5" name="TextBox 4"/>
          <p:cNvSpPr txBox="1"/>
          <p:nvPr/>
        </p:nvSpPr>
        <p:spPr>
          <a:xfrm>
            <a:off x="3429000" y="228600"/>
            <a:ext cx="508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канал Дунав-Тиса-Дунав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Канал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текућа вода чије су корито прокопали људи.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ovin-nasip-vodostaj-odbrana-poplave-vojvodina-gov-rs-jpg_660x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</p:spPr>
      </p:pic>
      <p:sp>
        <p:nvSpPr>
          <p:cNvPr id="5" name="TextBox 4"/>
          <p:cNvSpPr txBox="1"/>
          <p:nvPr/>
        </p:nvSpPr>
        <p:spPr>
          <a:xfrm>
            <a:off x="-1" y="5638800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Насип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људи подижу поред равничарских река да не би плодно земљиште река поплавила.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s-bun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89270"/>
          </a:xfrm>
        </p:spPr>
      </p:pic>
      <p:sp>
        <p:nvSpPr>
          <p:cNvPr id="5" name="TextBox 4"/>
          <p:cNvSpPr txBox="1"/>
          <p:nvPr/>
        </p:nvSpPr>
        <p:spPr>
          <a:xfrm>
            <a:off x="0" y="5562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Бунар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рупа у земљи коју људи ископају и озидају. Из њега извлаче воду помоћу кофе. Вода из бунара може бити загађена.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dikacij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334000"/>
          </a:xfrm>
        </p:spPr>
      </p:pic>
      <p:sp>
        <p:nvSpPr>
          <p:cNvPr id="5" name="TextBox 4"/>
          <p:cNvSpPr txBox="1"/>
          <p:nvPr/>
        </p:nvSpPr>
        <p:spPr>
          <a:xfrm>
            <a:off x="6172200" y="2362200"/>
            <a:ext cx="238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Врњачка Бања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34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Бања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место где извире минерална и лековита вода. Најпознатије бање у Србији су: Врњачка Бања, Пролом Бања, Соковања, Буковичка...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ЗАНИМЉИВОСТИ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389120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r-Cyrl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Највећа река у Србији је Велика Морава.</a:t>
            </a:r>
          </a:p>
          <a:p>
            <a:pPr algn="ctr">
              <a:buFont typeface="Wingdings" pitchFamily="2" charset="2"/>
              <a:buChar char="v"/>
            </a:pPr>
            <a:r>
              <a:rPr lang="sr-Cyrl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Обедска бара је прво заштићено подручје у Европи још 1874. године. Ту живи 220 врста птица.</a:t>
            </a:r>
          </a:p>
          <a:p>
            <a:pPr algn="ctr">
              <a:buFont typeface="Wingdings" pitchFamily="2" charset="2"/>
              <a:buChar char="v"/>
            </a:pPr>
            <a:r>
              <a:rPr lang="sr-Cyrl-R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Врањска Бања је бања са најтоплијом минералном водом у Европи. Вода температуре од 94 до 104 степена избија 140 литара у секунди на површину земље из 10 извора.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6600" b="1" dirty="0" smtClean="0">
                <a:latin typeface="Times New Roman" pitchFamily="18" charset="0"/>
                <a:cs typeface="Times New Roman" pitchFamily="18" charset="0"/>
              </a:rPr>
              <a:t>ПИТАЊА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Какве могу бити воде?</a:t>
            </a:r>
          </a:p>
          <a:p>
            <a:pPr marL="457200" indent="-457200" algn="just">
              <a:buNone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Напиши по два назива за реку и језеро за које сте чули.</a:t>
            </a:r>
          </a:p>
          <a:p>
            <a:pPr marL="457200" indent="-457200" algn="just">
              <a:buNone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 чему су делови равнице добили назив Подунавље, Посавина, Поморавље?</a:t>
            </a:r>
          </a:p>
          <a:p>
            <a:pPr marL="457200" indent="-457200" algn="just">
              <a:buNone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 шта све може да се користи језерска вода?</a:t>
            </a:r>
          </a:p>
          <a:p>
            <a:pPr marL="457200" indent="-457200" algn="just">
              <a:buNone/>
            </a:pP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Како настају вештачка језера?</a:t>
            </a:r>
          </a:p>
          <a:p>
            <a:pPr marL="457200" indent="-457200" algn="just">
              <a:buNone/>
            </a:pPr>
            <a:r>
              <a:rPr lang="sr-Cyrl-CS" sz="320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Поређај </a:t>
            </a:r>
            <a:r>
              <a:rPr lang="sr-Cyrl-C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стајаће воде, по количини воде од најмање до највеће.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sr-Cyrl-RS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Подела вода:</a:t>
            </a: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1.</a:t>
            </a:r>
            <a:r>
              <a:rPr lang="sr-Latn-RS" sz="5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sr-Cyrl-RS" sz="54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Текуће воде </a:t>
            </a: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су воде које теку, крећу се по површини Земље. (поток, речица, река)</a:t>
            </a:r>
          </a:p>
          <a:p>
            <a:pPr algn="ctr">
              <a:buNone/>
            </a:pP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2. </a:t>
            </a:r>
            <a:r>
              <a:rPr lang="sr-Cyrl-RS" sz="54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Стајаће воде </a:t>
            </a: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су воде које не теку већ испуњавају удубљења. (бара, мочвара, језеро, море, океан)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  <a:r>
              <a:rPr lang="sr-Cyrl-RS" sz="5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велика текућа вода.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28600"/>
            <a:ext cx="185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3467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Извор (врело) </a:t>
            </a:r>
            <a:r>
              <a:rPr lang="sr-Cyrl-R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место где вода извире из земље.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28600"/>
            <a:ext cx="185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3467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Ушће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место где се једна река или поток улива у другу реку, језеро или море. Место где се текућа вода улива у другу воду.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УШЋЕ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228600"/>
            <a:ext cx="185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3467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Притока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сваки поток, речица или река која се улива у већу реку или језеро.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УШЋЕ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038600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ПРИТОКА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02700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Речно корито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удубљење које вода прави у земљишту на свом путу до ушћа.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 реке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кретање реке од извора према ушћу.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ИЗВОР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35814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УШЋЕ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038600"/>
            <a:ext cx="2278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chemeClr val="bg1"/>
                </a:solidFill>
              </a:rPr>
              <a:t>ПРИТОКА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228600"/>
            <a:ext cx="185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0"/>
            <a:ext cx="3962400" cy="6629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Текућа вода има </a:t>
            </a:r>
            <a:r>
              <a:rPr lang="sr-Cyrl-R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леву и десну обалу</a:t>
            </a:r>
            <a:r>
              <a:rPr lang="sr-Cyrl-RS" sz="4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Увек посматрамо према смеру отицања воде.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200" y="4267200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ЛЕВА ОБАЛА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190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ДЕСНА ОБАЛА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44000" cy="83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Cyrl-R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r>
              <a:rPr lang="sr-Cyrl-RS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је плитко удубљење испуњено водом. Она је мутна стајаћа вода. Мање баре током године пресушују.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28600"/>
            <a:ext cx="1973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СТАЈАЋЕ ВОДЕ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1110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443</Words>
  <Application>Microsoft Office PowerPoint</Application>
  <PresentationFormat>On-screen Show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ВОДЕ У КРАЈУ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Власинско језеро је највеће природно језеро у Србији.</vt:lpstr>
      <vt:lpstr>Slide 13</vt:lpstr>
      <vt:lpstr>Slide 14</vt:lpstr>
      <vt:lpstr>Slide 15</vt:lpstr>
      <vt:lpstr>Slide 16</vt:lpstr>
      <vt:lpstr>ЗАНИМЉИВОСТИ</vt:lpstr>
      <vt:lpstr>ПИТАЊА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РЕЉЕФ</dc:title>
  <dc:creator>BOSKE-PC</dc:creator>
  <cp:lastModifiedBy>Nada</cp:lastModifiedBy>
  <cp:revision>21</cp:revision>
  <dcterms:created xsi:type="dcterms:W3CDTF">2017-06-29T20:41:01Z</dcterms:created>
  <dcterms:modified xsi:type="dcterms:W3CDTF">2018-01-23T07:48:22Z</dcterms:modified>
</cp:coreProperties>
</file>