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F6591E2-D153-4B3C-9923-D8BE5230E087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0E9F33-01E3-4685-A779-542563DC37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yUwM5mHBD8" TargetMode="External"/><Relationship Id="rId2" Type="http://schemas.openxmlformats.org/officeDocument/2006/relationships/hyperlink" Target="https://www.youtube.com/watch?v=8FcCJIpsH0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Како се животиње спремају за зиму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3276600" cy="1752600"/>
          </a:xfrm>
        </p:spPr>
        <p:txBody>
          <a:bodyPr/>
          <a:lstStyle/>
          <a:p>
            <a:r>
              <a:rPr lang="sr-Cyrl-RS" dirty="0" smtClean="0"/>
              <a:t>Пројектна настава</a:t>
            </a:r>
          </a:p>
          <a:p>
            <a:r>
              <a:rPr lang="sr-Cyrl-RS" dirty="0" smtClean="0"/>
              <a:t>- Јесен-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3810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74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0" y="1387737"/>
            <a:ext cx="7198659" cy="1731982"/>
          </a:xfrm>
        </p:spPr>
        <p:txBody>
          <a:bodyPr/>
          <a:lstStyle/>
          <a:p>
            <a:r>
              <a:rPr lang="sr-Cyrl-RS" sz="3200" dirty="0" smtClean="0"/>
              <a:t>Да би животиње презимеле зиму, морају добро да се припреме.Неке од њих преспавају зиму , али већина животиња остану будна и боре се за храну.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819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99164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8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399" y="1387737"/>
            <a:ext cx="5638801" cy="1731982"/>
          </a:xfrm>
        </p:spPr>
        <p:txBody>
          <a:bodyPr/>
          <a:lstStyle/>
          <a:p>
            <a:r>
              <a:rPr lang="sr-Cyrl-RS" sz="3200" dirty="0" smtClean="0"/>
              <a:t>Животиње које спавају зими , током лета, пуно једу како би створиле масне наслаге. То им помаже да издрже целу зиму без хране.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Поједине животиње сакупљају храну и складиште у своја склоништа.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479107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98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990600"/>
            <a:ext cx="5214938" cy="1731982"/>
          </a:xfrm>
        </p:spPr>
        <p:txBody>
          <a:bodyPr/>
          <a:lstStyle/>
          <a:p>
            <a:r>
              <a:rPr lang="sr-Cyrl-RS" sz="3200" dirty="0" smtClean="0"/>
              <a:t>Поједине птице се у јесен селе на југ где је топлије и где лако могу наћи храну.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57600"/>
            <a:ext cx="6400800" cy="17526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Можемо видети јато гусака како лете у облику слова –</a:t>
            </a:r>
            <a:r>
              <a:rPr lang="sr-Latn-R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- правећи велику галаму.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8100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67275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5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562600" cy="1731982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Зимске спавалице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Меда</a:t>
            </a:r>
          </a:p>
          <a:p>
            <a:pPr marL="457200" indent="-457200" algn="l">
              <a:buFont typeface="Arial" charset="0"/>
              <a:buChar char="•"/>
            </a:pP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Веверица </a:t>
            </a:r>
          </a:p>
          <a:p>
            <a:pPr marL="457200" indent="-457200" algn="l">
              <a:buFont typeface="Arial" charset="0"/>
              <a:buChar char="•"/>
            </a:pP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Јеж</a:t>
            </a:r>
          </a:p>
          <a:p>
            <a:pPr marL="457200" indent="-457200" algn="l">
              <a:buFont typeface="Arial" charset="0"/>
              <a:buChar char="•"/>
            </a:pP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Јазавац</a:t>
            </a:r>
          </a:p>
          <a:p>
            <a:pPr marL="457200" indent="-457200" algn="l">
              <a:buFont typeface="Arial" charset="0"/>
              <a:buChar char="•"/>
            </a:pP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Рибе</a:t>
            </a:r>
          </a:p>
          <a:p>
            <a:pPr marL="457200" indent="-457200" algn="l">
              <a:buFont typeface="Arial" charset="0"/>
              <a:buChar char="•"/>
            </a:pP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Жабе</a:t>
            </a:r>
          </a:p>
          <a:p>
            <a:pPr marL="457200" indent="-457200" algn="l">
              <a:buFont typeface="Arial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895600" cy="218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0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382000" cy="1731982"/>
          </a:xfrm>
        </p:spPr>
        <p:txBody>
          <a:bodyPr/>
          <a:lstStyle/>
          <a:p>
            <a:pPr algn="l"/>
            <a:r>
              <a:rPr lang="sr-Cyrl-R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Птице селице</a:t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www.youtube.com/watch?v=8FcCJIpsH0U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лисица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www.youtube.com/watch?v=0yUwM5mHBD8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Први зимски снег</a:t>
            </a:r>
          </a:p>
          <a:p>
            <a:r>
              <a:rPr lang="en-US" dirty="0"/>
              <a:t>https://www.youtube.com/watch?v=5OAm3cv6mtk</a:t>
            </a:r>
          </a:p>
        </p:txBody>
      </p:sp>
    </p:spTree>
    <p:extLst>
      <p:ext uri="{BB962C8B-B14F-4D97-AF65-F5344CB8AC3E}">
        <p14:creationId xmlns:p14="http://schemas.microsoft.com/office/powerpoint/2010/main" val="3909211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52</TotalTime>
  <Words>123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Hardcover</vt:lpstr>
      <vt:lpstr>Како се животиње спремају за зиму</vt:lpstr>
      <vt:lpstr>Да би животиње презимеле зиму, морају добро да се припреме.Неке од њих преспавају зиму , али већина животиња остану будна и боре се за храну.</vt:lpstr>
      <vt:lpstr>Животиње које спавају зими , током лета, пуно једу како би створиле масне наслаге. То им помаже да издрже целу зиму без хране.</vt:lpstr>
      <vt:lpstr>Поједине птице се у јесен селе на југ где је топлије и где лако могу наћи храну.</vt:lpstr>
      <vt:lpstr>Зимске спавалице</vt:lpstr>
      <vt:lpstr>Птице селице https://www.youtube.com/watch?v=8FcCJIpsH0U  лисица https://www.youtube.com/watch?v=0yUwM5mHBD8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 се животиње спремају за зиму</dc:title>
  <dc:creator>Gordana</dc:creator>
  <cp:lastModifiedBy>Gordana</cp:lastModifiedBy>
  <cp:revision>6</cp:revision>
  <dcterms:created xsi:type="dcterms:W3CDTF">2018-12-05T08:31:18Z</dcterms:created>
  <dcterms:modified xsi:type="dcterms:W3CDTF">2018-12-05T09:23:56Z</dcterms:modified>
</cp:coreProperties>
</file>