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504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954A93-CAD4-4769-A8D7-52AA14AC5E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91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54A93-CAD4-4769-A8D7-52AA14AC5E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83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54A93-CAD4-4769-A8D7-52AA14AC5E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56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14400"/>
            <a:ext cx="7772400" cy="2514600"/>
          </a:xfrm>
        </p:spPr>
        <p:txBody>
          <a:bodyPr/>
          <a:lstStyle>
            <a:lvl1pPr algn="ctr">
              <a:defRPr sz="7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762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b="0"/>
            </a:lvl1pPr>
          </a:lstStyle>
          <a:p>
            <a:fld id="{3CA8EB8E-2125-42F2-B7BD-04E592C84E44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l">
              <a:defRPr b="0"/>
            </a:lvl1pPr>
          </a:lstStyle>
          <a:p>
            <a:fld id="{FE0837AB-23FA-4857-94E1-BF01471034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B390D2-2A8F-493F-8878-4B4FA9FBC848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D94F2-EE3E-4E6C-A9E9-B251BEA86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7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22B84-9F87-420F-8CCB-9C67159BD290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43ECF-0004-4AF5-A2C2-20EEAC41CE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1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00D888-537F-46AD-8CBA-6BD8D1F3CD34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3518A-9148-4365-885D-90DCF4D9DA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0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01BC87-51F2-4D4A-8749-03CA57C14F76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FACCD-AD15-4FBD-8EA8-ED3822023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5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DA45A7-E72D-400A-B632-6F2AA875583B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DC040-0CAC-4F82-905B-901FCA2D38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4BC580-535B-4094-89CE-584089F38904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1BBD7-9E2A-416C-893D-BCD6C6B71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3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A886A-B144-44CD-AE25-AB7AEB028721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6146-9121-42FA-9115-6614D99CE7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8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6831AC-980C-4DC1-8450-0F2339BA84ED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C974-3B7A-4541-8522-9C27067F9A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1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5BA93-D256-4941-B1D3-53348AD574E1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FC36B-1485-427C-8062-13C54724D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9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A7F0F-FAE8-4FA7-93BC-AD0F8A829CD1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EC016-7E56-4738-9B23-6D04C2327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4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+mn-lt"/>
              </a:defRPr>
            </a:lvl1pPr>
          </a:lstStyle>
          <a:p>
            <a:fld id="{1C064FBC-8470-438D-B135-9E11FFDC60AA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77000"/>
            <a:ext cx="487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r>
              <a:rPr lang="en-US"/>
              <a:t>free teamplate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+mn-lt"/>
              </a:defRPr>
            </a:lvl1pPr>
          </a:lstStyle>
          <a:p>
            <a:fld id="{F3DA6159-B702-4E2F-BC66-41AD908B6C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CC0099"/>
          </a:solidFill>
          <a:latin typeface="Amazone BT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32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SABIRANJE</a:t>
            </a:r>
            <a:r>
              <a:rPr lang="bs-Cyrl-BA" dirty="0" smtClean="0"/>
              <a:t/>
            </a:r>
            <a:br>
              <a:rPr lang="bs-Cyrl-BA" dirty="0" smtClean="0"/>
            </a:br>
            <a:r>
              <a:rPr lang="bs-Latn-BA" dirty="0" smtClean="0"/>
              <a:t>DO</a:t>
            </a:r>
            <a:r>
              <a:rPr lang="bs-Cyrl-BA" dirty="0" smtClean="0"/>
              <a:t> 10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/>
              <a:t>Učiteljica</a:t>
            </a:r>
            <a:r>
              <a:rPr lang="bs-Cyrl-BA" dirty="0" smtClean="0"/>
              <a:t>:</a:t>
            </a:r>
            <a:r>
              <a:rPr lang="bs-Latn-BA" dirty="0" smtClean="0"/>
              <a:t>Pava Stajić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D888-537F-46AD-8CBA-6BD8D1F3CD34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518A-9148-4365-885D-90DCF4D9DAE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1219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6 + 3 =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514600" y="4953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67200" y="3733800"/>
            <a:ext cx="762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400800" y="27432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>
            <a:off x="6381750" y="4724400"/>
            <a:ext cx="1295400" cy="914400"/>
          </a:xfrm>
          <a:prstGeom prst="wedgeEllipseCallout">
            <a:avLst>
              <a:gd name="adj1" fmla="val 49314"/>
              <a:gd name="adj2" fmla="val -5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200" dirty="0" smtClean="0"/>
              <a:t>Bravo,ide ti odlično</a:t>
            </a:r>
            <a:r>
              <a:rPr lang="bs-Cyrl-BA" sz="1200" dirty="0" smtClean="0"/>
              <a:t>! 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316896"/>
            <a:ext cx="838200" cy="94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01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-0.08889 C -0.00521 -0.09584 -0.0217 -0.09676 -0.0375 -0.10278 C -0.05174 -0.10811 -0.0651 -0.11528 -0.07917 -0.12084 C -0.08299 -0.12246 -0.08559 -0.125 -0.08958 -0.12639 C -0.09497 -0.13172 -0.10087 -0.13959 -0.10729 -0.14167 C -0.11424 -0.15579 -0.12743 -0.16343 -0.13333 -0.17917 C -0.13524 -0.19236 -0.14705 -0.21273 -0.15521 -0.22084 C -0.15885 -0.23033 -0.15729 -0.22662 -0.16354 -0.24028 C -0.16424 -0.24167 -0.16562 -0.24445 -0.16562 -0.24445 C -0.16701 -0.25417 -0.16806 -0.26412 -0.16979 -0.27361 C -0.16892 -0.29167 -0.17101 -0.31065 -0.16667 -0.32778 C -0.16267 -0.34375 -0.1566 -0.3551 -0.14792 -0.36667 C -0.14462 -0.37107 -0.13976 -0.37338 -0.13646 -0.37778 C -0.13507 -0.37963 -0.13403 -0.38195 -0.13229 -0.38334 C -0.12656 -0.38797 -0.11701 -0.38773 -0.11146 -0.39028 C -0.10104 -0.39491 -0.09358 -0.39746 -0.08229 -0.39861 C -0.07361 -0.4044 -0.06267 -0.40579 -0.05312 -0.40695 C -0.04306 -0.40648 -0.03299 -0.40648 -0.02292 -0.40556 C -0.01267 -0.40463 -0.00208 -0.39977 0.00833 -0.39861 C 0.01476 -0.39699 0.02049 -0.39537 0.02708 -0.39445 C 0.03611 -0.39144 0.04323 -0.38959 0.05 -0.38056 C 0.05417 -0.38611 0.05625 -0.39144 0.06146 -0.39584 C 0.07691 -0.40903 0.1066 -0.41135 0.12396 -0.4125 C 0.15156 -0.41135 0.17552 -0.40996 0.20104 -0.39723 C 0.20851 -0.39352 0.21736 -0.38542 0.22396 -0.37917 C 0.22778 -0.37547 0.22969 -0.37153 0.23438 -0.36945 C 0.23785 -0.36482 0.23993 -0.35903 0.24479 -0.35695 C 0.24965 -0.35162 0.25243 -0.3463 0.25833 -0.34445 C 0.26094 -0.34098 0.26545 -0.33334 0.26979 -0.33056 C 0.27517 -0.32686 0.28056 -0.32454 0.28542 -0.31945 C 0.29167 -0.31297 0.2941 -0.30486 0.30208 -0.30278 C 0.30642 -0.29931 0.30938 -0.29537 0.31354 -0.29167 C 0.3151 -0.28866 0.31771 -0.28658 0.31875 -0.28334 C 0.31997 -0.27986 0.31962 -0.2757 0.32083 -0.27223 C 0.32726 -0.2551 0.32899 -0.23449 0.33438 -0.21667 C 0.33872 -0.20209 0.34028 -0.18797 0.34896 -0.17639 C 0.35642 -0.1463 0.37899 -0.11598 0.40104 -0.10417 C 0.42118 -0.1051 0.44219 -0.1007 0.46146 -0.10834 C 0.46753 -0.11065 0.47274 -0.11273 0.47813 -0.11667 C 0.4816 -0.11945 0.48507 -0.12223 0.48854 -0.125 C 0.49028 -0.12639 0.49375 -0.12917 0.49375 -0.12917 C 0.49618 -0.13565 0.49948 -0.1382 0.50313 -0.14306 C 0.50434 -0.14954 0.50521 -0.15186 0.50938 -0.15556 C 0.51458 -0.16945 0.52222 -0.18195 0.52708 -0.19584 C 0.53663 -0.22292 0.53906 -0.26065 0.54271 -0.29028 C 0.5434 -0.29653 0.54583 -0.30209 0.54688 -0.30834 C 0.54878 -0.32037 0.55069 -0.33218 0.55208 -0.34445 C 0.55174 -0.36111 0.55208 -0.37778 0.55104 -0.39445 C 0.55069 -0.4 0.5474 -0.40926 0.54583 -0.41528 C 0.53976 -0.43959 0.53785 -0.46574 0.52917 -0.48889 C 0.52413 -0.50232 0.51528 -0.525 0.50313 -0.52917 C 0.48646 -0.55139 0.46215 -0.55741 0.43958 -0.5625 C 0.4026 -0.56111 0.36788 -0.55348 0.33125 -0.55139 C 0.32118 -0.54329 0.30747 -0.53473 0.29583 -0.53473 " pathEditMode="relative" ptsTypes="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9906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 + 4 </a:t>
            </a:r>
            <a:r>
              <a:rPr lang="bs-Cyrl-BA" dirty="0" smtClean="0"/>
              <a:t>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2000" y="41910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6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971800" y="42672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477000" y="4343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1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5 -0.075 C 0.02223 -0.07893 0.00834 -0.07291 0.02396 -0.07777 C 0.02605 -0.07847 0.03021 -0.08055 0.03021 -0.08055 C 0.03473 -0.08935 0.03802 -0.09676 0.04063 -0.10694 C 0.04028 -0.1162 0.04045 -0.12546 0.03959 -0.13472 C 0.03889 -0.14143 0.03525 -0.14537 0.0323 -0.15 C 0.02136 -0.16759 0.00122 -0.16666 -0.01458 -0.17083 C -0.02361 -0.17314 -0.02986 -0.18148 -0.03854 -0.18333 C -0.04826 -0.1912 -0.0585 -0.19537 -0.06979 -0.19722 C -0.0835 -0.20324 -0.09705 -0.20324 -0.11145 -0.20416 C -0.16336 -0.20139 -0.21371 -0.1912 -0.26562 -0.18889 C -0.28159 -0.18611 -0.27951 -0.18588 -0.30416 -0.18889 C -0.30816 -0.18935 -0.31389 -0.19421 -0.3177 -0.19583 C -0.32639 -0.19977 -0.34479 -0.20139 -0.34479 -0.20139 C -0.36614 -0.20046 -0.38003 -0.19884 -0.40104 -0.20139 C -0.40573 -0.20208 -0.41007 -0.20509 -0.41458 -0.20694 C -0.42448 -0.21111 -0.43819 -0.21435 -0.44687 -0.22245 C -0.45156 -0.22639 -0.45555 -0.23217 -0.46041 -0.23611 C -0.46128 -0.23958 -0.46441 -0.24213 -0.46458 -0.24606 C -0.46493 -0.25555 -0.46441 -0.26551 -0.4625 -0.275 C -0.45868 -0.29514 -0.4375 -0.31481 -0.42604 -0.32639 C -0.41944 -0.3331 -0.4125 -0.34467 -0.40416 -0.34722 C -0.40156 -0.34791 -0.38333 -0.35 -0.38229 -0.35 C -0.35191 -0.34606 -0.32205 -0.34051 -0.29166 -0.3375 C -0.2677 -0.33865 -0.24566 -0.34305 -0.22187 -0.34444 C -0.21198 -0.34352 -0.20434 -0.34074 -0.19479 -0.33889 C -0.1783 -0.33009 -0.15538 -0.33287 -0.13854 -0.33194 C -0.12882 -0.33287 -0.11892 -0.33194 -0.10937 -0.33472 C -0.10538 -0.33588 -0.1026 -0.34074 -0.09895 -0.34305 C -0.07899 -0.35625 -0.06805 -0.37801 -0.05833 -0.40416 C -0.05416 -0.41527 -0.04913 -0.42384 -0.04687 -0.43611 C -0.04791 -0.45764 -0.04739 -0.46898 -0.0625 -0.48055 C -0.06701 -0.48402 -0.07135 -0.48773 -0.07604 -0.49027 C -0.07916 -0.49189 -0.08541 -0.49444 -0.08541 -0.49444 C -0.09045 -0.49977 -0.09201 -0.50092 -0.09791 -0.50277 C -0.10434 -0.51134 -0.11649 -0.51018 -0.125 -0.51111 C -0.13246 -0.51365 -0.14027 -0.51458 -0.14791 -0.51666 C -0.17517 -0.51574 -0.18802 -0.51597 -0.21145 -0.51111 C -0.22274 -0.50879 -0.23159 -0.49838 -0.2427 -0.49583 C -0.25937 -0.49676 -0.27031 -0.49537 -0.28333 -0.50694 C -0.28819 -0.50648 -0.29305 -0.50625 -0.29791 -0.50555 C -0.3026 -0.50486 -0.3059 -0.4993 -0.31041 -0.49722 C -0.3118 -0.49768 -0.31458 -0.49861 -0.31458 -0.49861 " pathEditMode="relative" ptsTypes="ffffffffffffffffffffffffffffffffffffffffff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9906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1 + 1 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2000" y="3733800"/>
            <a:ext cx="533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895600" y="3429000"/>
            <a:ext cx="6858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3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324600" y="44196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6805 C 0.00538 -0.07939 0.00573 -0.08078 0.01042 -0.09027 C 0.0125 -0.09444 0.02083 -0.09583 0.02083 -0.09583 C 0.03368 -0.09398 0.03038 -0.09282 0.03958 -0.08472 C 0.04358 -0.07662 0.05017 -0.06921 0.05625 -0.06388 C 0.05833 -0.06203 0.0625 -0.05833 0.0625 -0.05833 C 0.0651 -0.053 0.06753 -0.05277 0.07188 -0.05 C 0.07778 -0.03796 0.08264 -0.02638 0.08958 -0.01527 C 0.09323 -0.00949 0.09392 -0.00254 0.09792 0.00278 C 0.10156 0.01713 0.11684 0.04283 0.125 0.05278 C 0.12986 0.0588 0.13628 0.0625 0.14063 0.06945 C 0.14566 0.07755 0.14844 0.08287 0.15521 0.08889 C 0.16181 0.09468 0.16476 0.10417 0.17292 0.10695 C 0.17465 0.10834 0.17656 0.1095 0.17813 0.11112 C 0.17934 0.11227 0.18003 0.11412 0.18125 0.11528 C 0.18472 0.11852 0.18906 0.11945 0.19271 0.12223 C 0.20208 0.1294 0.21198 0.13496 0.22188 0.14028 C 0.22865 0.14375 0.23229 0.14838 0.23958 0.15 C 0.24653 0.15371 0.24931 0.1544 0.25729 0.15556 C 0.26875 0.1551 0.28021 0.15579 0.29167 0.15417 C 0.29444 0.15371 0.29618 0.14954 0.29896 0.14862 C 0.30938 0.13936 0.31701 0.14375 0.33229 0.14306 C 0.3408 0.1419 0.34722 0.14051 0.35313 0.13195 C 0.35608 0.12755 0.36146 0.11806 0.36146 0.11806 C 0.36285 0.11019 0.36667 0.10903 0.36979 0.10139 C 0.37778 0.08195 0.38958 0.06575 0.39896 0.04723 C 0.40122 0.0426 0.40434 0.03704 0.40521 0.03195 C 0.40642 0.02524 0.40747 0.01829 0.41042 0.0125 C 0.41285 -0.0037 0.40885 -0.02523 0.41458 -0.04027 C 0.42622 -0.07129 0.44635 -0.08935 0.46979 -0.10277 C 0.48403 -0.11088 0.50156 -0.11157 0.51667 -0.11666 C 0.56007 -0.13125 0.52274 -0.12083 0.54896 -0.12777 C 0.56007 -0.12685 0.57031 -0.12453 0.58125 -0.12222 C 0.59792 -0.12268 0.67361 -0.10254 0.70833 -0.13194 C 0.7224 -0.14375 0.72552 -0.16412 0.72708 -0.18472 C 0.72778 -0.19444 0.72917 -0.21388 0.72917 -0.21388 C 0.72917 -0.21666 0.73993 -0.32615 0.71458 -0.34305 C 0.71059 -0.35092 0.70677 -0.35138 0.7 -0.35277 C 0.62865 -0.41319 0.55122 -0.44768 0.46667 -0.45138 C 0.43837 -0.45 0.38958 -0.45509 0.35938 -0.43888 C 0.34896 -0.41805 0.32205 -0.39305 0.30208 -0.39166 C 0.29653 -0.3912 0.29097 -0.39166 0.28542 -0.39166 " pathEditMode="relative" ptsTypes="ffffffffffffffffffffffff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ČESTITAM</a:t>
            </a:r>
            <a:r>
              <a:rPr lang="bs-Cyrl-BA" dirty="0" smtClean="0"/>
              <a:t>!    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62200"/>
            <a:ext cx="841375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49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3E5C-5B9D-4FD3-807E-901DB781363C}" type="datetime1">
              <a:rPr lang="en-US"/>
              <a:pPr/>
              <a:t>5/5/2019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9ABD-F39B-40D5-B065-D976666297B0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38400" y="914400"/>
            <a:ext cx="23622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3 + 2 =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617728" y="46101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6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4267200"/>
            <a:ext cx="1066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5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96000" y="2971800"/>
            <a:ext cx="68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7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06389 C 0.01649 -0.08472 0.02257 -0.09653 0.03142 -0.11181 C 0.03264 -0.11829 0.03646 -0.12662 0.04063 -0.13056 C 0.04462 -0.13866 0.04566 -0.14097 0.05122 -0.14607 C 0.05556 -0.15486 0.05087 -0.14699 0.05938 -0.15533 C 0.06545 -0.16134 0.07031 -0.16829 0.07795 -0.17084 C 0.08715 -0.17917 0.09497 -0.1831 0.10573 -0.18472 C 0.1217 -0.19352 0.12396 -0.1882 0.14774 -0.18472 C 0.19479 -0.15324 0.2401 -0.11806 0.29063 -0.09792 C 0.30903 -0.09051 0.32708 -0.08125 0.34531 -0.07315 C 0.35347 -0.06968 0.3625 -0.07199 0.37101 -0.07153 C 0.40052 -0.06644 0.42882 -0.05371 0.45816 -0.04676 C 0.49219 -0.03033 0.5316 -0.02894 0.56736 -0.02662 C 0.58177 -0.02755 0.59618 -0.02662 0.61042 -0.02963 C 0.61372 -0.03033 0.61563 -0.03519 0.61858 -0.0375 C 0.62951 -0.04584 0.63628 -0.04861 0.64531 -0.06065 C 0.64653 -0.09005 0.64757 -0.12176 0.65226 -0.1507 C 0.65347 -0.15857 0.65503 -0.16621 0.65694 -0.17384 C 0.65781 -0.17685 0.65885 -0.17986 0.65938 -0.1831 C 0.66128 -0.19375 0.66215 -0.20486 0.66389 -0.21574 C 0.66649 -0.25533 0.66858 -0.29722 0.6651 -0.33681 C 0.66458 -0.34236 0.66181 -0.34699 0.66042 -0.35209 C 0.65521 -0.37107 0.64861 -0.38843 0.64184 -0.40648 C 0.63767 -0.41759 0.6349 -0.42894 0.63142 -0.44051 C 0.63038 -0.44375 0.63003 -0.44769 0.62795 -0.44977 C 0.625 -0.45278 0.62049 -0.45185 0.61736 -0.45463 C 0.60365 -0.4669 0.59028 -0.48033 0.57552 -0.49028 C 0.5691 -0.49468 0.56146 -0.4963 0.55469 -0.49954 C 0.54479 -0.50417 0.53368 -0.50047 0.52326 -0.50093 C 0.49878 -0.49954 0.48073 -0.49584 0.45573 -0.49491 C 0.4533 -0.49375 0.45122 -0.49144 0.44878 -0.49028 C 0.44323 -0.48773 0.43819 -0.48704 0.43264 -0.48403 C 0.42795 -0.48449 0.42309 -0.48403 0.41858 -0.48542 C 0.41441 -0.48658 0.41406 -0.4963 0.40694 -0.4963 " pathEditMode="relative" ptsTypes="ffffffffffffffff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0" y="9906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1 + 3 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09600" y="2895600"/>
            <a:ext cx="609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6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743200" y="42672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4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76800" y="3429000"/>
            <a:ext cx="838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8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-0.07685 C 0.01215 -0.08055 0.01198 -0.08426 0.01302 -0.08773 C 0.01493 -0.09421 0.025 -0.09722 0.02934 -0.09861 C 0.03819 -0.09815 0.04722 -0.09791 0.05607 -0.09699 C 0.06076 -0.09653 0.06614 -0.09074 0.07118 -0.08935 C 0.07882 -0.08403 0.08663 -0.07963 0.09323 -0.07222 C 0.09861 -0.0662 0.10121 -0.05694 0.10607 -0.05046 C 0.11146 -0.04328 0.11823 -0.03611 0.12343 -0.0287 C 0.1309 -0.01782 0.13698 -0.00602 0.14791 -0.00092 C 0.14913 0.00116 0.14965 0.00417 0.15139 0.00533 C 0.15416 0.00718 0.16389 0.00857 0.16771 0.00996 C 0.17552 0.01621 0.18021 0.02593 0.18732 0.0331 C 0.19878 0.04468 0.21284 0.05903 0.22569 0.06736 C 0.23159 0.0713 0.23923 0.07222 0.24548 0.075 C 0.2526 0.08172 0.25885 0.08218 0.26771 0.08426 C 0.26996 0.08472 0.27465 0.08588 0.27465 0.08588 C 0.3026 0.08264 0.31041 0.08172 0.33281 0.06412 C 0.33958 0.03426 0.36927 0.03009 0.38507 0.01297 C 0.3934 0.00394 0.38975 0.00579 0.3967 -0.00717 C 0.39843 -0.01041 0.40069 -0.01319 0.4026 -0.01643 C 0.40503 -0.02037 0.40729 -0.02453 0.40955 -0.0287 C 0.41163 -0.03264 0.421 -0.05139 0.42343 -0.05833 C 0.42482 -0.06227 0.42534 -0.0669 0.42691 -0.0706 C 0.42847 -0.07407 0.43107 -0.07639 0.43281 -0.07986 C 0.43593 -0.08634 0.43802 -0.09352 0.44097 -0.10023 C 0.44392 -0.11666 0.44739 -0.1331 0.45017 -0.14977 C 0.44982 -0.18495 0.44965 -0.21991 0.44896 -0.25509 C 0.44861 -0.27662 0.446 -0.29907 0.44323 -0.32037 C 0.44201 -0.33032 0.43854 -0.33981 0.43732 -0.34977 C 0.43455 -0.37291 0.43437 -0.39629 0.43159 -0.41944 C 0.42847 -0.44583 0.41163 -0.45717 0.39548 -0.46759 C 0.38402 -0.475 0.39757 -0.47037 0.38628 -0.47384 C 0.38281 -0.475 0.37569 -0.47685 0.37569 -0.47685 C 0.36562 -0.48356 0.35486 -0.48518 0.34444 -0.49074 C 0.33281 -0.50625 0.33611 -0.50023 0.3118 -0.50162 C 0.29878 -0.50416 0.27222 -0.50625 0.27222 -0.50625 C 0.26493 -0.50578 0.25746 -0.50578 0.25017 -0.50486 C 0.24236 -0.50393 0.2335 -0.49907 0.22569 -0.49699 C 0.21423 -0.48703 0.19166 -0.48472 0.17812 -0.48148 C 0.15069 -0.48356 0.16336 -0.4831 0.13975 -0.4831 " pathEditMode="relative" ptsTypes="fffffffffffffffffffffffffffffffffffffffA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9906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4 + 4 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708298" y="32766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505200" y="3619500"/>
            <a:ext cx="8382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34200" y="4572000"/>
            <a:ext cx="609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3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1 -0.06111 C 0.01666 -0.06389 0.01111 -0.05995 0.01458 -0.06944 C 0.01527 -0.07129 0.01666 -0.07222 0.01771 -0.07361 C 0.01805 -0.075 0.01823 -0.07639 0.01875 -0.07778 C 0.01927 -0.07916 0.02031 -0.08032 0.02083 -0.08194 C 0.02257 -0.08819 0.02274 -0.09375 0.025 -0.1 C 0.02586 -0.10972 0.02691 -0.11944 0.02812 -0.12916 C 0.02899 -0.14745 0.03246 -0.16921 0.02916 -0.1875 C 0.0283 -0.19282 0.01944 -0.1956 0.01666 -0.19722 C 0.00486 -0.20416 -0.00695 -0.21458 -0.01979 -0.21805 C -0.03004 -0.22708 -0.04948 -0.22315 -0.05834 -0.22361 C -0.07153 -0.23264 -0.09045 -0.23842 -0.10521 -0.24166 C -0.13924 -0.24097 -0.1665 -0.23935 -0.2 -0.24166 C -0.21858 -0.25671 -0.23021 -0.27731 -0.23438 -0.30555 C -0.23368 -0.31065 -0.23334 -0.31574 -0.23229 -0.32083 C -0.23056 -0.32916 -0.21875 -0.34097 -0.2125 -0.34305 C -0.20417 -0.35046 -0.19427 -0.34907 -0.18438 -0.35 C -0.18212 -0.35069 -0.17552 -0.35278 -0.17396 -0.35416 C -0.16927 -0.35833 -0.16459 -0.36342 -0.15938 -0.36528 C -0.15539 -0.37338 -0.14879 -0.37963 -0.14167 -0.38194 C -0.13368 -0.39768 -0.12344 -0.41111 -0.11771 -0.42916 C -0.11563 -0.43565 -0.11146 -0.44861 -0.11146 -0.44838 C -0.11111 -0.45185 -0.11077 -0.45509 -0.11042 -0.45833 C -0.10973 -0.46296 -0.10834 -0.47222 -0.10834 -0.47199 C -0.10868 -0.47616 -0.10834 -0.48634 -0.11042 -0.49166 C -0.11372 -0.50069 -0.12448 -0.50995 -0.13125 -0.51389 C -0.13629 -0.5169 -0.13993 -0.52176 -0.14479 -0.525 C -0.15417 -0.53125 -0.16354 -0.53217 -0.17396 -0.53333 C -0.18959 -0.53287 -0.20521 -0.53287 -0.22084 -0.53194 C -0.23646 -0.53102 -0.25278 -0.52153 -0.26771 -0.51666 C -0.27049 -0.51412 -0.27709 -0.51111 -0.27709 -0.51088 C -0.28594 -0.51805 -0.29514 -0.52037 -0.30521 -0.52222 C -0.32153 -0.52153 -0.33455 -0.51805 -0.35 -0.51805 " pathEditMode="relative" rAng="0" ptsTypes="ffffffffffffffffffffffffffffffff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27" y="-2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9906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 + 5 </a:t>
            </a:r>
            <a:r>
              <a:rPr lang="bs-Cyrl-BA" dirty="0" smtClean="0"/>
              <a:t>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14400" y="34290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581400" y="3429000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324600" y="3994298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3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-0.08449 C 0.03681 -0.07732 0.07066 -0.08102 0.09774 -0.07986 C 0.1467 -0.08357 0.12604 -0.08033 0.15122 -0.08912 C 0.15833 -0.09422 0.16563 -0.10116 0.17326 -0.10463 C 0.18368 -0.11482 0.17899 -0.11227 0.18611 -0.11551 C 0.1901 -0.12084 0.19462 -0.12732 0.2 -0.1294 C 0.20035 -0.13102 0.20017 -0.13311 0.20122 -0.13403 C 0.20347 -0.13611 0.21215 -0.13773 0.2151 -0.13866 C 0.23142 -0.13773 0.24149 -0.13843 0.25573 -0.13264 C 0.26198 -0.12477 0.27795 -0.10857 0.28611 -0.10625 C 0.28681 -0.10625 0.30122 -0.10718 0.30469 -0.10926 C 0.30573 -0.10996 0.3059 -0.11181 0.30694 -0.1125 C 0.30833 -0.11343 0.31007 -0.11343 0.31163 -0.11389 C 0.32378 -0.12523 0.30538 -0.1088 0.31979 -0.11852 C 0.32083 -0.11922 0.32118 -0.12084 0.32205 -0.12176 C 0.32378 -0.12338 0.33108 -0.12709 0.33264 -0.12801 C 0.3408 -0.13889 0.34115 -0.13334 0.33715 -0.14352 C 0.33542 -0.15324 0.33212 -0.16181 0.33021 -0.1713 C 0.32587 -0.19329 0.32309 -0.21713 0.32101 -0.23959 C 0.32135 -0.25348 0.32135 -0.2676 0.32205 -0.28148 C 0.3224 -0.2875 0.32639 -0.29144 0.32899 -0.29537 C 0.33733 -0.30834 0.34792 -0.31574 0.36042 -0.32014 C 0.36354 -0.32616 0.3658 -0.3301 0.36736 -0.33727 C 0.36545 -0.35417 0.35677 -0.35672 0.34774 -0.36667 C 0.32222 -0.39468 0.29583 -0.40741 0.26285 -0.41019 C 0.2559 -0.41135 0.24878 -0.41181 0.24184 -0.4132 C 0.23594 -0.41436 0.23021 -0.41852 0.22448 -0.42084 C 0.19028 -0.41875 0.15625 -0.41574 0.12205 -0.4132 C 0.10313 -0.40371 0.08559 -0.40486 0.0651 -0.40394 C 0.06267 -0.40047 0.06285 -0.40209 0.06285 -0.39931 " pathEditMode="relative" ptsTypes="fffffffffffffffffffffffffffffA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8382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2 + 6 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2621" y="5234763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48400" y="4929963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10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090184" y="30480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953000" y="30480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6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-0.07194 C 0.01701 -0.08744 0.01441 -0.10363 0.02187 -0.11682 C 0.02413 -0.12885 0.03108 -0.13556 0.0375 -0.14411 C 0.04288 -0.15129 0.05087 -0.16331 0.05799 -0.16655 C 0.06215 -0.1684 0.06233 -0.16817 0.06649 -0.17141 C 0.07014 -0.17419 0.06962 -0.17511 0.07361 -0.17627 C 0.07639 -0.17696 0.08958 -0.17904 0.09184 -0.17951 C 0.09427 -0.17928 0.1217 -0.17812 0.12917 -0.17627 C 0.14965 -0.17118 0.1684 -0.15614 0.18819 -0.14735 C 0.20955 -0.13787 0.23229 -0.13278 0.25434 -0.12792 C 0.27847 -0.11636 0.29479 -0.13139 0.3158 -0.14573 C 0.32153 -0.14967 0.32899 -0.15221 0.33507 -0.15522 C 0.35191 -0.16331 0.32986 -0.15314 0.34722 -0.16331 C 0.35868 -0.17002 0.37135 -0.17234 0.38333 -0.17627 C 0.39097 -0.17881 0.39844 -0.18205 0.40625 -0.18413 C 0.48385 -0.18228 0.45417 -0.18413 0.49392 -0.17627 C 0.50035 -0.17673 0.50712 -0.17557 0.51337 -0.17789 C 0.51493 -0.17858 0.51354 -0.18228 0.51458 -0.18413 C 0.5184 -0.19154 0.52587 -0.20148 0.53142 -0.2068 C 0.53819 -0.21328 0.54497 -0.22045 0.55208 -0.226 C 0.56649 -0.23734 0.58194 -0.24497 0.59306 -0.26278 C 0.60365 -0.2799 0.60747 -0.30627 0.61111 -0.32709 C 0.61146 -0.33449 0.6125 -0.34213 0.61233 -0.34953 C 0.61163 -0.38261 0.61024 -0.41592 0.60868 -0.449 C 0.60729 -0.47583 0.60295 -0.50174 0.59774 -0.52764 C 0.59115 -0.56095 0.59115 -0.58733 0.56163 -0.59519 C 0.55399 -0.5945 0.53872 -0.59195 0.53038 -0.59519 C 0.50972 -0.60329 0.49132 -0.61578 0.47014 -0.62249 C 0.44618 -0.62989 0.42066 -0.63498 0.39653 -0.63683 C 0.36788 -0.6359 0.34201 -0.6359 0.31458 -0.62734 C 0.30573 -0.62457 0.29705 -0.62318 0.28819 -0.62087 C 0.2842 -0.61994 0.27604 -0.61763 0.27604 -0.61763 C 0.2691 -0.61832 0.2625 -0.62087 0.25556 -0.62087 C 0.2375 -0.62087 0.21823 -0.61717 0.20017 -0.61601 C 0.1941 -0.61462 0.18958 -0.61277 0.18333 -0.61277 " pathEditMode="relative" ptsTypes="ffffffffffffffffffffffffffffffffff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D888-537F-46AD-8CBA-6BD8D1F3CD34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518A-9148-4365-885D-90DCF4D9DA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838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 + 2 </a:t>
            </a:r>
            <a:r>
              <a:rPr lang="bs-Cyrl-BA" dirty="0" smtClean="0"/>
              <a:t>=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90600" y="3581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34000" y="3505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934200" y="5105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6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9445 C 0.00503 -0.10602 0.00295 -0.10023 0.00833 -0.11111 C 0.00955 -0.11366 0.00972 -0.11667 0.01041 -0.11945 C 0.01076 -0.12083 0.01146 -0.12361 0.01146 -0.12361 C 0.01041 -0.16667 0.00955 -0.2081 0.0125 -0.25139 C 0.01128 -0.29607 0.00694 -0.34167 0.01354 -0.38611 C 0.01319 -0.41898 0.01336 -0.45185 0.0125 -0.48472 C 0.01215 -0.49792 0.00729 -0.51088 0.00521 -0.52361 C 0.00434 -0.52917 0.00208 -0.54028 0.00208 -0.54028 C 0.00173 -0.54537 0.00191 -0.55046 0.00104 -0.55556 C 0.00052 -0.55926 -0.00209 -0.56181 -0.00313 -0.56528 C -0.0066 -0.57755 -0.01181 -0.58796 -0.01875 -0.59722 C -0.02101 -0.60023 -0.02466 -0.60903 -0.02813 -0.6125 C -0.02934 -0.61366 -0.03108 -0.61389 -0.03229 -0.61528 C -0.04236 -0.62593 -0.03455 -0.62176 -0.04167 -0.625 C -0.04827 -0.6338 -0.05382 -0.63333 -0.06354 -0.63472 C -0.07084 -0.63588 -0.0783 -0.63843 -0.08542 -0.64028 C -0.09306 -0.6382 -0.09236 -0.64144 -0.09896 -0.64445 C -0.10729 -0.65926 -0.1165 -0.66181 -0.12917 -0.66528 C -0.1349 -0.66505 -0.16111 -0.66389 -0.16979 -0.6625 C -0.17361 -0.66204 -0.17257 -0.66042 -0.17604 -0.65833 C -0.18091 -0.65533 -0.18577 -0.65301 -0.19063 -0.65 C -0.19358 -0.64815 -0.19723 -0.64838 -0.2 -0.64583 C -0.2066 -0.64005 -0.21424 -0.63357 -0.22188 -0.63056 C -0.2257 -0.62917 -0.23334 -0.62639 -0.23334 -0.62639 C -0.23993 -0.6206 -0.24289 -0.62176 -0.25209 -0.62083 C -0.2566 -0.61667 -0.26094 -0.61111 -0.26667 -0.61111 " pathEditMode="relative" ptsTypes="ffffffffffffffffffffffffff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D888-537F-46AD-8CBA-6BD8D1F3CD34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518A-9148-4365-885D-90DCF4D9DA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2667000"/>
            <a:ext cx="152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4 + 3 =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219200" y="12192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19800" y="1371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895600" y="4381500"/>
            <a:ext cx="10668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-0.08889 C 0.02917 -0.09745 0.02465 -0.09954 0.01979 -0.10417 C 0.01389 -0.10972 0.00382 -0.11111 -0.00312 -0.1125 C -0.00521 -0.11342 -0.00747 -0.11366 -0.00937 -0.11528 C -0.01042 -0.1162 -0.01128 -0.11736 -0.0125 -0.11805 C -0.01736 -0.12037 -0.02431 -0.1213 -0.02917 -0.12222 C -0.03368 -0.1243 -0.03819 -0.12523 -0.04271 -0.12778 C -0.04809 -0.13102 -0.0526 -0.13495 -0.05833 -0.1375 C -0.06649 -0.1412 -0.07396 -0.14907 -0.08229 -0.15278 C -0.09028 -0.1706 -0.10104 -0.18264 -0.11042 -0.19861 C -0.11372 -0.2044 -0.11545 -0.21204 -0.11979 -0.21667 C -0.12153 -0.21852 -0.12344 -0.22014 -0.125 -0.22222 C -0.12986 -0.2287 -0.1342 -0.23565 -0.13958 -0.24167 C -0.14253 -0.24514 -0.14896 -0.25139 -0.14896 -0.25116 C -0.15191 -0.25949 -0.1559 -0.26597 -0.15937 -0.27361 C -0.16059 -0.27639 -0.16354 -0.28194 -0.16354 -0.28171 C -0.16597 -0.29838 -0.17205 -0.31319 -0.175 -0.32917 C -0.17465 -0.33657 -0.17483 -0.34398 -0.17396 -0.35139 C -0.17378 -0.35301 -0.17257 -0.35417 -0.17187 -0.35555 C -0.16823 -0.36435 -0.16649 -0.36551 -0.16146 -0.37222 C -0.16024 -0.37384 -0.15972 -0.37639 -0.15833 -0.37778 C -0.15503 -0.38079 -0.15069 -0.38125 -0.14687 -0.38333 C -0.1434 -0.38796 -0.13785 -0.39282 -0.13333 -0.39583 C -0.12899 -0.39861 -0.12413 -0.39838 -0.11979 -0.40139 C -0.10799 -0.40926 -0.09531 -0.41505 -0.08229 -0.41805 C -0.07691 -0.42176 -0.07274 -0.42292 -0.06667 -0.425 C -0.06528 -0.42546 -0.0625 -0.42639 -0.0625 -0.42616 C -0.05521 -0.43287 -0.06424 -0.42407 -0.05625 -0.43611 C -0.05312 -0.44074 -0.04948 -0.44467 -0.04583 -0.44861 C -0.02882 -0.46782 -0.04844 -0.44236 -0.03125 -0.46389 C -0.01667 -0.48217 -0.00208 -0.50324 0.01458 -0.51805 C 0.02431 -0.52662 0.03542 -0.52731 0.04688 -0.52917 C 0.04965 -0.52963 0.05521 -0.53055 0.05521 -0.53032 C 0.08021 -0.5287 0.07031 -0.5294 0.08646 -0.52222 C 0.09497 -0.51319 0.10382 -0.5037 0.11354 -0.49722 C 0.11823 -0.48796 0.11267 -0.49699 0.11875 -0.49167 C 0.12743 -0.4838 0.11458 -0.49097 0.12708 -0.48194 C 0.1316 -0.4787 0.13976 -0.47454 0.14479 -0.47222 C 0.16111 -0.47662 0.16007 -0.47639 0.18021 -0.47361 C 0.18785 -0.46944 0.19201 -0.4662 0.19896 -0.46111 C 0.20382 -0.45741 0.20608 -0.45324 0.21146 -0.45139 C 0.21962 -0.44051 0.23229 -0.43542 0.24375 -0.43194 C 0.24844 -0.43055 0.24931 -0.43125 0.25313 -0.42917 C 0.25781 -0.42662 0.2599 -0.42153 0.26458 -0.41944 C 0.26806 -0.41481 0.27865 -0.39768 0.28333 -0.39583 C 0.28715 -0.39444 0.29097 -0.39398 0.29479 -0.39305 C 0.30868 -0.38565 0.32726 -0.36018 0.33542 -0.34305 C 0.33958 -0.33426 0.34288 -0.3243 0.34688 -0.31528 C 0.34965 -0.30069 0.34583 -0.31782 0.35 -0.30555 C 0.35087 -0.30278 0.35208 -0.29722 0.35208 -0.29699 C 0.35156 -0.28727 0.3526 -0.27338 0.34792 -0.26389 C 0.34219 -0.25231 0.33316 -0.24537 0.32396 -0.24028 C 0.32101 -0.23866 0.31823 -0.2368 0.31563 -0.23472 C 0.31389 -0.23333 0.31233 -0.23171 0.31042 -0.23055 C 0.30122 -0.225 0.29236 -0.22338 0.28229 -0.22222 C 0.275 -0.21898 0.26997 -0.21898 0.26146 -0.21805 C 0.25538 -0.21643 0.25069 -0.21736 0.24479 -0.21944 C 0.23333 -0.22963 0.2184 -0.23171 0.20521 -0.23611 C 0.20017 -0.24051 0.2033 -0.23842 0.19583 -0.24167 C 0.19375 -0.24259 0.18958 -0.24444 0.18958 -0.24421 C 0.18854 -0.24583 0.18785 -0.24768 0.18646 -0.24861 C 0.1849 -0.24977 0.18125 -0.25 0.18125 -0.24977 " pathEditMode="relative" rAng="0" ptsTypes="fffffffffffffffffffffffffffffffffffffffffffffffffffffffffffff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3" y="-2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886A-B144-44CD-AE25-AB7AEB028721}" type="datetime1">
              <a:rPr lang="en-US" smtClean="0"/>
              <a:pPr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6146-9121-42FA-9115-6614D99CE76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0" y="1295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9 + 1 =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57200" y="41910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7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124200" y="42672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8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867400" y="4191000"/>
            <a:ext cx="838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5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8194 C 0.00486 -0.09074 -0.00347 -0.09421 -0.0125 -0.09722 C -0.03003 -0.09583 -0.04618 -0.09769 -0.06354 -0.1 C -0.07465 -0.10486 -0.08507 -0.10787 -0.09375 -0.11944 C -0.09861 -0.13889 -0.08976 -0.1588 -0.07917 -0.17083 C -0.07517 -0.17546 -0.0717 -0.18102 -0.06667 -0.18333 C -0.06198 -0.19259 -0.05122 -0.19213 -0.04375 -0.19306 C -0.03299 -0.19213 -0.02413 -0.19005 -0.01354 -0.18889 C 0.00347 -0.19144 0.0033 -0.19005 0.01458 -0.2 C 0.01875 -0.2037 0.02326 -0.21157 0.02708 -0.21667 C 0.02847 -0.21852 0.03125 -0.22222 0.03125 -0.22222 C 0.03247 -0.22731 0.03472 -0.23125 0.03646 -0.23611 C 0.03767 -0.23981 0.04063 -0.24722 0.04063 -0.24722 C 0.04097 -0.24954 0.04115 -0.25185 0.04167 -0.25417 C 0.04219 -0.25694 0.04375 -0.2625 0.04375 -0.2625 C 0.04306 -0.27894 0.04549 -0.29282 0.03229 -0.29722 C 0.02691 -0.3044 0.01771 -0.30787 0.01042 -0.30972 C -0.01267 -0.30833 -0.03524 -0.30556 -0.05729 -0.29583 C -0.07118 -0.29722 -0.07726 -0.29676 -0.08542 -0.31111 C -0.08837 -0.32269 -0.08976 -0.32894 -0.08229 -0.33889 C -0.08021 -0.34977 -0.07396 -0.3537 -0.06667 -0.35694 C -0.05816 -0.36065 -0.05451 -0.36505 -0.04583 -0.36667 C -0.03767 -0.37199 -0.02674 -0.37361 -0.01771 -0.375 C -0.00486 -0.38657 0.00295 -0.38495 0.00729 -0.40833 C 0.0066 -0.42963 0.00972 -0.44097 -0.00208 -0.45278 C -0.00451 -0.46227 -0.01372 -0.4669 -0.01979 -0.47083 C -0.0349 -0.48102 -0.04028 -0.4831 -0.05833 -0.48472 C -0.06111 -0.48588 -0.06406 -0.48611 -0.06667 -0.4875 C -0.06927 -0.48889 -0.07153 -0.49144 -0.07396 -0.49306 C -0.10347 -0.4838 -0.13333 -0.47593 -0.1625 -0.46528 C -0.16562 -0.46412 -0.16632 -0.45833 -0.16875 -0.45556 C -0.175 -0.44838 -0.18611 -0.42755 -0.19062 -0.42361 C -0.19774 -0.41736 -0.20747 -0.41759 -0.21562 -0.41667 C -0.22674 -0.41181 -0.23611 -0.40833 -0.24792 -0.40694 C -0.25486 -0.40394 -0.26128 -0.4037 -0.26875 -0.40278 C -0.27431 -0.40023 -0.27969 -0.39838 -0.28542 -0.39722 C -0.29514 -0.39074 -0.29792 -0.4 -0.30729 -0.4 " pathEditMode="relative" ptsTypes="ffffffffffffffffffffffffffffffffffff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SpringV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mazone BT"/>
        <a:ea typeface=""/>
        <a:cs typeface=""/>
      </a:majorFont>
      <a:minorFont>
        <a:latin typeface="Amazone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SpringV</Template>
  <TotalTime>131</TotalTime>
  <Words>116</Words>
  <Application>Microsoft Office PowerPoint</Application>
  <PresentationFormat>On-screen Show (4:3)</PresentationFormat>
  <Paragraphs>76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SpringV</vt:lpstr>
      <vt:lpstr>SABIRANJE DO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ČESTITAM!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V</dc:title>
  <dc:creator>Pavka</dc:creator>
  <cp:lastModifiedBy>Pavka</cp:lastModifiedBy>
  <cp:revision>21</cp:revision>
  <dcterms:created xsi:type="dcterms:W3CDTF">2019-04-18T20:41:48Z</dcterms:created>
  <dcterms:modified xsi:type="dcterms:W3CDTF">2019-05-05T21:48:32Z</dcterms:modified>
  <cp:contentStatus/>
</cp:coreProperties>
</file>