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458200" cy="1222375"/>
          </a:xfrm>
        </p:spPr>
        <p:txBody>
          <a:bodyPr/>
          <a:lstStyle/>
          <a:p>
            <a:r>
              <a:rPr lang="sr-Cyrl-RS" dirty="0" smtClean="0"/>
              <a:t>Односи између живих бића и ланац исхране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8458200" cy="838200"/>
          </a:xfrm>
        </p:spPr>
        <p:txBody>
          <a:bodyPr>
            <a:normAutofit lnSpcReduction="10000"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Природа и друштво за 3. разред основне школе</a:t>
            </a:r>
          </a:p>
          <a:p>
            <a:r>
              <a:rPr lang="sr-Cyrl-RS" b="1" dirty="0" smtClean="0">
                <a:solidFill>
                  <a:schemeClr val="tx1"/>
                </a:solidFill>
              </a:rPr>
              <a:t>учитељица: Александра Стајић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0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2590800"/>
            <a:ext cx="20574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Хајде да поновимо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Животно станиште је простор настањен живим бићима. Учили смо да постоје природна и култивисана станишта(култивисана уређује човек):</a:t>
            </a:r>
            <a:endParaRPr lang="sr-Cyrl-RS" sz="3100" dirty="0" smtClean="0"/>
          </a:p>
          <a:p>
            <a:pPr>
              <a:buNone/>
            </a:pPr>
            <a:r>
              <a:rPr lang="sr-Cyrl-RS" sz="2600" b="1" u="sng" dirty="0" smtClean="0"/>
              <a:t>ПРИРОДНА СТАНИШТА               КУЛТИВИСАНА СТАНИШТА</a:t>
            </a:r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r>
              <a:rPr lang="sr-Cyrl-RS" sz="2800" dirty="0" smtClean="0"/>
              <a:t>копнена       водена                 копнена         водена</a:t>
            </a:r>
          </a:p>
          <a:p>
            <a:pPr>
              <a:buNone/>
            </a:pPr>
            <a:r>
              <a:rPr lang="sr-Cyrl-RS" sz="1600" dirty="0" smtClean="0"/>
              <a:t>-шума                          -поток                                          -њива                               -рибњак</a:t>
            </a:r>
          </a:p>
          <a:p>
            <a:pPr>
              <a:buNone/>
            </a:pPr>
            <a:r>
              <a:rPr lang="sr-Cyrl-RS" sz="1600" dirty="0" smtClean="0"/>
              <a:t>-ливада                        -река                                           -воћњак</a:t>
            </a:r>
          </a:p>
          <a:p>
            <a:pPr>
              <a:buNone/>
            </a:pPr>
            <a:r>
              <a:rPr lang="sr-Cyrl-RS" sz="1600" dirty="0" smtClean="0"/>
              <a:t>                                     -мочвара                                    -виноград</a:t>
            </a:r>
          </a:p>
          <a:p>
            <a:pPr>
              <a:buNone/>
            </a:pPr>
            <a:r>
              <a:rPr lang="sr-Cyrl-RS" sz="1600" dirty="0" smtClean="0"/>
              <a:t>                                     -бара                                           -повртњак</a:t>
            </a:r>
          </a:p>
          <a:p>
            <a:pPr>
              <a:buNone/>
            </a:pPr>
            <a:r>
              <a:rPr lang="sr-Cyrl-RS" sz="1600" dirty="0" smtClean="0"/>
              <a:t>                                     -језеро                                         -парк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6" name="Down Arrow 5"/>
          <p:cNvSpPr/>
          <p:nvPr/>
        </p:nvSpPr>
        <p:spPr>
          <a:xfrm>
            <a:off x="838200" y="3657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438400" y="3657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029200" y="3657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781800" y="3657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Односи између живих бића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  </a:t>
            </a:r>
            <a:r>
              <a:rPr lang="sr-Cyrl-RS" sz="2800" dirty="0" smtClean="0"/>
              <a:t>Сва жива бића која живе на једном животном станишту су међусобно повезана. Живе на истом простору и утичу једни на друге. На пример: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sz="2000" dirty="0" smtClean="0"/>
              <a:t>Дрво је место за живот птицама и веверицама. Птице праве гнезда на дрвећу и помажу му тако што се хране црвићима и гусеницама које га нападају. Веверица се храни лешницима и орасима, сакупља их и односи у склониште. Неки од тих плодова падну на земљу и тако временом израсту нове биљке.</a:t>
            </a:r>
            <a:endParaRPr lang="en-US" sz="2000" dirty="0"/>
          </a:p>
        </p:txBody>
      </p:sp>
      <p:pic>
        <p:nvPicPr>
          <p:cNvPr id="4" name="Picture 3" descr="23sh4-2CTKS6GZY8Y-Full-Image_GalleryBackground-en-US-1517272720956._SX1080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4648200"/>
            <a:ext cx="3192380" cy="1797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ланац исхране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2400" b="1" dirty="0" smtClean="0"/>
              <a:t>     </a:t>
            </a:r>
          </a:p>
          <a:p>
            <a:pPr>
              <a:buNone/>
            </a:pPr>
            <a:r>
              <a:rPr lang="sr-Cyrl-RS" sz="2400" b="1" dirty="0" smtClean="0"/>
              <a:t>     Жива бића су повезана и исхраном. Ево примера, знамо да биљке саме себи стварају храну помоћу сунчеве светлости, ту биљку може да поједе скакавац, а скакавца жаба. Змија једе жабу, а орао може да има за храну змију.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0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371600"/>
            <a:ext cx="37719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Да закључимо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Ланац је сачињен од карика, а карике су животиње. Прва карика у ланцу је увек нека биљка или неки други организам који сам себи ствара храну. Њима се храни нека мања животиња која је храна некој већој животињи. Последња карика у ланцу је углавном животиња која нема природног непријатеља у свом станишту.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Нацртај у свесци један ланац исхране. Крени од прве карике и користи стрелице да означиш ред карика у ланцу.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Хвала на пажњи!</a:t>
            </a:r>
          </a:p>
          <a:p>
            <a:pPr>
              <a:buNone/>
            </a:pPr>
            <a:r>
              <a:rPr lang="sr-Cyrl-RS" sz="1200" dirty="0" smtClean="0"/>
              <a:t>Литература: Маринковић, Симеон (2019): Природа и друштво за 3. разред</a:t>
            </a:r>
          </a:p>
          <a:p>
            <a:pPr>
              <a:buNone/>
            </a:pPr>
            <a:r>
              <a:rPr lang="en-US" sz="1200" dirty="0" smtClean="0"/>
              <a:t>o</a:t>
            </a:r>
            <a:r>
              <a:rPr lang="sr-Cyrl-RS" sz="1200" smtClean="0"/>
              <a:t>сновне </a:t>
            </a:r>
            <a:r>
              <a:rPr lang="sr-Cyrl-RS" sz="1200" dirty="0" smtClean="0"/>
              <a:t>школе, Креативни центар, Београд.</a:t>
            </a:r>
            <a:endParaRPr lang="en-US" sz="1200" dirty="0"/>
          </a:p>
        </p:txBody>
      </p:sp>
      <p:pic>
        <p:nvPicPr>
          <p:cNvPr id="4" name="Picture 3" descr="9e3f174b76450f738aa67e727865fc8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048000"/>
            <a:ext cx="2601685" cy="3642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329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Односи између живих бића и ланац исхране</vt:lpstr>
      <vt:lpstr>Хајде да поновимо</vt:lpstr>
      <vt:lpstr>Односи између живих бића</vt:lpstr>
      <vt:lpstr>ланац исхране</vt:lpstr>
      <vt:lpstr>Да закључимо</vt:lpstr>
      <vt:lpstr>Домаћи задатак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Односи између живих бића и ланац исхране</dc:title>
  <dc:creator>Computer</dc:creator>
  <cp:lastModifiedBy>Computer</cp:lastModifiedBy>
  <cp:revision>12</cp:revision>
  <dcterms:created xsi:type="dcterms:W3CDTF">2006-08-16T00:00:00Z</dcterms:created>
  <dcterms:modified xsi:type="dcterms:W3CDTF">2020-03-17T21:04:00Z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