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5DBDAB-E4E1-426B-AFDF-1441FCC350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A0A548-355C-430A-BF54-107D7766F5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15EE9-C15E-44F1-98B5-5B92B27A2EC4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63A2A-79B1-49B3-B27E-7D26EAF619E7}" type="slidenum">
              <a:rPr lang="en-US"/>
              <a:pPr/>
              <a:t>2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8B002-2588-4002-BB6F-302DE4920E18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3824B-DB54-44B7-93BA-151F3A452491}" type="slidenum">
              <a:rPr lang="en-US"/>
              <a:pPr/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3AFD5-A49F-415C-A198-71727C129A30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190AC-7B02-4816-8C9B-27D7A3DD30ED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4F66E-9228-4421-9A24-7F5F63FC57DF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18D95-0406-4888-8162-E03471C193F9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Игра-Занимљива</a:t>
            </a:r>
            <a:r>
              <a:rPr lang="sr-Cyrl-RS" baseline="0" dirty="0" smtClean="0"/>
              <a:t> географија( такмичење у пару)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0A548-355C-430A-BF54-107D7766F5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229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2292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3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2294" name="Picture 6" descr="grape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</p:spPr>
        </p:pic>
        <p:grpSp>
          <p:nvGrpSpPr>
            <p:cNvPr id="12295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12296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7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EC932B2D-AA5B-4E6E-A37C-B1F5F25DF0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9EF9D-8A51-4654-B998-4B6701E11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51C59-8CF1-4289-A2B0-A53628829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B8C5BC-E227-462D-9ED7-2D714102D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3A500F-8ACC-4F0C-9DB0-6C6527264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331C5-9AF8-4573-94EF-E127EE3746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0B349-DBF0-44B2-AF93-9B5A70E0DA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10FAA-1EA5-4FA1-8CBD-B4C6912B4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EC1B5-0D75-4B4F-9EE3-7DF712837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59E3A-2D9C-4C5B-9D6D-32523101F4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8F073-ECD4-44C3-B6CB-319C894E67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AC828-3302-4CF1-A940-C78FFDBEA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2FD08-8F62-456A-91ED-728BE6622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26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268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0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11271" name="Picture 7" descr="grapes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</p:spPr>
          </p:pic>
          <p:grpSp>
            <p:nvGrpSpPr>
              <p:cNvPr id="11272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11273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74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275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614954CF-DFE4-4315-B182-1C774271ED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ПРЕЗЕНТАЦИЈА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ОШ,,ЧЕГАР”</a:t>
            </a:r>
            <a:endParaRPr lang="en-US" dirty="0"/>
          </a:p>
          <a:p>
            <a:endParaRPr lang="en-US" dirty="0"/>
          </a:p>
          <a:p>
            <a:r>
              <a:rPr lang="sr-Cyrl-RS" dirty="0" smtClean="0"/>
              <a:t>АУТОР: БОЈАНА ПЕШИЋ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Заниљива географија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r-Cyrl-RS" dirty="0" smtClean="0"/>
              <a:t>слово</a:t>
            </a:r>
            <a:endParaRPr lang="en-US" dirty="0"/>
          </a:p>
        </p:txBody>
      </p:sp>
      <p:graphicFrame>
        <p:nvGraphicFramePr>
          <p:cNvPr id="5" name="ClipArt Placeholder 4"/>
          <p:cNvGraphicFramePr>
            <a:graphicFrameLocks noGrp="1"/>
          </p:cNvGraphicFramePr>
          <p:nvPr>
            <p:ph type="clipArt" sz="half" idx="2"/>
          </p:nvPr>
        </p:nvGraphicFramePr>
        <p:xfrm>
          <a:off x="1357290" y="1785926"/>
          <a:ext cx="7429553" cy="44291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8260"/>
                <a:gridCol w="2400397"/>
                <a:gridCol w="1895448"/>
                <a:gridCol w="1895448"/>
              </a:tblGrid>
              <a:tr h="3263257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слово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град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село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река</a:t>
                      </a:r>
                      <a:endParaRPr lang="en-US" dirty="0"/>
                    </a:p>
                  </a:txBody>
                  <a:tcPr/>
                </a:tc>
              </a:tr>
              <a:tr h="38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СРПСКИ ЈЕЗИК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УПОТРЕБА ВЕЛИКОГ СЛОВА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Велика слова стављамо на: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На почетку реченице</a:t>
            </a:r>
            <a:endParaRPr lang="en-US" dirty="0"/>
          </a:p>
          <a:p>
            <a:r>
              <a:rPr lang="sr-Cyrl-RS" dirty="0" smtClean="0"/>
              <a:t>При писању властитих имена</a:t>
            </a:r>
            <a:endParaRPr lang="en-US" dirty="0"/>
          </a:p>
          <a:p>
            <a:r>
              <a:rPr lang="sr-Cyrl-RS" dirty="0" smtClean="0"/>
              <a:t>При писању надимака</a:t>
            </a:r>
            <a:endParaRPr lang="en-US" dirty="0"/>
          </a:p>
          <a:p>
            <a:r>
              <a:rPr lang="sr-Cyrl-RS" dirty="0" smtClean="0"/>
              <a:t>При писању географских појмова: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sr-Cyrl-RS" dirty="0" smtClean="0"/>
              <a:t>Градова, села, планина, река,,језера, мора...</a:t>
            </a:r>
            <a:endParaRPr lang="sr-Latn-C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Имена људи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3124200" y="7696200"/>
            <a:ext cx="3810000" cy="4114800"/>
          </a:xfrm>
        </p:spPr>
        <p:txBody>
          <a:bodyPr/>
          <a:lstStyle/>
          <a:p>
            <a:endParaRPr lang="en-US" sz="280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257800" y="2576513"/>
          <a:ext cx="3810000" cy="2922587"/>
        </p:xfrm>
        <a:graphic>
          <a:graphicData uri="http://schemas.openxmlformats.org/presentationml/2006/ole">
            <p:oleObj spid="_x0000_s6148" name="Clip" r:id="rId4" imgW="4519440" imgH="3466800" progId="">
              <p:embed/>
            </p:oleObj>
          </a:graphicData>
        </a:graphic>
      </p:graphicFrame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838200" y="1371600"/>
            <a:ext cx="3581400" cy="2133600"/>
          </a:xfrm>
          <a:prstGeom prst="cloudCallout">
            <a:avLst>
              <a:gd name="adj1" fmla="val 130097"/>
              <a:gd name="adj2" fmla="val 1346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dirty="0" smtClean="0"/>
              <a:t>Ја се зовем Бојана.</a:t>
            </a:r>
            <a:endParaRPr lang="en-US" dirty="0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828800" y="3352800"/>
            <a:ext cx="2667000" cy="1143000"/>
          </a:xfrm>
          <a:prstGeom prst="cloudCallout">
            <a:avLst>
              <a:gd name="adj1" fmla="val 68037"/>
              <a:gd name="adj2" fmla="val -61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dirty="0" smtClean="0"/>
              <a:t>Ја се зовем Дејан.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Имена градова</a:t>
            </a:r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1536700" y="1981200"/>
          <a:ext cx="3325813" cy="4114800"/>
        </p:xfrm>
        <a:graphic>
          <a:graphicData uri="http://schemas.openxmlformats.org/presentationml/2006/ole">
            <p:oleObj spid="_x0000_s7171" name="Clip" r:id="rId4" imgW="2826720" imgH="3497040" progId="">
              <p:embed/>
            </p:oleObj>
          </a:graphicData>
        </a:graphic>
      </p:graphicFrame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4876" y="2643182"/>
            <a:ext cx="3819524" cy="4214818"/>
          </a:xfrm>
        </p:spPr>
        <p:txBody>
          <a:bodyPr/>
          <a:lstStyle/>
          <a:p>
            <a:pPr>
              <a:buNone/>
            </a:pPr>
            <a:r>
              <a:rPr lang="sr-Cyrl-RS" sz="2800" dirty="0" smtClean="0"/>
              <a:t>Школа,,Чегар” се налази  у граду Нишу.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85918" y="1928802"/>
            <a:ext cx="3319482" cy="4167198"/>
          </a:xfrm>
        </p:spPr>
        <p:txBody>
          <a:bodyPr/>
          <a:lstStyle/>
          <a:p>
            <a:pPr>
              <a:buNone/>
            </a:pPr>
            <a:r>
              <a:rPr lang="sr-Cyrl-RS" sz="2800" dirty="0" smtClean="0"/>
              <a:t>имена села</a:t>
            </a:r>
          </a:p>
          <a:p>
            <a:pPr>
              <a:buNone/>
            </a:pPr>
            <a:r>
              <a:rPr lang="sr-Cyrl-RS" sz="2800" dirty="0" smtClean="0"/>
              <a:t>имена градова </a:t>
            </a:r>
          </a:p>
          <a:p>
            <a:pPr>
              <a:buNone/>
            </a:pPr>
            <a:r>
              <a:rPr lang="sr-Cyrl-RS" sz="2800" dirty="0" smtClean="0"/>
              <a:t>река</a:t>
            </a:r>
          </a:p>
          <a:p>
            <a:pPr>
              <a:buNone/>
            </a:pPr>
            <a:r>
              <a:rPr lang="sr-Cyrl-RS" sz="2800" dirty="0" smtClean="0"/>
              <a:t>презимена</a:t>
            </a:r>
          </a:p>
          <a:p>
            <a:pPr>
              <a:buNone/>
            </a:pPr>
            <a:r>
              <a:rPr lang="sr-Cyrl-RS" sz="2800" dirty="0" smtClean="0"/>
              <a:t>Имена животиња</a:t>
            </a:r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Велико слово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Чучњеви помоћу столица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Чучњеве радимо уз 10 понављања. Сваки пут седимо на столицу.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Браво!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Задатак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Напиши правилно реченице</a:t>
            </a:r>
            <a:endParaRPr lang="en-US" dirty="0"/>
          </a:p>
          <a:p>
            <a:r>
              <a:rPr lang="sr-Cyrl-RS" dirty="0" smtClean="0"/>
              <a:t>дејан и срђан су на рапусту они су кренули код деде милана који живи у сврљигудеда милан има пса жућу код</a:t>
            </a:r>
            <a:r>
              <a:rPr lang="sr-Latn-CS" dirty="0" smtClean="0"/>
              <a:t> </a:t>
            </a:r>
            <a:r>
              <a:rPr lang="sr-Cyrl-RS" dirty="0" smtClean="0"/>
              <a:t>сврљига се налазе сврљишке планине</a:t>
            </a:r>
            <a:r>
              <a:rPr lang="sr-Cyrl-RS" dirty="0"/>
              <a:t> </a:t>
            </a:r>
            <a:r>
              <a:rPr lang="sr-Cyrl-RS" dirty="0" smtClean="0"/>
              <a:t>у близини је град ниш кроз ниш тече река нишава</a:t>
            </a:r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Провера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Дејан и Срђан су на распусту. Они су кренули код деде Милана који живи у Сврљигу. Деда Милан има пса Жућу.</a:t>
            </a:r>
            <a:r>
              <a:rPr lang="en-US" dirty="0" smtClean="0"/>
              <a:t> </a:t>
            </a:r>
            <a:r>
              <a:rPr lang="sr-Cyrl-RS" dirty="0" smtClean="0"/>
              <a:t> Код Сврљига се налазе Сврљишке  планине. У близини је град Ниш. Кроз Ниш тече река Нишава.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theme/theme1.xml><?xml version="1.0" encoding="utf-8"?>
<a:theme xmlns:a="http://schemas.openxmlformats.org/drawingml/2006/main" name="Blush">
  <a:themeElements>
    <a:clrScheme name="Blush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Blush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Blush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Designs\BLUSH.POT</Template>
  <TotalTime>156</TotalTime>
  <Words>204</Words>
  <Application>Microsoft PowerPoint</Application>
  <PresentationFormat>On-screen Show (4:3)</PresentationFormat>
  <Paragraphs>48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Blush</vt:lpstr>
      <vt:lpstr>Clip</vt:lpstr>
      <vt:lpstr>ПРЕЗЕНТАЦИЈА</vt:lpstr>
      <vt:lpstr>СРПСКИ ЈЕЗИК</vt:lpstr>
      <vt:lpstr>Велика слова стављамо на:</vt:lpstr>
      <vt:lpstr>Имена људи</vt:lpstr>
      <vt:lpstr>Имена градова</vt:lpstr>
      <vt:lpstr>Велико слово</vt:lpstr>
      <vt:lpstr>Чучњеви помоћу столица</vt:lpstr>
      <vt:lpstr>Задатак</vt:lpstr>
      <vt:lpstr>Провера</vt:lpstr>
      <vt:lpstr>Заниљива географија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PREZENTACIJA</dc:title>
  <dc:creator>Mirjana &amp; Marina</dc:creator>
  <cp:lastModifiedBy>Windows User</cp:lastModifiedBy>
  <cp:revision>11</cp:revision>
  <dcterms:created xsi:type="dcterms:W3CDTF">2003-07-20T12:02:06Z</dcterms:created>
  <dcterms:modified xsi:type="dcterms:W3CDTF">2020-03-21T09:08:52Z</dcterms:modified>
</cp:coreProperties>
</file>