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5" r:id="rId58"/>
    <p:sldId id="316" r:id="rId59"/>
    <p:sldId id="317" r:id="rId60"/>
    <p:sldId id="314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FF"/>
    </p:penClr>
  </p:showPr>
  <p:clrMru>
    <a:srgbClr val="EB25CF"/>
    <a:srgbClr val="F49EA4"/>
    <a:srgbClr val="9FEBB7"/>
    <a:srgbClr val="F3C3EC"/>
    <a:srgbClr val="F339A3"/>
    <a:srgbClr val="BD1D9B"/>
    <a:srgbClr val="00FF00"/>
    <a:srgbClr val="FFFF66"/>
    <a:srgbClr val="33CC33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6CA29-C651-4D59-88E4-E2C542A22B73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</dgm:pt>
    <dgm:pt modelId="{E451ED9D-0084-493C-B4FE-EB1B8AC3A48B}">
      <dgm:prSet phldrT="[Text]" custT="1"/>
      <dgm:spPr/>
      <dgm:t>
        <a:bodyPr/>
        <a:lstStyle/>
        <a:p>
          <a:r>
            <a:rPr lang="sr-Cyrl-RS" sz="2000" dirty="0" smtClean="0"/>
            <a:t>а) садашње време</a:t>
          </a:r>
          <a:endParaRPr lang="en-US" sz="2000" dirty="0"/>
        </a:p>
      </dgm:t>
    </dgm:pt>
    <dgm:pt modelId="{8F1578F6-B4DE-4A48-A376-8AEFF867AA27}" type="parTrans" cxnId="{F29D2B78-C790-422F-9E6C-35A9F5EF6DA7}">
      <dgm:prSet/>
      <dgm:spPr/>
      <dgm:t>
        <a:bodyPr/>
        <a:lstStyle/>
        <a:p>
          <a:endParaRPr lang="en-US"/>
        </a:p>
      </dgm:t>
    </dgm:pt>
    <dgm:pt modelId="{81A2FD8B-40F7-4B2C-B5DF-1F30619BC2EF}" type="sibTrans" cxnId="{F29D2B78-C790-422F-9E6C-35A9F5EF6DA7}">
      <dgm:prSet/>
      <dgm:spPr/>
      <dgm:t>
        <a:bodyPr/>
        <a:lstStyle/>
        <a:p>
          <a:endParaRPr lang="en-US"/>
        </a:p>
      </dgm:t>
    </dgm:pt>
    <dgm:pt modelId="{EE347380-835A-4C18-846F-60CA88BCC543}">
      <dgm:prSet phldrT="[Text]" custT="1"/>
      <dgm:spPr/>
      <dgm:t>
        <a:bodyPr/>
        <a:lstStyle/>
        <a:p>
          <a:r>
            <a:rPr lang="sr-Cyrl-RS" sz="2000" dirty="0" smtClean="0"/>
            <a:t>б) будуће време</a:t>
          </a:r>
          <a:endParaRPr lang="en-US" sz="2000" dirty="0"/>
        </a:p>
      </dgm:t>
    </dgm:pt>
    <dgm:pt modelId="{AB829D24-34C6-4558-8F4B-464245920145}" type="parTrans" cxnId="{B6992D1E-62B1-4B96-9DFF-7AAA55AA038B}">
      <dgm:prSet/>
      <dgm:spPr/>
      <dgm:t>
        <a:bodyPr/>
        <a:lstStyle/>
        <a:p>
          <a:endParaRPr lang="en-US"/>
        </a:p>
      </dgm:t>
    </dgm:pt>
    <dgm:pt modelId="{F589B009-0BDE-4A74-85E8-F92E0E41B2EA}" type="sibTrans" cxnId="{B6992D1E-62B1-4B96-9DFF-7AAA55AA038B}">
      <dgm:prSet/>
      <dgm:spPr/>
      <dgm:t>
        <a:bodyPr/>
        <a:lstStyle/>
        <a:p>
          <a:endParaRPr lang="en-US"/>
        </a:p>
      </dgm:t>
    </dgm:pt>
    <dgm:pt modelId="{2CA209F4-D60B-414B-A3FC-C39898BCCD85}">
      <dgm:prSet phldrT="[Text]" custT="1"/>
      <dgm:spPr/>
      <dgm:t>
        <a:bodyPr/>
        <a:lstStyle/>
        <a:p>
          <a:r>
            <a:rPr lang="sr-Cyrl-RS" sz="2000" dirty="0" smtClean="0"/>
            <a:t>в) прошло време</a:t>
          </a:r>
          <a:endParaRPr lang="en-US" sz="2000" dirty="0"/>
        </a:p>
      </dgm:t>
    </dgm:pt>
    <dgm:pt modelId="{B29D9D18-7F71-4442-BA1D-D7C8C2C6A431}" type="parTrans" cxnId="{1B1B01F6-3FCA-490F-B725-980565255F6C}">
      <dgm:prSet/>
      <dgm:spPr/>
      <dgm:t>
        <a:bodyPr/>
        <a:lstStyle/>
        <a:p>
          <a:endParaRPr lang="en-US"/>
        </a:p>
      </dgm:t>
    </dgm:pt>
    <dgm:pt modelId="{CF8C6BDB-A793-4999-B15A-B187A5E75098}" type="sibTrans" cxnId="{1B1B01F6-3FCA-490F-B725-980565255F6C}">
      <dgm:prSet/>
      <dgm:spPr/>
      <dgm:t>
        <a:bodyPr/>
        <a:lstStyle/>
        <a:p>
          <a:endParaRPr lang="en-US"/>
        </a:p>
      </dgm:t>
    </dgm:pt>
    <dgm:pt modelId="{478FC8A9-E3B3-4FF2-BCA9-6257AF404CF1}" type="pres">
      <dgm:prSet presAssocID="{F066CA29-C651-4D59-88E4-E2C542A22B73}" presName="linear" presStyleCnt="0">
        <dgm:presLayoutVars>
          <dgm:dir/>
          <dgm:animLvl val="lvl"/>
          <dgm:resizeHandles val="exact"/>
        </dgm:presLayoutVars>
      </dgm:prSet>
      <dgm:spPr/>
    </dgm:pt>
    <dgm:pt modelId="{9D20C7A2-7532-42C3-ABF2-9E2E91AE7B48}" type="pres">
      <dgm:prSet presAssocID="{E451ED9D-0084-493C-B4FE-EB1B8AC3A48B}" presName="parentLin" presStyleCnt="0"/>
      <dgm:spPr/>
    </dgm:pt>
    <dgm:pt modelId="{A052D58F-8277-4A84-A254-15DD25317BB4}" type="pres">
      <dgm:prSet presAssocID="{E451ED9D-0084-493C-B4FE-EB1B8AC3A48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D6CE46-5343-421D-BB0F-4D6A5C29E514}" type="pres">
      <dgm:prSet presAssocID="{E451ED9D-0084-493C-B4FE-EB1B8AC3A48B}" presName="parentText" presStyleLbl="node1" presStyleIdx="0" presStyleCnt="3" custScaleX="70588" custLinFactNeighborX="-11765" custLinFactNeighborY="-73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F15-83D7-4559-9A0A-3464DA6854F0}" type="pres">
      <dgm:prSet presAssocID="{E451ED9D-0084-493C-B4FE-EB1B8AC3A48B}" presName="negativeSpace" presStyleCnt="0"/>
      <dgm:spPr/>
    </dgm:pt>
    <dgm:pt modelId="{4D244577-B7A0-41C0-AAA5-42EC07A81399}" type="pres">
      <dgm:prSet presAssocID="{E451ED9D-0084-493C-B4FE-EB1B8AC3A48B}" presName="childText" presStyleLbl="conFgAcc1" presStyleIdx="0" presStyleCnt="3" custScaleX="61765">
        <dgm:presLayoutVars>
          <dgm:bulletEnabled val="1"/>
        </dgm:presLayoutVars>
      </dgm:prSet>
      <dgm:spPr/>
    </dgm:pt>
    <dgm:pt modelId="{ACC4F6C6-BA12-45E6-9921-A6A32C8B3510}" type="pres">
      <dgm:prSet presAssocID="{81A2FD8B-40F7-4B2C-B5DF-1F30619BC2EF}" presName="spaceBetweenRectangles" presStyleCnt="0"/>
      <dgm:spPr/>
    </dgm:pt>
    <dgm:pt modelId="{ECB89A15-E154-41D1-96C2-24CA85F9E09C}" type="pres">
      <dgm:prSet presAssocID="{EE347380-835A-4C18-846F-60CA88BCC543}" presName="parentLin" presStyleCnt="0"/>
      <dgm:spPr/>
    </dgm:pt>
    <dgm:pt modelId="{E88614EE-8333-45F0-8B4E-AA8F50DDD6DC}" type="pres">
      <dgm:prSet presAssocID="{EE347380-835A-4C18-846F-60CA88BCC54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800E8CF-59B5-4CF6-A994-2DF7D13F0AE5}" type="pres">
      <dgm:prSet presAssocID="{EE347380-835A-4C18-846F-60CA88BCC543}" presName="parentText" presStyleLbl="node1" presStyleIdx="1" presStyleCnt="3" custScaleX="705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6E4E8-C783-49B8-B049-FE09D9DE72A2}" type="pres">
      <dgm:prSet presAssocID="{EE347380-835A-4C18-846F-60CA88BCC543}" presName="negativeSpace" presStyleCnt="0"/>
      <dgm:spPr/>
    </dgm:pt>
    <dgm:pt modelId="{69889508-4060-40EA-BA94-E0737C654AE8}" type="pres">
      <dgm:prSet presAssocID="{EE347380-835A-4C18-846F-60CA88BCC543}" presName="childText" presStyleLbl="conFgAcc1" presStyleIdx="1" presStyleCnt="3" custScaleX="61765">
        <dgm:presLayoutVars>
          <dgm:bulletEnabled val="1"/>
        </dgm:presLayoutVars>
      </dgm:prSet>
      <dgm:spPr/>
    </dgm:pt>
    <dgm:pt modelId="{0395593B-3B65-431B-9A67-9F184897A62F}" type="pres">
      <dgm:prSet presAssocID="{F589B009-0BDE-4A74-85E8-F92E0E41B2EA}" presName="spaceBetweenRectangles" presStyleCnt="0"/>
      <dgm:spPr/>
    </dgm:pt>
    <dgm:pt modelId="{095C98E6-5801-4E81-8767-0EB9E41F1EFA}" type="pres">
      <dgm:prSet presAssocID="{2CA209F4-D60B-414B-A3FC-C39898BCCD85}" presName="parentLin" presStyleCnt="0"/>
      <dgm:spPr/>
    </dgm:pt>
    <dgm:pt modelId="{119152FC-83A0-4D49-B72E-0C31F0E9B837}" type="pres">
      <dgm:prSet presAssocID="{2CA209F4-D60B-414B-A3FC-C39898BCCD8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607EBCC-33A5-42C7-9070-394D85EBD8E4}" type="pres">
      <dgm:prSet presAssocID="{2CA209F4-D60B-414B-A3FC-C39898BCCD85}" presName="parentText" presStyleLbl="node1" presStyleIdx="2" presStyleCnt="3" custScaleX="705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CE656-DA75-4E47-B9C4-C20F4CA8DE6D}" type="pres">
      <dgm:prSet presAssocID="{2CA209F4-D60B-414B-A3FC-C39898BCCD85}" presName="negativeSpace" presStyleCnt="0"/>
      <dgm:spPr/>
    </dgm:pt>
    <dgm:pt modelId="{B5716A4A-42DA-49F7-8680-C0314AA1A33F}" type="pres">
      <dgm:prSet presAssocID="{2CA209F4-D60B-414B-A3FC-C39898BCCD85}" presName="childText" presStyleLbl="conFgAcc1" presStyleIdx="2" presStyleCnt="3" custScaleX="61764">
        <dgm:presLayoutVars>
          <dgm:bulletEnabled val="1"/>
        </dgm:presLayoutVars>
      </dgm:prSet>
      <dgm:spPr/>
    </dgm:pt>
  </dgm:ptLst>
  <dgm:cxnLst>
    <dgm:cxn modelId="{1B1B01F6-3FCA-490F-B725-980565255F6C}" srcId="{F066CA29-C651-4D59-88E4-E2C542A22B73}" destId="{2CA209F4-D60B-414B-A3FC-C39898BCCD85}" srcOrd="2" destOrd="0" parTransId="{B29D9D18-7F71-4442-BA1D-D7C8C2C6A431}" sibTransId="{CF8C6BDB-A793-4999-B15A-B187A5E75098}"/>
    <dgm:cxn modelId="{E0FFC0C1-2A6A-4E65-9905-A7084533486E}" type="presOf" srcId="{F066CA29-C651-4D59-88E4-E2C542A22B73}" destId="{478FC8A9-E3B3-4FF2-BCA9-6257AF404CF1}" srcOrd="0" destOrd="0" presId="urn:microsoft.com/office/officeart/2005/8/layout/list1"/>
    <dgm:cxn modelId="{EB1CECB1-C98F-4779-B01C-64696EEDBCC2}" type="presOf" srcId="{2CA209F4-D60B-414B-A3FC-C39898BCCD85}" destId="{6607EBCC-33A5-42C7-9070-394D85EBD8E4}" srcOrd="1" destOrd="0" presId="urn:microsoft.com/office/officeart/2005/8/layout/list1"/>
    <dgm:cxn modelId="{F29D2B78-C790-422F-9E6C-35A9F5EF6DA7}" srcId="{F066CA29-C651-4D59-88E4-E2C542A22B73}" destId="{E451ED9D-0084-493C-B4FE-EB1B8AC3A48B}" srcOrd="0" destOrd="0" parTransId="{8F1578F6-B4DE-4A48-A376-8AEFF867AA27}" sibTransId="{81A2FD8B-40F7-4B2C-B5DF-1F30619BC2EF}"/>
    <dgm:cxn modelId="{7C9D75EC-B6DE-4212-97FA-CA966389460D}" type="presOf" srcId="{E451ED9D-0084-493C-B4FE-EB1B8AC3A48B}" destId="{A052D58F-8277-4A84-A254-15DD25317BB4}" srcOrd="0" destOrd="0" presId="urn:microsoft.com/office/officeart/2005/8/layout/list1"/>
    <dgm:cxn modelId="{B6992D1E-62B1-4B96-9DFF-7AAA55AA038B}" srcId="{F066CA29-C651-4D59-88E4-E2C542A22B73}" destId="{EE347380-835A-4C18-846F-60CA88BCC543}" srcOrd="1" destOrd="0" parTransId="{AB829D24-34C6-4558-8F4B-464245920145}" sibTransId="{F589B009-0BDE-4A74-85E8-F92E0E41B2EA}"/>
    <dgm:cxn modelId="{BF0A78E5-F292-459C-8816-F32183A25B22}" type="presOf" srcId="{E451ED9D-0084-493C-B4FE-EB1B8AC3A48B}" destId="{69D6CE46-5343-421D-BB0F-4D6A5C29E514}" srcOrd="1" destOrd="0" presId="urn:microsoft.com/office/officeart/2005/8/layout/list1"/>
    <dgm:cxn modelId="{34D64B63-238F-4E28-8989-FD9F9FE4F0E3}" type="presOf" srcId="{2CA209F4-D60B-414B-A3FC-C39898BCCD85}" destId="{119152FC-83A0-4D49-B72E-0C31F0E9B837}" srcOrd="0" destOrd="0" presId="urn:microsoft.com/office/officeart/2005/8/layout/list1"/>
    <dgm:cxn modelId="{2AC1A147-A023-4E79-98C3-06A2C5A33F27}" type="presOf" srcId="{EE347380-835A-4C18-846F-60CA88BCC543}" destId="{E88614EE-8333-45F0-8B4E-AA8F50DDD6DC}" srcOrd="0" destOrd="0" presId="urn:microsoft.com/office/officeart/2005/8/layout/list1"/>
    <dgm:cxn modelId="{20A44505-2794-4310-8D7A-29F136E994C2}" type="presOf" srcId="{EE347380-835A-4C18-846F-60CA88BCC543}" destId="{5800E8CF-59B5-4CF6-A994-2DF7D13F0AE5}" srcOrd="1" destOrd="0" presId="urn:microsoft.com/office/officeart/2005/8/layout/list1"/>
    <dgm:cxn modelId="{16A85FD7-B375-482B-818C-1B1E30041F9B}" type="presParOf" srcId="{478FC8A9-E3B3-4FF2-BCA9-6257AF404CF1}" destId="{9D20C7A2-7532-42C3-ABF2-9E2E91AE7B48}" srcOrd="0" destOrd="0" presId="urn:microsoft.com/office/officeart/2005/8/layout/list1"/>
    <dgm:cxn modelId="{D7E4FC2E-666F-4402-B349-A9D6625249F9}" type="presParOf" srcId="{9D20C7A2-7532-42C3-ABF2-9E2E91AE7B48}" destId="{A052D58F-8277-4A84-A254-15DD25317BB4}" srcOrd="0" destOrd="0" presId="urn:microsoft.com/office/officeart/2005/8/layout/list1"/>
    <dgm:cxn modelId="{6B5CBB70-A7C5-4CDE-BC6E-CABC0C23EC86}" type="presParOf" srcId="{9D20C7A2-7532-42C3-ABF2-9E2E91AE7B48}" destId="{69D6CE46-5343-421D-BB0F-4D6A5C29E514}" srcOrd="1" destOrd="0" presId="urn:microsoft.com/office/officeart/2005/8/layout/list1"/>
    <dgm:cxn modelId="{DFB7BDCA-5575-4325-8DBC-07ECE46A4250}" type="presParOf" srcId="{478FC8A9-E3B3-4FF2-BCA9-6257AF404CF1}" destId="{EAE67F15-83D7-4559-9A0A-3464DA6854F0}" srcOrd="1" destOrd="0" presId="urn:microsoft.com/office/officeart/2005/8/layout/list1"/>
    <dgm:cxn modelId="{65B50B77-7436-4CAC-A579-ADD394679B49}" type="presParOf" srcId="{478FC8A9-E3B3-4FF2-BCA9-6257AF404CF1}" destId="{4D244577-B7A0-41C0-AAA5-42EC07A81399}" srcOrd="2" destOrd="0" presId="urn:microsoft.com/office/officeart/2005/8/layout/list1"/>
    <dgm:cxn modelId="{EBDB17CB-1F13-4C5A-BFCD-68B5BBC67388}" type="presParOf" srcId="{478FC8A9-E3B3-4FF2-BCA9-6257AF404CF1}" destId="{ACC4F6C6-BA12-45E6-9921-A6A32C8B3510}" srcOrd="3" destOrd="0" presId="urn:microsoft.com/office/officeart/2005/8/layout/list1"/>
    <dgm:cxn modelId="{84298BE4-08D7-41EE-95CE-417D051E165D}" type="presParOf" srcId="{478FC8A9-E3B3-4FF2-BCA9-6257AF404CF1}" destId="{ECB89A15-E154-41D1-96C2-24CA85F9E09C}" srcOrd="4" destOrd="0" presId="urn:microsoft.com/office/officeart/2005/8/layout/list1"/>
    <dgm:cxn modelId="{C188F564-245E-422D-938C-A94BC737CF2C}" type="presParOf" srcId="{ECB89A15-E154-41D1-96C2-24CA85F9E09C}" destId="{E88614EE-8333-45F0-8B4E-AA8F50DDD6DC}" srcOrd="0" destOrd="0" presId="urn:microsoft.com/office/officeart/2005/8/layout/list1"/>
    <dgm:cxn modelId="{8C05365A-3A65-4C09-A376-0F6C411DE6CB}" type="presParOf" srcId="{ECB89A15-E154-41D1-96C2-24CA85F9E09C}" destId="{5800E8CF-59B5-4CF6-A994-2DF7D13F0AE5}" srcOrd="1" destOrd="0" presId="urn:microsoft.com/office/officeart/2005/8/layout/list1"/>
    <dgm:cxn modelId="{EFE27BF2-1462-4035-9FAB-52DDBF41FE6B}" type="presParOf" srcId="{478FC8A9-E3B3-4FF2-BCA9-6257AF404CF1}" destId="{D946E4E8-C783-49B8-B049-FE09D9DE72A2}" srcOrd="5" destOrd="0" presId="urn:microsoft.com/office/officeart/2005/8/layout/list1"/>
    <dgm:cxn modelId="{111F076B-0F4F-4C9C-B9F5-F54354B25690}" type="presParOf" srcId="{478FC8A9-E3B3-4FF2-BCA9-6257AF404CF1}" destId="{69889508-4060-40EA-BA94-E0737C654AE8}" srcOrd="6" destOrd="0" presId="urn:microsoft.com/office/officeart/2005/8/layout/list1"/>
    <dgm:cxn modelId="{038C33D4-46B8-4A71-B6F8-44A689EC4560}" type="presParOf" srcId="{478FC8A9-E3B3-4FF2-BCA9-6257AF404CF1}" destId="{0395593B-3B65-431B-9A67-9F184897A62F}" srcOrd="7" destOrd="0" presId="urn:microsoft.com/office/officeart/2005/8/layout/list1"/>
    <dgm:cxn modelId="{950A2B83-36B8-43BE-A414-357604126A9D}" type="presParOf" srcId="{478FC8A9-E3B3-4FF2-BCA9-6257AF404CF1}" destId="{095C98E6-5801-4E81-8767-0EB9E41F1EFA}" srcOrd="8" destOrd="0" presId="urn:microsoft.com/office/officeart/2005/8/layout/list1"/>
    <dgm:cxn modelId="{406A71B4-2E6F-45F4-A549-E4018B266D0B}" type="presParOf" srcId="{095C98E6-5801-4E81-8767-0EB9E41F1EFA}" destId="{119152FC-83A0-4D49-B72E-0C31F0E9B837}" srcOrd="0" destOrd="0" presId="urn:microsoft.com/office/officeart/2005/8/layout/list1"/>
    <dgm:cxn modelId="{06562A79-DD79-4A22-91D3-1BADE0A3E98B}" type="presParOf" srcId="{095C98E6-5801-4E81-8767-0EB9E41F1EFA}" destId="{6607EBCC-33A5-42C7-9070-394D85EBD8E4}" srcOrd="1" destOrd="0" presId="urn:microsoft.com/office/officeart/2005/8/layout/list1"/>
    <dgm:cxn modelId="{E01F14A3-1D4C-4751-8237-1921ADD492AF}" type="presParOf" srcId="{478FC8A9-E3B3-4FF2-BCA9-6257AF404CF1}" destId="{DCBCE656-DA75-4E47-B9C4-C20F4CA8DE6D}" srcOrd="9" destOrd="0" presId="urn:microsoft.com/office/officeart/2005/8/layout/list1"/>
    <dgm:cxn modelId="{3C500858-D5D6-41F2-938F-5B43469500D3}" type="presParOf" srcId="{478FC8A9-E3B3-4FF2-BCA9-6257AF404CF1}" destId="{B5716A4A-42DA-49F7-8680-C0314AA1A3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14C05-CA9B-40A1-A3BE-4F53E11854BB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BCD86D2-5457-48AC-88B2-2D041A848D9D}">
      <dgm:prSet phldrT="[Text]" custT="1"/>
      <dgm:spPr>
        <a:solidFill>
          <a:srgbClr val="FFFF00"/>
        </a:solidFill>
      </dgm:spPr>
      <dgm:t>
        <a:bodyPr/>
        <a:lstStyle/>
        <a:p>
          <a:r>
            <a:rPr lang="sr-Cyrl-RS" sz="2000" dirty="0" smtClean="0">
              <a:solidFill>
                <a:srgbClr val="F92759"/>
              </a:solidFill>
            </a:rPr>
            <a:t>а)</a:t>
          </a:r>
          <a:endParaRPr lang="en-US" sz="2000" dirty="0">
            <a:solidFill>
              <a:srgbClr val="F92759"/>
            </a:solidFill>
          </a:endParaRPr>
        </a:p>
      </dgm:t>
    </dgm:pt>
    <dgm:pt modelId="{AADFC356-58C1-4FC6-8C7D-2CC7380A1EB0}" type="parTrans" cxnId="{187A0460-840E-4062-AA18-02BBD1DE0C2E}">
      <dgm:prSet/>
      <dgm:spPr/>
      <dgm:t>
        <a:bodyPr/>
        <a:lstStyle/>
        <a:p>
          <a:endParaRPr lang="en-US"/>
        </a:p>
      </dgm:t>
    </dgm:pt>
    <dgm:pt modelId="{BFD2F7C0-85B6-42BF-AEB8-E4B80E103494}" type="sibTrans" cxnId="{187A0460-840E-4062-AA18-02BBD1DE0C2E}">
      <dgm:prSet/>
      <dgm:spPr/>
      <dgm:t>
        <a:bodyPr/>
        <a:lstStyle/>
        <a:p>
          <a:endParaRPr lang="en-US"/>
        </a:p>
      </dgm:t>
    </dgm:pt>
    <dgm:pt modelId="{596118E1-1C7C-4329-8796-03FAB7160561}">
      <dgm:prSet phldrT="[Text]" custT="1"/>
      <dgm:spPr>
        <a:solidFill>
          <a:srgbClr val="99FF66">
            <a:alpha val="89804"/>
          </a:srgbClr>
        </a:solidFill>
      </dgm:spPr>
      <dgm:t>
        <a:bodyPr/>
        <a:lstStyle/>
        <a:p>
          <a:r>
            <a:rPr lang="sr-Cyrl-RS" sz="2000" dirty="0" smtClean="0">
              <a:solidFill>
                <a:srgbClr val="C00000"/>
              </a:solidFill>
            </a:rPr>
            <a:t>понекад</a:t>
          </a:r>
          <a:r>
            <a:rPr lang="sr-Cyrl-RS" sz="1600" dirty="0" smtClean="0">
              <a:solidFill>
                <a:srgbClr val="C00000"/>
              </a:solidFill>
            </a:rPr>
            <a:t>  </a:t>
          </a:r>
          <a:r>
            <a:rPr lang="sr-Cyrl-RS" sz="1600" dirty="0" smtClean="0"/>
            <a:t>                                </a:t>
          </a:r>
          <a:endParaRPr lang="en-US" sz="2000" dirty="0"/>
        </a:p>
      </dgm:t>
    </dgm:pt>
    <dgm:pt modelId="{5C0EB6D2-8A1D-4F76-8E4B-EF48821875A1}" type="parTrans" cxnId="{D6AAF41A-868B-4F67-BDE7-B1D40BF6F5AF}">
      <dgm:prSet/>
      <dgm:spPr/>
      <dgm:t>
        <a:bodyPr/>
        <a:lstStyle/>
        <a:p>
          <a:endParaRPr lang="en-US"/>
        </a:p>
      </dgm:t>
    </dgm:pt>
    <dgm:pt modelId="{8CC8A2C3-C577-4EF5-8160-F89E1EE0EFFA}" type="sibTrans" cxnId="{D6AAF41A-868B-4F67-BDE7-B1D40BF6F5AF}">
      <dgm:prSet/>
      <dgm:spPr/>
      <dgm:t>
        <a:bodyPr/>
        <a:lstStyle/>
        <a:p>
          <a:endParaRPr lang="en-US"/>
        </a:p>
      </dgm:t>
    </dgm:pt>
    <dgm:pt modelId="{7B2F3774-5DA2-4F91-9B58-B7B4369F2F45}">
      <dgm:prSet phldrT="[Text]" custT="1"/>
      <dgm:spPr>
        <a:solidFill>
          <a:srgbClr val="99FF66">
            <a:alpha val="90000"/>
          </a:srgbClr>
        </a:solidFill>
      </dgm:spPr>
      <dgm:t>
        <a:bodyPr/>
        <a:lstStyle/>
        <a:p>
          <a:r>
            <a:rPr lang="sr-Cyrl-RS" sz="2000" dirty="0" smtClean="0">
              <a:solidFill>
                <a:srgbClr val="C00000"/>
              </a:solidFill>
            </a:rPr>
            <a:t>увек</a:t>
          </a:r>
          <a:r>
            <a:rPr lang="sr-Cyrl-RS" sz="1600" dirty="0" smtClean="0">
              <a:solidFill>
                <a:srgbClr val="C00000"/>
              </a:solidFill>
            </a:rPr>
            <a:t>    </a:t>
          </a:r>
          <a:r>
            <a:rPr lang="sr-Cyrl-RS" sz="1600" dirty="0" smtClean="0"/>
            <a:t>                    </a:t>
          </a:r>
          <a:endParaRPr lang="en-US" sz="2000" dirty="0"/>
        </a:p>
      </dgm:t>
    </dgm:pt>
    <dgm:pt modelId="{15FBDF0C-12C8-444B-8F53-19A8AA04BA4E}" type="parTrans" cxnId="{7720C351-140C-4DA5-AB2F-DD4B4A1984D1}">
      <dgm:prSet/>
      <dgm:spPr/>
      <dgm:t>
        <a:bodyPr/>
        <a:lstStyle/>
        <a:p>
          <a:endParaRPr lang="en-US"/>
        </a:p>
      </dgm:t>
    </dgm:pt>
    <dgm:pt modelId="{6C790EE1-EDB0-437C-AE69-ADC490C4AB2C}" type="sibTrans" cxnId="{7720C351-140C-4DA5-AB2F-DD4B4A1984D1}">
      <dgm:prSet/>
      <dgm:spPr/>
      <dgm:t>
        <a:bodyPr/>
        <a:lstStyle/>
        <a:p>
          <a:endParaRPr lang="en-US"/>
        </a:p>
      </dgm:t>
    </dgm:pt>
    <dgm:pt modelId="{0C8392DB-1F7A-4A22-8B0C-F3CB87F3BBB5}">
      <dgm:prSet phldrT="[Text]" custT="1"/>
      <dgm:spPr>
        <a:solidFill>
          <a:srgbClr val="FFFF00"/>
        </a:solidFill>
      </dgm:spPr>
      <dgm:t>
        <a:bodyPr/>
        <a:lstStyle/>
        <a:p>
          <a:r>
            <a:rPr lang="sr-Cyrl-RS" sz="2000" dirty="0" smtClean="0">
              <a:solidFill>
                <a:srgbClr val="C00000"/>
              </a:solidFill>
            </a:rPr>
            <a:t>в)</a:t>
          </a:r>
          <a:endParaRPr lang="en-US" sz="2000" dirty="0">
            <a:solidFill>
              <a:srgbClr val="C00000"/>
            </a:solidFill>
          </a:endParaRPr>
        </a:p>
      </dgm:t>
    </dgm:pt>
    <dgm:pt modelId="{C96021F5-3B07-4D1E-BE7C-4A45A940E340}" type="parTrans" cxnId="{E17DBCC4-20C9-4DCA-9923-577E9FD8C895}">
      <dgm:prSet/>
      <dgm:spPr/>
      <dgm:t>
        <a:bodyPr/>
        <a:lstStyle/>
        <a:p>
          <a:endParaRPr lang="en-US"/>
        </a:p>
      </dgm:t>
    </dgm:pt>
    <dgm:pt modelId="{399DDC7D-B1DB-4806-807B-BC2ED995D981}" type="sibTrans" cxnId="{E17DBCC4-20C9-4DCA-9923-577E9FD8C895}">
      <dgm:prSet/>
      <dgm:spPr/>
      <dgm:t>
        <a:bodyPr/>
        <a:lstStyle/>
        <a:p>
          <a:endParaRPr lang="en-US"/>
        </a:p>
      </dgm:t>
    </dgm:pt>
    <dgm:pt modelId="{9E00F3D2-D74E-46BE-BFB5-DDC9FAE022CE}">
      <dgm:prSet phldrT="[Text]" custT="1"/>
      <dgm:spPr>
        <a:solidFill>
          <a:srgbClr val="99FF66">
            <a:alpha val="90000"/>
          </a:srgbClr>
        </a:solidFill>
      </dgm:spPr>
      <dgm:t>
        <a:bodyPr/>
        <a:lstStyle/>
        <a:p>
          <a:r>
            <a:rPr lang="sr-Cyrl-RS" sz="2000" dirty="0" smtClean="0">
              <a:solidFill>
                <a:srgbClr val="C00000"/>
              </a:solidFill>
            </a:rPr>
            <a:t>никад</a:t>
          </a:r>
          <a:r>
            <a:rPr lang="sr-Cyrl-RS" sz="1600" dirty="0" smtClean="0">
              <a:solidFill>
                <a:srgbClr val="C00000"/>
              </a:solidFill>
            </a:rPr>
            <a:t>    </a:t>
          </a:r>
          <a:r>
            <a:rPr lang="sr-Cyrl-RS" sz="1600" dirty="0" smtClean="0"/>
            <a:t>                        </a:t>
          </a:r>
          <a:endParaRPr lang="en-US" sz="2000" dirty="0"/>
        </a:p>
      </dgm:t>
    </dgm:pt>
    <dgm:pt modelId="{509810F6-DD9C-450B-AA21-442849F25FE1}" type="parTrans" cxnId="{5B5352F7-1889-4C87-8D5A-8BBB8D284BF8}">
      <dgm:prSet/>
      <dgm:spPr/>
      <dgm:t>
        <a:bodyPr/>
        <a:lstStyle/>
        <a:p>
          <a:endParaRPr lang="en-US"/>
        </a:p>
      </dgm:t>
    </dgm:pt>
    <dgm:pt modelId="{70B08541-1900-4FED-AC02-9AB12D7EF5B5}" type="sibTrans" cxnId="{5B5352F7-1889-4C87-8D5A-8BBB8D284BF8}">
      <dgm:prSet/>
      <dgm:spPr/>
      <dgm:t>
        <a:bodyPr/>
        <a:lstStyle/>
        <a:p>
          <a:endParaRPr lang="en-US"/>
        </a:p>
      </dgm:t>
    </dgm:pt>
    <dgm:pt modelId="{A7EBCA39-A05F-49C6-823B-1C78DEA04C59}">
      <dgm:prSet phldrT="[Text]" custT="1"/>
      <dgm:spPr>
        <a:solidFill>
          <a:srgbClr val="FFFF00"/>
        </a:solidFill>
      </dgm:spPr>
      <dgm:t>
        <a:bodyPr/>
        <a:lstStyle/>
        <a:p>
          <a:r>
            <a:rPr lang="sr-Cyrl-RS" sz="2000" dirty="0" smtClean="0">
              <a:solidFill>
                <a:srgbClr val="C00000"/>
              </a:solidFill>
            </a:rPr>
            <a:t>б)</a:t>
          </a:r>
          <a:endParaRPr lang="en-US" sz="2000" dirty="0">
            <a:solidFill>
              <a:srgbClr val="C00000"/>
            </a:solidFill>
          </a:endParaRPr>
        </a:p>
      </dgm:t>
    </dgm:pt>
    <dgm:pt modelId="{CBDE44E1-3E3C-4DC1-BF28-5A8563EFFC06}" type="sibTrans" cxnId="{5999721B-80D5-4907-B374-101DF89DEBDE}">
      <dgm:prSet/>
      <dgm:spPr/>
      <dgm:t>
        <a:bodyPr/>
        <a:lstStyle/>
        <a:p>
          <a:endParaRPr lang="en-US"/>
        </a:p>
      </dgm:t>
    </dgm:pt>
    <dgm:pt modelId="{AC206DD7-8CEA-42E4-98DD-093298E0C85B}" type="parTrans" cxnId="{5999721B-80D5-4907-B374-101DF89DEBDE}">
      <dgm:prSet/>
      <dgm:spPr/>
      <dgm:t>
        <a:bodyPr/>
        <a:lstStyle/>
        <a:p>
          <a:endParaRPr lang="en-US"/>
        </a:p>
      </dgm:t>
    </dgm:pt>
    <dgm:pt modelId="{D98E7ABB-A41D-4B8F-ABF3-209C24AA9C47}" type="pres">
      <dgm:prSet presAssocID="{D3B14C05-CA9B-40A1-A3BE-4F53E11854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A1A301-362A-40EA-BC24-627F8BD4196A}" type="pres">
      <dgm:prSet presAssocID="{8BCD86D2-5457-48AC-88B2-2D041A848D9D}" presName="composite" presStyleCnt="0"/>
      <dgm:spPr/>
    </dgm:pt>
    <dgm:pt modelId="{DE620BA2-D291-4CB3-A7F3-2E85A7C94975}" type="pres">
      <dgm:prSet presAssocID="{8BCD86D2-5457-48AC-88B2-2D041A848D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466D2-1669-4EB5-B44E-9F468622D589}" type="pres">
      <dgm:prSet presAssocID="{8BCD86D2-5457-48AC-88B2-2D041A848D9D}" presName="descendantText" presStyleLbl="alignAcc1" presStyleIdx="0" presStyleCnt="3" custScaleX="65755" custScaleY="100000" custLinFactNeighborX="-15304" custLinFactNeighborY="12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4843E-9183-4DF7-87A4-D85ABB1C3F0C}" type="pres">
      <dgm:prSet presAssocID="{BFD2F7C0-85B6-42BF-AEB8-E4B80E103494}" presName="sp" presStyleCnt="0"/>
      <dgm:spPr/>
    </dgm:pt>
    <dgm:pt modelId="{9E2B3DB7-4789-425D-A3B8-15113A89D70B}" type="pres">
      <dgm:prSet presAssocID="{A7EBCA39-A05F-49C6-823B-1C78DEA04C59}" presName="composite" presStyleCnt="0"/>
      <dgm:spPr/>
    </dgm:pt>
    <dgm:pt modelId="{078C14E8-604C-430C-A39A-930FE0B23BE5}" type="pres">
      <dgm:prSet presAssocID="{A7EBCA39-A05F-49C6-823B-1C78DEA04C5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2A7D2-C3F4-4AC6-93FB-C3D727346202}" type="pres">
      <dgm:prSet presAssocID="{A7EBCA39-A05F-49C6-823B-1C78DEA04C59}" presName="descendantText" presStyleLbl="alignAcc1" presStyleIdx="1" presStyleCnt="3" custScaleX="65997" custLinFactNeighborX="-15190" custLinFactNeighborY="7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78FBC-E371-49E0-BCDA-DC141C635E94}" type="pres">
      <dgm:prSet presAssocID="{CBDE44E1-3E3C-4DC1-BF28-5A8563EFFC06}" presName="sp" presStyleCnt="0"/>
      <dgm:spPr/>
    </dgm:pt>
    <dgm:pt modelId="{885B27A7-4F97-4F72-8539-0F45FE6B04BC}" type="pres">
      <dgm:prSet presAssocID="{0C8392DB-1F7A-4A22-8B0C-F3CB87F3BBB5}" presName="composite" presStyleCnt="0"/>
      <dgm:spPr/>
    </dgm:pt>
    <dgm:pt modelId="{82BAC501-0FB3-4C9D-8ECF-427C400FAD1B}" type="pres">
      <dgm:prSet presAssocID="{0C8392DB-1F7A-4A22-8B0C-F3CB87F3BB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D6BB8-132B-4FC7-BFCC-A13AECE65FF9}" type="pres">
      <dgm:prSet presAssocID="{0C8392DB-1F7A-4A22-8B0C-F3CB87F3BBB5}" presName="descendantText" presStyleLbl="alignAcc1" presStyleIdx="2" presStyleCnt="3" custScaleX="66614" custLinFactNeighborX="-14898" custLinFactNeighborY="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A0B27B-DD05-4D5F-9887-4A75895D5CFE}" type="presOf" srcId="{7B2F3774-5DA2-4F91-9B58-B7B4369F2F45}" destId="{61C2A7D2-C3F4-4AC6-93FB-C3D727346202}" srcOrd="0" destOrd="0" presId="urn:microsoft.com/office/officeart/2005/8/layout/chevron2"/>
    <dgm:cxn modelId="{E17DBCC4-20C9-4DCA-9923-577E9FD8C895}" srcId="{D3B14C05-CA9B-40A1-A3BE-4F53E11854BB}" destId="{0C8392DB-1F7A-4A22-8B0C-F3CB87F3BBB5}" srcOrd="2" destOrd="0" parTransId="{C96021F5-3B07-4D1E-BE7C-4A45A940E340}" sibTransId="{399DDC7D-B1DB-4806-807B-BC2ED995D981}"/>
    <dgm:cxn modelId="{D802CC5F-A593-4045-8A04-98FE68609959}" type="presOf" srcId="{A7EBCA39-A05F-49C6-823B-1C78DEA04C59}" destId="{078C14E8-604C-430C-A39A-930FE0B23BE5}" srcOrd="0" destOrd="0" presId="urn:microsoft.com/office/officeart/2005/8/layout/chevron2"/>
    <dgm:cxn modelId="{7720C351-140C-4DA5-AB2F-DD4B4A1984D1}" srcId="{A7EBCA39-A05F-49C6-823B-1C78DEA04C59}" destId="{7B2F3774-5DA2-4F91-9B58-B7B4369F2F45}" srcOrd="0" destOrd="0" parTransId="{15FBDF0C-12C8-444B-8F53-19A8AA04BA4E}" sibTransId="{6C790EE1-EDB0-437C-AE69-ADC490C4AB2C}"/>
    <dgm:cxn modelId="{5999721B-80D5-4907-B374-101DF89DEBDE}" srcId="{D3B14C05-CA9B-40A1-A3BE-4F53E11854BB}" destId="{A7EBCA39-A05F-49C6-823B-1C78DEA04C59}" srcOrd="1" destOrd="0" parTransId="{AC206DD7-8CEA-42E4-98DD-093298E0C85B}" sibTransId="{CBDE44E1-3E3C-4DC1-BF28-5A8563EFFC06}"/>
    <dgm:cxn modelId="{7971F399-57F2-4AD9-8201-01EA5312542A}" type="presOf" srcId="{596118E1-1C7C-4329-8796-03FAB7160561}" destId="{14C466D2-1669-4EB5-B44E-9F468622D589}" srcOrd="0" destOrd="0" presId="urn:microsoft.com/office/officeart/2005/8/layout/chevron2"/>
    <dgm:cxn modelId="{187A0460-840E-4062-AA18-02BBD1DE0C2E}" srcId="{D3B14C05-CA9B-40A1-A3BE-4F53E11854BB}" destId="{8BCD86D2-5457-48AC-88B2-2D041A848D9D}" srcOrd="0" destOrd="0" parTransId="{AADFC356-58C1-4FC6-8C7D-2CC7380A1EB0}" sibTransId="{BFD2F7C0-85B6-42BF-AEB8-E4B80E103494}"/>
    <dgm:cxn modelId="{5CD97595-23FB-40CD-819D-5C99115482D4}" type="presOf" srcId="{D3B14C05-CA9B-40A1-A3BE-4F53E11854BB}" destId="{D98E7ABB-A41D-4B8F-ABF3-209C24AA9C47}" srcOrd="0" destOrd="0" presId="urn:microsoft.com/office/officeart/2005/8/layout/chevron2"/>
    <dgm:cxn modelId="{824E46C1-96F8-4E08-98F5-2AA44A25A968}" type="presOf" srcId="{9E00F3D2-D74E-46BE-BFB5-DDC9FAE022CE}" destId="{369D6BB8-132B-4FC7-BFCC-A13AECE65FF9}" srcOrd="0" destOrd="0" presId="urn:microsoft.com/office/officeart/2005/8/layout/chevron2"/>
    <dgm:cxn modelId="{F53BDA0D-B1CA-4746-9BE6-12BAF5A774F2}" type="presOf" srcId="{0C8392DB-1F7A-4A22-8B0C-F3CB87F3BBB5}" destId="{82BAC501-0FB3-4C9D-8ECF-427C400FAD1B}" srcOrd="0" destOrd="0" presId="urn:microsoft.com/office/officeart/2005/8/layout/chevron2"/>
    <dgm:cxn modelId="{D6AAF41A-868B-4F67-BDE7-B1D40BF6F5AF}" srcId="{8BCD86D2-5457-48AC-88B2-2D041A848D9D}" destId="{596118E1-1C7C-4329-8796-03FAB7160561}" srcOrd="0" destOrd="0" parTransId="{5C0EB6D2-8A1D-4F76-8E4B-EF48821875A1}" sibTransId="{8CC8A2C3-C577-4EF5-8160-F89E1EE0EFFA}"/>
    <dgm:cxn modelId="{5B5352F7-1889-4C87-8D5A-8BBB8D284BF8}" srcId="{0C8392DB-1F7A-4A22-8B0C-F3CB87F3BBB5}" destId="{9E00F3D2-D74E-46BE-BFB5-DDC9FAE022CE}" srcOrd="0" destOrd="0" parTransId="{509810F6-DD9C-450B-AA21-442849F25FE1}" sibTransId="{70B08541-1900-4FED-AC02-9AB12D7EF5B5}"/>
    <dgm:cxn modelId="{E31777E3-BD87-490F-9BA5-9155EB046E15}" type="presOf" srcId="{8BCD86D2-5457-48AC-88B2-2D041A848D9D}" destId="{DE620BA2-D291-4CB3-A7F3-2E85A7C94975}" srcOrd="0" destOrd="0" presId="urn:microsoft.com/office/officeart/2005/8/layout/chevron2"/>
    <dgm:cxn modelId="{FF7F877C-8972-4396-800E-2D73171F2769}" type="presParOf" srcId="{D98E7ABB-A41D-4B8F-ABF3-209C24AA9C47}" destId="{34A1A301-362A-40EA-BC24-627F8BD4196A}" srcOrd="0" destOrd="0" presId="urn:microsoft.com/office/officeart/2005/8/layout/chevron2"/>
    <dgm:cxn modelId="{8B7DF7C1-9B8C-441A-8AAB-FABA3A3C3026}" type="presParOf" srcId="{34A1A301-362A-40EA-BC24-627F8BD4196A}" destId="{DE620BA2-D291-4CB3-A7F3-2E85A7C94975}" srcOrd="0" destOrd="0" presId="urn:microsoft.com/office/officeart/2005/8/layout/chevron2"/>
    <dgm:cxn modelId="{2BA43DEA-CB98-46B2-B358-3F9FCD79673B}" type="presParOf" srcId="{34A1A301-362A-40EA-BC24-627F8BD4196A}" destId="{14C466D2-1669-4EB5-B44E-9F468622D589}" srcOrd="1" destOrd="0" presId="urn:microsoft.com/office/officeart/2005/8/layout/chevron2"/>
    <dgm:cxn modelId="{4973D28F-AEFC-433D-92C9-366E03EDAF2F}" type="presParOf" srcId="{D98E7ABB-A41D-4B8F-ABF3-209C24AA9C47}" destId="{7364843E-9183-4DF7-87A4-D85ABB1C3F0C}" srcOrd="1" destOrd="0" presId="urn:microsoft.com/office/officeart/2005/8/layout/chevron2"/>
    <dgm:cxn modelId="{77EDB9FB-95E5-4C35-B184-740DD27E3C97}" type="presParOf" srcId="{D98E7ABB-A41D-4B8F-ABF3-209C24AA9C47}" destId="{9E2B3DB7-4789-425D-A3B8-15113A89D70B}" srcOrd="2" destOrd="0" presId="urn:microsoft.com/office/officeart/2005/8/layout/chevron2"/>
    <dgm:cxn modelId="{EE24E6EA-0908-46EA-87E1-6E958D6E676A}" type="presParOf" srcId="{9E2B3DB7-4789-425D-A3B8-15113A89D70B}" destId="{078C14E8-604C-430C-A39A-930FE0B23BE5}" srcOrd="0" destOrd="0" presId="urn:microsoft.com/office/officeart/2005/8/layout/chevron2"/>
    <dgm:cxn modelId="{BF4F3857-3258-44C5-AF41-FB0D9CF18198}" type="presParOf" srcId="{9E2B3DB7-4789-425D-A3B8-15113A89D70B}" destId="{61C2A7D2-C3F4-4AC6-93FB-C3D727346202}" srcOrd="1" destOrd="0" presId="urn:microsoft.com/office/officeart/2005/8/layout/chevron2"/>
    <dgm:cxn modelId="{E941C458-597A-4DE6-B30F-58DBAC66651E}" type="presParOf" srcId="{D98E7ABB-A41D-4B8F-ABF3-209C24AA9C47}" destId="{80678FBC-E371-49E0-BCDA-DC141C635E94}" srcOrd="3" destOrd="0" presId="urn:microsoft.com/office/officeart/2005/8/layout/chevron2"/>
    <dgm:cxn modelId="{69ADB5E4-25F0-47D6-89EC-AF1881695C9E}" type="presParOf" srcId="{D98E7ABB-A41D-4B8F-ABF3-209C24AA9C47}" destId="{885B27A7-4F97-4F72-8539-0F45FE6B04BC}" srcOrd="4" destOrd="0" presId="urn:microsoft.com/office/officeart/2005/8/layout/chevron2"/>
    <dgm:cxn modelId="{5392AE32-C4E0-42B0-A739-996F6D87EFBB}" type="presParOf" srcId="{885B27A7-4F97-4F72-8539-0F45FE6B04BC}" destId="{82BAC501-0FB3-4C9D-8ECF-427C400FAD1B}" srcOrd="0" destOrd="0" presId="urn:microsoft.com/office/officeart/2005/8/layout/chevron2"/>
    <dgm:cxn modelId="{4158B30F-C730-45F7-8E49-D6BE24542D78}" type="presParOf" srcId="{885B27A7-4F97-4F72-8539-0F45FE6B04BC}" destId="{369D6BB8-132B-4FC7-BFCC-A13AECE65F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08CB82-E287-45D1-A8BF-B998987C9FB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03427C-68B3-4AC0-94B8-1A130148A10F}">
      <dgm:prSet phldrT="[Text]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r-Cyrl-RS" dirty="0" smtClean="0"/>
            <a:t>а)</a:t>
          </a:r>
          <a:endParaRPr lang="en-US" dirty="0"/>
        </a:p>
      </dgm:t>
    </dgm:pt>
    <dgm:pt modelId="{21FC900F-1A8B-436B-BF0E-3534D5DFE36C}" type="parTrans" cxnId="{66745C3D-5978-48AD-B233-903CA79EC0F4}">
      <dgm:prSet/>
      <dgm:spPr/>
      <dgm:t>
        <a:bodyPr/>
        <a:lstStyle/>
        <a:p>
          <a:endParaRPr lang="en-US"/>
        </a:p>
      </dgm:t>
    </dgm:pt>
    <dgm:pt modelId="{A4DA5B61-4A34-4C58-9A43-D63D645574D1}" type="sibTrans" cxnId="{66745C3D-5978-48AD-B233-903CA79EC0F4}">
      <dgm:prSet/>
      <dgm:spPr/>
      <dgm:t>
        <a:bodyPr/>
        <a:lstStyle/>
        <a:p>
          <a:endParaRPr lang="en-US"/>
        </a:p>
      </dgm:t>
    </dgm:pt>
    <dgm:pt modelId="{4F3E71D3-6208-48A5-A0EC-EA046EF588EB}">
      <dgm:prSet phldrT="[Text]" custT="1"/>
      <dgm:spPr>
        <a:solidFill>
          <a:srgbClr val="FF99CC">
            <a:alpha val="90000"/>
          </a:srgbClr>
        </a:solidFill>
        <a:ln>
          <a:solidFill>
            <a:srgbClr val="FF33CC">
              <a:alpha val="90000"/>
            </a:srgb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sr-Cyrl-RS" sz="2000" dirty="0" smtClean="0"/>
            <a:t>грми , сева , пирка</a:t>
          </a:r>
          <a:r>
            <a:rPr lang="sr-Cyrl-RS" sz="1800" dirty="0" smtClean="0"/>
            <a:t>         </a:t>
          </a:r>
          <a:endParaRPr lang="en-US" sz="2000" dirty="0"/>
        </a:p>
      </dgm:t>
    </dgm:pt>
    <dgm:pt modelId="{27F86CBF-08A5-4A7F-BA90-FF9C81056CA6}" type="parTrans" cxnId="{201037C0-4D21-473B-A6AF-12BC06EF075A}">
      <dgm:prSet/>
      <dgm:spPr/>
      <dgm:t>
        <a:bodyPr/>
        <a:lstStyle/>
        <a:p>
          <a:endParaRPr lang="en-US"/>
        </a:p>
      </dgm:t>
    </dgm:pt>
    <dgm:pt modelId="{FA6FC63F-CA6F-4500-B697-55EF344D0AA7}" type="sibTrans" cxnId="{201037C0-4D21-473B-A6AF-12BC06EF075A}">
      <dgm:prSet/>
      <dgm:spPr/>
      <dgm:t>
        <a:bodyPr/>
        <a:lstStyle/>
        <a:p>
          <a:endParaRPr lang="en-US"/>
        </a:p>
      </dgm:t>
    </dgm:pt>
    <dgm:pt modelId="{39812D3D-9124-4DBC-93F3-1FE55AF31F74}">
      <dgm:prSet phldrT="[Text]" custT="1"/>
      <dgm:spPr>
        <a:solidFill>
          <a:srgbClr val="FF99CC">
            <a:alpha val="90000"/>
          </a:srgbClr>
        </a:solidFill>
        <a:ln>
          <a:solidFill>
            <a:srgbClr val="FF33CC">
              <a:alpha val="90000"/>
            </a:srgb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sr-Cyrl-RS" sz="2000" dirty="0" smtClean="0"/>
            <a:t>спава, тугује, стари</a:t>
          </a:r>
          <a:r>
            <a:rPr lang="sr-Cyrl-RS" sz="1800" dirty="0" smtClean="0"/>
            <a:t>     </a:t>
          </a:r>
          <a:endParaRPr lang="en-US" sz="2000" dirty="0"/>
        </a:p>
      </dgm:t>
    </dgm:pt>
    <dgm:pt modelId="{EA837A76-75AC-43BB-A147-22FE0ED44094}" type="parTrans" cxnId="{47C8C86E-3652-418C-8105-6CDE592AEF8C}">
      <dgm:prSet/>
      <dgm:spPr/>
      <dgm:t>
        <a:bodyPr/>
        <a:lstStyle/>
        <a:p>
          <a:endParaRPr lang="en-US"/>
        </a:p>
      </dgm:t>
    </dgm:pt>
    <dgm:pt modelId="{502A2FDC-7298-463B-9640-4936A89ECFA8}" type="sibTrans" cxnId="{47C8C86E-3652-418C-8105-6CDE592AEF8C}">
      <dgm:prSet/>
      <dgm:spPr/>
      <dgm:t>
        <a:bodyPr/>
        <a:lstStyle/>
        <a:p>
          <a:endParaRPr lang="en-US"/>
        </a:p>
      </dgm:t>
    </dgm:pt>
    <dgm:pt modelId="{1655D3E9-2FB9-4BEC-A36D-5DB883FFE161}">
      <dgm:prSet phldrT="[Text]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r-Cyrl-RS" dirty="0" smtClean="0"/>
            <a:t>в)</a:t>
          </a:r>
          <a:endParaRPr lang="en-US" dirty="0"/>
        </a:p>
      </dgm:t>
    </dgm:pt>
    <dgm:pt modelId="{9E6D0099-80F1-4D61-8087-87B4851D3998}" type="parTrans" cxnId="{451191D1-C930-4179-84DB-9AF5F8CDA9BF}">
      <dgm:prSet/>
      <dgm:spPr/>
      <dgm:t>
        <a:bodyPr/>
        <a:lstStyle/>
        <a:p>
          <a:endParaRPr lang="en-US"/>
        </a:p>
      </dgm:t>
    </dgm:pt>
    <dgm:pt modelId="{789BBECE-6E3D-479E-A427-0DFF97677852}" type="sibTrans" cxnId="{451191D1-C930-4179-84DB-9AF5F8CDA9BF}">
      <dgm:prSet/>
      <dgm:spPr/>
      <dgm:t>
        <a:bodyPr/>
        <a:lstStyle/>
        <a:p>
          <a:endParaRPr lang="en-US"/>
        </a:p>
      </dgm:t>
    </dgm:pt>
    <dgm:pt modelId="{68C3A467-6286-44A6-BD14-2AD8F570D45A}">
      <dgm:prSet phldrT="[Text]" custT="1"/>
      <dgm:spPr>
        <a:solidFill>
          <a:srgbClr val="FF99CC">
            <a:alpha val="90000"/>
          </a:srgbClr>
        </a:solidFill>
        <a:ln>
          <a:solidFill>
            <a:srgbClr val="FF33CC">
              <a:alpha val="90000"/>
            </a:srgb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sr-Cyrl-RS" sz="2000" dirty="0" smtClean="0"/>
            <a:t>пева , игра, скаче</a:t>
          </a:r>
          <a:r>
            <a:rPr lang="sr-Cyrl-RS" sz="1800" dirty="0" smtClean="0"/>
            <a:t>   </a:t>
          </a:r>
          <a:endParaRPr lang="en-US" sz="2000" dirty="0"/>
        </a:p>
      </dgm:t>
    </dgm:pt>
    <dgm:pt modelId="{AB5FF3C4-BF54-4108-9FC8-D42A72F18953}" type="parTrans" cxnId="{C56A367D-6097-469F-8642-A5F0421ECB6A}">
      <dgm:prSet/>
      <dgm:spPr/>
      <dgm:t>
        <a:bodyPr/>
        <a:lstStyle/>
        <a:p>
          <a:endParaRPr lang="en-US"/>
        </a:p>
      </dgm:t>
    </dgm:pt>
    <dgm:pt modelId="{B2882BCC-FA19-4ABF-9C0E-0B8B1475E8DB}" type="sibTrans" cxnId="{C56A367D-6097-469F-8642-A5F0421ECB6A}">
      <dgm:prSet/>
      <dgm:spPr/>
      <dgm:t>
        <a:bodyPr/>
        <a:lstStyle/>
        <a:p>
          <a:endParaRPr lang="en-US"/>
        </a:p>
      </dgm:t>
    </dgm:pt>
    <dgm:pt modelId="{2C115DFF-75A8-485E-AD87-65F4BCE86D74}">
      <dgm:prSet phldrT="[Text]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sr-Cyrl-RS" dirty="0" smtClean="0"/>
            <a:t>б)</a:t>
          </a:r>
          <a:endParaRPr lang="en-US" dirty="0"/>
        </a:p>
      </dgm:t>
    </dgm:pt>
    <dgm:pt modelId="{79096811-3F1C-41D9-9453-17611A2D0E5D}" type="sibTrans" cxnId="{1B39677D-A1BC-432A-8F80-5939C5FB532E}">
      <dgm:prSet/>
      <dgm:spPr/>
      <dgm:t>
        <a:bodyPr/>
        <a:lstStyle/>
        <a:p>
          <a:endParaRPr lang="en-US"/>
        </a:p>
      </dgm:t>
    </dgm:pt>
    <dgm:pt modelId="{49013FB8-2DD1-4AA0-969F-51EBF47951E0}" type="parTrans" cxnId="{1B39677D-A1BC-432A-8F80-5939C5FB532E}">
      <dgm:prSet/>
      <dgm:spPr/>
      <dgm:t>
        <a:bodyPr/>
        <a:lstStyle/>
        <a:p>
          <a:endParaRPr lang="en-US"/>
        </a:p>
      </dgm:t>
    </dgm:pt>
    <dgm:pt modelId="{DF51C1AA-48E0-412D-8BE8-9A9D6D33E153}" type="pres">
      <dgm:prSet presAssocID="{4108CB82-E287-45D1-A8BF-B998987C9F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6F640D-6B77-4C4D-B0FC-CF3FC7EF3A2D}" type="pres">
      <dgm:prSet presAssocID="{4A03427C-68B3-4AC0-94B8-1A130148A10F}" presName="linNode" presStyleCnt="0"/>
      <dgm:spPr/>
    </dgm:pt>
    <dgm:pt modelId="{693C2F30-34B3-40BC-9DCB-0218980BFE75}" type="pres">
      <dgm:prSet presAssocID="{4A03427C-68B3-4AC0-94B8-1A130148A10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22267-206D-4346-8A02-6827D97BDA35}" type="pres">
      <dgm:prSet presAssocID="{4A03427C-68B3-4AC0-94B8-1A130148A10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52EC6-A884-4CDF-B282-2577D5B35F4A}" type="pres">
      <dgm:prSet presAssocID="{A4DA5B61-4A34-4C58-9A43-D63D645574D1}" presName="sp" presStyleCnt="0"/>
      <dgm:spPr/>
    </dgm:pt>
    <dgm:pt modelId="{C3192B60-C4ED-44FB-B513-FD3789327A59}" type="pres">
      <dgm:prSet presAssocID="{2C115DFF-75A8-485E-AD87-65F4BCE86D74}" presName="linNode" presStyleCnt="0"/>
      <dgm:spPr/>
    </dgm:pt>
    <dgm:pt modelId="{81C3FA96-1CA8-42CD-B068-765373465F24}" type="pres">
      <dgm:prSet presAssocID="{2C115DFF-75A8-485E-AD87-65F4BCE86D7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B6928-6392-4F17-9A5C-625484129C36}" type="pres">
      <dgm:prSet presAssocID="{2C115DFF-75A8-485E-AD87-65F4BCE86D7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7A41A-D205-43EE-9C77-B6EFF2FFCA1A}" type="pres">
      <dgm:prSet presAssocID="{79096811-3F1C-41D9-9453-17611A2D0E5D}" presName="sp" presStyleCnt="0"/>
      <dgm:spPr/>
    </dgm:pt>
    <dgm:pt modelId="{011803A4-DBB4-493A-A5CE-EB1F58CE63E3}" type="pres">
      <dgm:prSet presAssocID="{1655D3E9-2FB9-4BEC-A36D-5DB883FFE161}" presName="linNode" presStyleCnt="0"/>
      <dgm:spPr/>
    </dgm:pt>
    <dgm:pt modelId="{46D9FB8B-9568-4CDF-AA52-E98F611EFD09}" type="pres">
      <dgm:prSet presAssocID="{1655D3E9-2FB9-4BEC-A36D-5DB883FFE161}" presName="parentText" presStyleLbl="node1" presStyleIdx="2" presStyleCnt="3" custLinFactNeighborY="-1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F232B-0CB4-4E38-A676-272BF8D27A34}" type="pres">
      <dgm:prSet presAssocID="{1655D3E9-2FB9-4BEC-A36D-5DB883FFE1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B6A55-F36F-4D28-985C-404FBB067CAB}" type="presOf" srcId="{4108CB82-E287-45D1-A8BF-B998987C9FB1}" destId="{DF51C1AA-48E0-412D-8BE8-9A9D6D33E153}" srcOrd="0" destOrd="0" presId="urn:microsoft.com/office/officeart/2005/8/layout/vList5"/>
    <dgm:cxn modelId="{C56A367D-6097-469F-8642-A5F0421ECB6A}" srcId="{1655D3E9-2FB9-4BEC-A36D-5DB883FFE161}" destId="{68C3A467-6286-44A6-BD14-2AD8F570D45A}" srcOrd="0" destOrd="0" parTransId="{AB5FF3C4-BF54-4108-9FC8-D42A72F18953}" sibTransId="{B2882BCC-FA19-4ABF-9C0E-0B8B1475E8DB}"/>
    <dgm:cxn modelId="{201037C0-4D21-473B-A6AF-12BC06EF075A}" srcId="{4A03427C-68B3-4AC0-94B8-1A130148A10F}" destId="{4F3E71D3-6208-48A5-A0EC-EA046EF588EB}" srcOrd="0" destOrd="0" parTransId="{27F86CBF-08A5-4A7F-BA90-FF9C81056CA6}" sibTransId="{FA6FC63F-CA6F-4500-B697-55EF344D0AA7}"/>
    <dgm:cxn modelId="{47C8C86E-3652-418C-8105-6CDE592AEF8C}" srcId="{2C115DFF-75A8-485E-AD87-65F4BCE86D74}" destId="{39812D3D-9124-4DBC-93F3-1FE55AF31F74}" srcOrd="0" destOrd="0" parTransId="{EA837A76-75AC-43BB-A147-22FE0ED44094}" sibTransId="{502A2FDC-7298-463B-9640-4936A89ECFA8}"/>
    <dgm:cxn modelId="{C8738E8F-4917-4FEE-85EE-FC1D8052BABA}" type="presOf" srcId="{39812D3D-9124-4DBC-93F3-1FE55AF31F74}" destId="{D9FB6928-6392-4F17-9A5C-625484129C36}" srcOrd="0" destOrd="0" presId="urn:microsoft.com/office/officeart/2005/8/layout/vList5"/>
    <dgm:cxn modelId="{E7978A36-4FE6-4348-8D36-18535511395B}" type="presOf" srcId="{4F3E71D3-6208-48A5-A0EC-EA046EF588EB}" destId="{50722267-206D-4346-8A02-6827D97BDA35}" srcOrd="0" destOrd="0" presId="urn:microsoft.com/office/officeart/2005/8/layout/vList5"/>
    <dgm:cxn modelId="{C8C6A278-EBD0-474F-8EDF-334A4703366E}" type="presOf" srcId="{68C3A467-6286-44A6-BD14-2AD8F570D45A}" destId="{D65F232B-0CB4-4E38-A676-272BF8D27A34}" srcOrd="0" destOrd="0" presId="urn:microsoft.com/office/officeart/2005/8/layout/vList5"/>
    <dgm:cxn modelId="{451191D1-C930-4179-84DB-9AF5F8CDA9BF}" srcId="{4108CB82-E287-45D1-A8BF-B998987C9FB1}" destId="{1655D3E9-2FB9-4BEC-A36D-5DB883FFE161}" srcOrd="2" destOrd="0" parTransId="{9E6D0099-80F1-4D61-8087-87B4851D3998}" sibTransId="{789BBECE-6E3D-479E-A427-0DFF97677852}"/>
    <dgm:cxn modelId="{FBDA77BD-B448-4DBB-B011-4739A7A4D69E}" type="presOf" srcId="{1655D3E9-2FB9-4BEC-A36D-5DB883FFE161}" destId="{46D9FB8B-9568-4CDF-AA52-E98F611EFD09}" srcOrd="0" destOrd="0" presId="urn:microsoft.com/office/officeart/2005/8/layout/vList5"/>
    <dgm:cxn modelId="{D8EECD64-55DB-4436-902C-4BA6A3B2AFC2}" type="presOf" srcId="{4A03427C-68B3-4AC0-94B8-1A130148A10F}" destId="{693C2F30-34B3-40BC-9DCB-0218980BFE75}" srcOrd="0" destOrd="0" presId="urn:microsoft.com/office/officeart/2005/8/layout/vList5"/>
    <dgm:cxn modelId="{66745C3D-5978-48AD-B233-903CA79EC0F4}" srcId="{4108CB82-E287-45D1-A8BF-B998987C9FB1}" destId="{4A03427C-68B3-4AC0-94B8-1A130148A10F}" srcOrd="0" destOrd="0" parTransId="{21FC900F-1A8B-436B-BF0E-3534D5DFE36C}" sibTransId="{A4DA5B61-4A34-4C58-9A43-D63D645574D1}"/>
    <dgm:cxn modelId="{1B39677D-A1BC-432A-8F80-5939C5FB532E}" srcId="{4108CB82-E287-45D1-A8BF-B998987C9FB1}" destId="{2C115DFF-75A8-485E-AD87-65F4BCE86D74}" srcOrd="1" destOrd="0" parTransId="{49013FB8-2DD1-4AA0-969F-51EBF47951E0}" sibTransId="{79096811-3F1C-41D9-9453-17611A2D0E5D}"/>
    <dgm:cxn modelId="{F73F7335-10AF-453B-BB6D-E2EC786CCEB4}" type="presOf" srcId="{2C115DFF-75A8-485E-AD87-65F4BCE86D74}" destId="{81C3FA96-1CA8-42CD-B068-765373465F24}" srcOrd="0" destOrd="0" presId="urn:microsoft.com/office/officeart/2005/8/layout/vList5"/>
    <dgm:cxn modelId="{BC5E2A7E-6D89-4DCA-8EAC-994C3AEB6B7A}" type="presParOf" srcId="{DF51C1AA-48E0-412D-8BE8-9A9D6D33E153}" destId="{FE6F640D-6B77-4C4D-B0FC-CF3FC7EF3A2D}" srcOrd="0" destOrd="0" presId="urn:microsoft.com/office/officeart/2005/8/layout/vList5"/>
    <dgm:cxn modelId="{ADA3CB06-E0F7-43FA-820C-E8CCE10DE3A3}" type="presParOf" srcId="{FE6F640D-6B77-4C4D-B0FC-CF3FC7EF3A2D}" destId="{693C2F30-34B3-40BC-9DCB-0218980BFE75}" srcOrd="0" destOrd="0" presId="urn:microsoft.com/office/officeart/2005/8/layout/vList5"/>
    <dgm:cxn modelId="{966A82A4-9FBF-48C1-AAE0-E00757A38DDC}" type="presParOf" srcId="{FE6F640D-6B77-4C4D-B0FC-CF3FC7EF3A2D}" destId="{50722267-206D-4346-8A02-6827D97BDA35}" srcOrd="1" destOrd="0" presId="urn:microsoft.com/office/officeart/2005/8/layout/vList5"/>
    <dgm:cxn modelId="{8A5CE4DF-F61B-4D14-8806-159EB2D6F1B2}" type="presParOf" srcId="{DF51C1AA-48E0-412D-8BE8-9A9D6D33E153}" destId="{B5B52EC6-A884-4CDF-B282-2577D5B35F4A}" srcOrd="1" destOrd="0" presId="urn:microsoft.com/office/officeart/2005/8/layout/vList5"/>
    <dgm:cxn modelId="{3F30DA7F-1CF1-411F-B402-FFD546D7668B}" type="presParOf" srcId="{DF51C1AA-48E0-412D-8BE8-9A9D6D33E153}" destId="{C3192B60-C4ED-44FB-B513-FD3789327A59}" srcOrd="2" destOrd="0" presId="urn:microsoft.com/office/officeart/2005/8/layout/vList5"/>
    <dgm:cxn modelId="{C8F47CB7-E584-42DA-BFF2-33DE3B56BF0F}" type="presParOf" srcId="{C3192B60-C4ED-44FB-B513-FD3789327A59}" destId="{81C3FA96-1CA8-42CD-B068-765373465F24}" srcOrd="0" destOrd="0" presId="urn:microsoft.com/office/officeart/2005/8/layout/vList5"/>
    <dgm:cxn modelId="{D49C37D4-EF4D-491F-A78D-917025E255EA}" type="presParOf" srcId="{C3192B60-C4ED-44FB-B513-FD3789327A59}" destId="{D9FB6928-6392-4F17-9A5C-625484129C36}" srcOrd="1" destOrd="0" presId="urn:microsoft.com/office/officeart/2005/8/layout/vList5"/>
    <dgm:cxn modelId="{3F94DCC7-4B08-4BF8-8E58-3A9971DF985A}" type="presParOf" srcId="{DF51C1AA-48E0-412D-8BE8-9A9D6D33E153}" destId="{9177A41A-D205-43EE-9C77-B6EFF2FFCA1A}" srcOrd="3" destOrd="0" presId="urn:microsoft.com/office/officeart/2005/8/layout/vList5"/>
    <dgm:cxn modelId="{06E916A2-9640-49BD-BDD8-BC7F08A8ADBB}" type="presParOf" srcId="{DF51C1AA-48E0-412D-8BE8-9A9D6D33E153}" destId="{011803A4-DBB4-493A-A5CE-EB1F58CE63E3}" srcOrd="4" destOrd="0" presId="urn:microsoft.com/office/officeart/2005/8/layout/vList5"/>
    <dgm:cxn modelId="{A1D43CED-6049-4453-B7FF-808C970D00F4}" type="presParOf" srcId="{011803A4-DBB4-493A-A5CE-EB1F58CE63E3}" destId="{46D9FB8B-9568-4CDF-AA52-E98F611EFD09}" srcOrd="0" destOrd="0" presId="urn:microsoft.com/office/officeart/2005/8/layout/vList5"/>
    <dgm:cxn modelId="{D816BB8C-EC80-45CF-A04E-4F0AE841E00B}" type="presParOf" srcId="{011803A4-DBB4-493A-A5CE-EB1F58CE63E3}" destId="{D65F232B-0CB4-4E38-A676-272BF8D27A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51520B-FE7B-4B33-810D-86C1276D8A9D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5123D-7E8F-482B-8319-5DE5753853E2}">
      <dgm:prSet phldrT="[Text]"/>
      <dgm:spPr>
        <a:solidFill>
          <a:srgbClr val="FFC000"/>
        </a:solidFill>
      </dgm:spPr>
      <dgm:t>
        <a:bodyPr/>
        <a:lstStyle/>
        <a:p>
          <a:r>
            <a:rPr lang="sr-Cyrl-RS" dirty="0" smtClean="0"/>
            <a:t>а) 2.лице једнине</a:t>
          </a:r>
          <a:endParaRPr lang="en-US" dirty="0"/>
        </a:p>
      </dgm:t>
    </dgm:pt>
    <dgm:pt modelId="{D88F47CF-562B-4A65-BC57-1A12A98F9541}" type="parTrans" cxnId="{9659F6A5-AC88-40F5-B3C5-D7B7168832F7}">
      <dgm:prSet/>
      <dgm:spPr/>
      <dgm:t>
        <a:bodyPr/>
        <a:lstStyle/>
        <a:p>
          <a:endParaRPr lang="en-US"/>
        </a:p>
      </dgm:t>
    </dgm:pt>
    <dgm:pt modelId="{15B694BC-DD76-409E-B63A-66451283F43F}" type="sibTrans" cxnId="{9659F6A5-AC88-40F5-B3C5-D7B7168832F7}">
      <dgm:prSet/>
      <dgm:spPr/>
      <dgm:t>
        <a:bodyPr/>
        <a:lstStyle/>
        <a:p>
          <a:endParaRPr lang="en-US"/>
        </a:p>
      </dgm:t>
    </dgm:pt>
    <dgm:pt modelId="{3C805159-3A77-4EF4-8F39-8A20402A8830}">
      <dgm:prSet phldrT="[Text]"/>
      <dgm:spPr>
        <a:solidFill>
          <a:srgbClr val="FFC000"/>
        </a:solidFill>
      </dgm:spPr>
      <dgm:t>
        <a:bodyPr/>
        <a:lstStyle/>
        <a:p>
          <a:r>
            <a:rPr lang="sr-Cyrl-RS" dirty="0" smtClean="0"/>
            <a:t>б) 3. лице множине</a:t>
          </a:r>
          <a:endParaRPr lang="en-US" dirty="0"/>
        </a:p>
      </dgm:t>
    </dgm:pt>
    <dgm:pt modelId="{75988D01-C1E9-480F-ABAF-08144C60F2D4}" type="parTrans" cxnId="{4427F498-180C-417B-978D-9A5A82E2CE65}">
      <dgm:prSet/>
      <dgm:spPr/>
      <dgm:t>
        <a:bodyPr/>
        <a:lstStyle/>
        <a:p>
          <a:endParaRPr lang="en-US"/>
        </a:p>
      </dgm:t>
    </dgm:pt>
    <dgm:pt modelId="{FECE4CB2-701E-4EAB-AAEF-D5ADC1B92D83}" type="sibTrans" cxnId="{4427F498-180C-417B-978D-9A5A82E2CE65}">
      <dgm:prSet/>
      <dgm:spPr/>
      <dgm:t>
        <a:bodyPr/>
        <a:lstStyle/>
        <a:p>
          <a:endParaRPr lang="en-US"/>
        </a:p>
      </dgm:t>
    </dgm:pt>
    <dgm:pt modelId="{6B91C23B-5ABB-48D1-A899-046EC566BE80}">
      <dgm:prSet phldrT="[Text]"/>
      <dgm:spPr>
        <a:solidFill>
          <a:srgbClr val="FFC000"/>
        </a:solidFill>
      </dgm:spPr>
      <dgm:t>
        <a:bodyPr/>
        <a:lstStyle/>
        <a:p>
          <a:r>
            <a:rPr lang="sr-Cyrl-RS" dirty="0" smtClean="0"/>
            <a:t>в) 3. лице  једнине</a:t>
          </a:r>
          <a:endParaRPr lang="en-US" dirty="0"/>
        </a:p>
      </dgm:t>
    </dgm:pt>
    <dgm:pt modelId="{B8808940-15E0-40D2-B964-F5FA3216A248}" type="parTrans" cxnId="{7D432ED6-C182-4320-8B46-7294B1BDDB6F}">
      <dgm:prSet/>
      <dgm:spPr/>
      <dgm:t>
        <a:bodyPr/>
        <a:lstStyle/>
        <a:p>
          <a:endParaRPr lang="en-US"/>
        </a:p>
      </dgm:t>
    </dgm:pt>
    <dgm:pt modelId="{BBF97017-AFD5-49EE-8105-274FD0668113}" type="sibTrans" cxnId="{7D432ED6-C182-4320-8B46-7294B1BDDB6F}">
      <dgm:prSet/>
      <dgm:spPr/>
      <dgm:t>
        <a:bodyPr/>
        <a:lstStyle/>
        <a:p>
          <a:endParaRPr lang="en-US"/>
        </a:p>
      </dgm:t>
    </dgm:pt>
    <dgm:pt modelId="{B88D0728-C6AE-4E0A-BF12-99A809549C17}" type="pres">
      <dgm:prSet presAssocID="{8D51520B-FE7B-4B33-810D-86C1276D8A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679477-1682-4BFA-B69C-C772B6272895}" type="pres">
      <dgm:prSet presAssocID="{94F5123D-7E8F-482B-8319-5DE5753853E2}" presName="parentLin" presStyleCnt="0"/>
      <dgm:spPr/>
    </dgm:pt>
    <dgm:pt modelId="{E9BC1376-A842-4841-8E93-3DE8599A7B8B}" type="pres">
      <dgm:prSet presAssocID="{94F5123D-7E8F-482B-8319-5DE5753853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ADC7974-8C87-4FFC-A09F-9738F4E16811}" type="pres">
      <dgm:prSet presAssocID="{94F5123D-7E8F-482B-8319-5DE5753853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0B79F-AC0B-4738-BAFB-32DEA5FDBF62}" type="pres">
      <dgm:prSet presAssocID="{94F5123D-7E8F-482B-8319-5DE5753853E2}" presName="negativeSpace" presStyleCnt="0"/>
      <dgm:spPr/>
    </dgm:pt>
    <dgm:pt modelId="{D63EEA60-8B2B-428F-B1EF-55A48DC83FF0}" type="pres">
      <dgm:prSet presAssocID="{94F5123D-7E8F-482B-8319-5DE5753853E2}" presName="childText" presStyleLbl="conFgAcc1" presStyleIdx="0" presStyleCnt="3">
        <dgm:presLayoutVars>
          <dgm:bulletEnabled val="1"/>
        </dgm:presLayoutVars>
      </dgm:prSet>
      <dgm:spPr>
        <a:ln w="9525">
          <a:solidFill>
            <a:srgbClr val="CC00CC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</dgm:pt>
    <dgm:pt modelId="{2FCBD001-DEFB-4B04-88BB-D0F7733F9703}" type="pres">
      <dgm:prSet presAssocID="{15B694BC-DD76-409E-B63A-66451283F43F}" presName="spaceBetweenRectangles" presStyleCnt="0"/>
      <dgm:spPr/>
    </dgm:pt>
    <dgm:pt modelId="{57C8A42F-7CF8-4D0D-933B-5C15C848EBB6}" type="pres">
      <dgm:prSet presAssocID="{3C805159-3A77-4EF4-8F39-8A20402A8830}" presName="parentLin" presStyleCnt="0"/>
      <dgm:spPr/>
    </dgm:pt>
    <dgm:pt modelId="{7856D702-4DFB-4D48-BA78-9E67F81F96B5}" type="pres">
      <dgm:prSet presAssocID="{3C805159-3A77-4EF4-8F39-8A20402A883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93ACECA-11D0-4763-BE5F-2100D5AE1558}" type="pres">
      <dgm:prSet presAssocID="{3C805159-3A77-4EF4-8F39-8A20402A883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C40E4-0A16-4545-A9FA-DF74A48DC342}" type="pres">
      <dgm:prSet presAssocID="{3C805159-3A77-4EF4-8F39-8A20402A8830}" presName="negativeSpace" presStyleCnt="0"/>
      <dgm:spPr/>
    </dgm:pt>
    <dgm:pt modelId="{AA2B074B-2A22-420F-AA8F-170CCC6A5317}" type="pres">
      <dgm:prSet presAssocID="{3C805159-3A77-4EF4-8F39-8A20402A8830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C00CC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</dgm:pt>
    <dgm:pt modelId="{83062EFC-8260-4438-A2BF-6382D36CBD2B}" type="pres">
      <dgm:prSet presAssocID="{FECE4CB2-701E-4EAB-AAEF-D5ADC1B92D83}" presName="spaceBetweenRectangles" presStyleCnt="0"/>
      <dgm:spPr/>
    </dgm:pt>
    <dgm:pt modelId="{FAFBECC7-B2A8-4AD7-B8C8-B99A835F9413}" type="pres">
      <dgm:prSet presAssocID="{6B91C23B-5ABB-48D1-A899-046EC566BE80}" presName="parentLin" presStyleCnt="0"/>
      <dgm:spPr/>
    </dgm:pt>
    <dgm:pt modelId="{73F57D1C-0BB1-4719-BBBB-E74C7337DC66}" type="pres">
      <dgm:prSet presAssocID="{6B91C23B-5ABB-48D1-A899-046EC566BE8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2AA6B2B-8C1E-4DA8-B28D-B1973AAEDD0E}" type="pres">
      <dgm:prSet presAssocID="{6B91C23B-5ABB-48D1-A899-046EC566BE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6B74F-AC59-4BE9-BFCE-E27B149F014D}" type="pres">
      <dgm:prSet presAssocID="{6B91C23B-5ABB-48D1-A899-046EC566BE80}" presName="negativeSpace" presStyleCnt="0"/>
      <dgm:spPr/>
    </dgm:pt>
    <dgm:pt modelId="{26CE47E9-283B-47C4-B23B-D4C777E96766}" type="pres">
      <dgm:prSet presAssocID="{6B91C23B-5ABB-48D1-A899-046EC566BE80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CC00CC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</dgm:pt>
  </dgm:ptLst>
  <dgm:cxnLst>
    <dgm:cxn modelId="{2C5B199B-B997-4839-82B0-E603D63E600B}" type="presOf" srcId="{94F5123D-7E8F-482B-8319-5DE5753853E2}" destId="{E9BC1376-A842-4841-8E93-3DE8599A7B8B}" srcOrd="0" destOrd="0" presId="urn:microsoft.com/office/officeart/2005/8/layout/list1"/>
    <dgm:cxn modelId="{BDB9CBEB-A675-40BC-9889-B285757A739F}" type="presOf" srcId="{6B91C23B-5ABB-48D1-A899-046EC566BE80}" destId="{92AA6B2B-8C1E-4DA8-B28D-B1973AAEDD0E}" srcOrd="1" destOrd="0" presId="urn:microsoft.com/office/officeart/2005/8/layout/list1"/>
    <dgm:cxn modelId="{88D59F2B-DF52-4168-8AC3-E347483C6937}" type="presOf" srcId="{8D51520B-FE7B-4B33-810D-86C1276D8A9D}" destId="{B88D0728-C6AE-4E0A-BF12-99A809549C17}" srcOrd="0" destOrd="0" presId="urn:microsoft.com/office/officeart/2005/8/layout/list1"/>
    <dgm:cxn modelId="{E61A9CD8-EDFA-4ACE-A445-C4FBA20E2B9A}" type="presOf" srcId="{94F5123D-7E8F-482B-8319-5DE5753853E2}" destId="{DADC7974-8C87-4FFC-A09F-9738F4E16811}" srcOrd="1" destOrd="0" presId="urn:microsoft.com/office/officeart/2005/8/layout/list1"/>
    <dgm:cxn modelId="{9659F6A5-AC88-40F5-B3C5-D7B7168832F7}" srcId="{8D51520B-FE7B-4B33-810D-86C1276D8A9D}" destId="{94F5123D-7E8F-482B-8319-5DE5753853E2}" srcOrd="0" destOrd="0" parTransId="{D88F47CF-562B-4A65-BC57-1A12A98F9541}" sibTransId="{15B694BC-DD76-409E-B63A-66451283F43F}"/>
    <dgm:cxn modelId="{7D432ED6-C182-4320-8B46-7294B1BDDB6F}" srcId="{8D51520B-FE7B-4B33-810D-86C1276D8A9D}" destId="{6B91C23B-5ABB-48D1-A899-046EC566BE80}" srcOrd="2" destOrd="0" parTransId="{B8808940-15E0-40D2-B964-F5FA3216A248}" sibTransId="{BBF97017-AFD5-49EE-8105-274FD0668113}"/>
    <dgm:cxn modelId="{E08F6C30-3E6D-4BC0-8C58-9A98F1EAEE6F}" type="presOf" srcId="{6B91C23B-5ABB-48D1-A899-046EC566BE80}" destId="{73F57D1C-0BB1-4719-BBBB-E74C7337DC66}" srcOrd="0" destOrd="0" presId="urn:microsoft.com/office/officeart/2005/8/layout/list1"/>
    <dgm:cxn modelId="{604DFE6A-6759-49D0-AB7A-32F8EBF6090A}" type="presOf" srcId="{3C805159-3A77-4EF4-8F39-8A20402A8830}" destId="{193ACECA-11D0-4763-BE5F-2100D5AE1558}" srcOrd="1" destOrd="0" presId="urn:microsoft.com/office/officeart/2005/8/layout/list1"/>
    <dgm:cxn modelId="{4427F498-180C-417B-978D-9A5A82E2CE65}" srcId="{8D51520B-FE7B-4B33-810D-86C1276D8A9D}" destId="{3C805159-3A77-4EF4-8F39-8A20402A8830}" srcOrd="1" destOrd="0" parTransId="{75988D01-C1E9-480F-ABAF-08144C60F2D4}" sibTransId="{FECE4CB2-701E-4EAB-AAEF-D5ADC1B92D83}"/>
    <dgm:cxn modelId="{665FD848-F569-4F4B-B2D0-05BFC6CF39A8}" type="presOf" srcId="{3C805159-3A77-4EF4-8F39-8A20402A8830}" destId="{7856D702-4DFB-4D48-BA78-9E67F81F96B5}" srcOrd="0" destOrd="0" presId="urn:microsoft.com/office/officeart/2005/8/layout/list1"/>
    <dgm:cxn modelId="{3AA83BD3-2413-415D-8FF3-BF899C74DC4C}" type="presParOf" srcId="{B88D0728-C6AE-4E0A-BF12-99A809549C17}" destId="{77679477-1682-4BFA-B69C-C772B6272895}" srcOrd="0" destOrd="0" presId="urn:microsoft.com/office/officeart/2005/8/layout/list1"/>
    <dgm:cxn modelId="{4EE89242-8193-4591-BF51-14CB65B190A5}" type="presParOf" srcId="{77679477-1682-4BFA-B69C-C772B6272895}" destId="{E9BC1376-A842-4841-8E93-3DE8599A7B8B}" srcOrd="0" destOrd="0" presId="urn:microsoft.com/office/officeart/2005/8/layout/list1"/>
    <dgm:cxn modelId="{CDB2153D-B97D-4A0E-855E-090B897240EF}" type="presParOf" srcId="{77679477-1682-4BFA-B69C-C772B6272895}" destId="{DADC7974-8C87-4FFC-A09F-9738F4E16811}" srcOrd="1" destOrd="0" presId="urn:microsoft.com/office/officeart/2005/8/layout/list1"/>
    <dgm:cxn modelId="{6C779DCE-C52C-4A7A-8C2E-8E0AC347B80F}" type="presParOf" srcId="{B88D0728-C6AE-4E0A-BF12-99A809549C17}" destId="{5ED0B79F-AC0B-4738-BAFB-32DEA5FDBF62}" srcOrd="1" destOrd="0" presId="urn:microsoft.com/office/officeart/2005/8/layout/list1"/>
    <dgm:cxn modelId="{E514A0F0-E5E4-4081-948E-548DB3600203}" type="presParOf" srcId="{B88D0728-C6AE-4E0A-BF12-99A809549C17}" destId="{D63EEA60-8B2B-428F-B1EF-55A48DC83FF0}" srcOrd="2" destOrd="0" presId="urn:microsoft.com/office/officeart/2005/8/layout/list1"/>
    <dgm:cxn modelId="{227FB575-0FEF-4FCB-A205-C508CD9308F4}" type="presParOf" srcId="{B88D0728-C6AE-4E0A-BF12-99A809549C17}" destId="{2FCBD001-DEFB-4B04-88BB-D0F7733F9703}" srcOrd="3" destOrd="0" presId="urn:microsoft.com/office/officeart/2005/8/layout/list1"/>
    <dgm:cxn modelId="{69557AD1-6B88-43C1-A76E-162374C81E90}" type="presParOf" srcId="{B88D0728-C6AE-4E0A-BF12-99A809549C17}" destId="{57C8A42F-7CF8-4D0D-933B-5C15C848EBB6}" srcOrd="4" destOrd="0" presId="urn:microsoft.com/office/officeart/2005/8/layout/list1"/>
    <dgm:cxn modelId="{4CA9DEF4-A926-4855-994F-5A6CED578EBF}" type="presParOf" srcId="{57C8A42F-7CF8-4D0D-933B-5C15C848EBB6}" destId="{7856D702-4DFB-4D48-BA78-9E67F81F96B5}" srcOrd="0" destOrd="0" presId="urn:microsoft.com/office/officeart/2005/8/layout/list1"/>
    <dgm:cxn modelId="{80FA3246-0F55-4DE2-A9AD-ECF8D372C102}" type="presParOf" srcId="{57C8A42F-7CF8-4D0D-933B-5C15C848EBB6}" destId="{193ACECA-11D0-4763-BE5F-2100D5AE1558}" srcOrd="1" destOrd="0" presId="urn:microsoft.com/office/officeart/2005/8/layout/list1"/>
    <dgm:cxn modelId="{AB1D1020-8D8A-4300-AF83-612E81A3F734}" type="presParOf" srcId="{B88D0728-C6AE-4E0A-BF12-99A809549C17}" destId="{93CC40E4-0A16-4545-A9FA-DF74A48DC342}" srcOrd="5" destOrd="0" presId="urn:microsoft.com/office/officeart/2005/8/layout/list1"/>
    <dgm:cxn modelId="{BA9E56E2-97F8-4728-93EB-4904FF852CB4}" type="presParOf" srcId="{B88D0728-C6AE-4E0A-BF12-99A809549C17}" destId="{AA2B074B-2A22-420F-AA8F-170CCC6A5317}" srcOrd="6" destOrd="0" presId="urn:microsoft.com/office/officeart/2005/8/layout/list1"/>
    <dgm:cxn modelId="{0C3C634F-5B20-43AE-AFFC-4D3C2D53B659}" type="presParOf" srcId="{B88D0728-C6AE-4E0A-BF12-99A809549C17}" destId="{83062EFC-8260-4438-A2BF-6382D36CBD2B}" srcOrd="7" destOrd="0" presId="urn:microsoft.com/office/officeart/2005/8/layout/list1"/>
    <dgm:cxn modelId="{BEA83C06-E0F2-468E-AF9A-DCA3AF194D92}" type="presParOf" srcId="{B88D0728-C6AE-4E0A-BF12-99A809549C17}" destId="{FAFBECC7-B2A8-4AD7-B8C8-B99A835F9413}" srcOrd="8" destOrd="0" presId="urn:microsoft.com/office/officeart/2005/8/layout/list1"/>
    <dgm:cxn modelId="{6AD6BD3D-35CB-4228-92A1-5187446172EF}" type="presParOf" srcId="{FAFBECC7-B2A8-4AD7-B8C8-B99A835F9413}" destId="{73F57D1C-0BB1-4719-BBBB-E74C7337DC66}" srcOrd="0" destOrd="0" presId="urn:microsoft.com/office/officeart/2005/8/layout/list1"/>
    <dgm:cxn modelId="{5FF7D309-89B7-41EC-8AD0-850133CE49FE}" type="presParOf" srcId="{FAFBECC7-B2A8-4AD7-B8C8-B99A835F9413}" destId="{92AA6B2B-8C1E-4DA8-B28D-B1973AAEDD0E}" srcOrd="1" destOrd="0" presId="urn:microsoft.com/office/officeart/2005/8/layout/list1"/>
    <dgm:cxn modelId="{EF0F532F-8F11-422C-B9BC-AF1E06992FBF}" type="presParOf" srcId="{B88D0728-C6AE-4E0A-BF12-99A809549C17}" destId="{25C6B74F-AC59-4BE9-BFCE-E27B149F014D}" srcOrd="9" destOrd="0" presId="urn:microsoft.com/office/officeart/2005/8/layout/list1"/>
    <dgm:cxn modelId="{A9D26AC4-8E8E-44C5-8BDD-893FF4C4B645}" type="presParOf" srcId="{B88D0728-C6AE-4E0A-BF12-99A809549C17}" destId="{26CE47E9-283B-47C4-B23B-D4C777E96766}" srcOrd="10" destOrd="0" presId="urn:microsoft.com/office/officeart/2005/8/layout/list1"/>
  </dgm:cxnLst>
  <dgm:bg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39DC72-24D2-4A51-A977-F7C79959A25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42E11E-14FD-4934-8A36-A3F007D5BB55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rgbClr val="FFFF00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rgbClr val="C00000"/>
              </a:solidFill>
            </a:rPr>
            <a:t>а) лопту</a:t>
          </a:r>
          <a:endParaRPr lang="en-US" dirty="0">
            <a:solidFill>
              <a:srgbClr val="C00000"/>
            </a:solidFill>
          </a:endParaRPr>
        </a:p>
      </dgm:t>
    </dgm:pt>
    <dgm:pt modelId="{F53EE84C-2BBD-4031-A294-2405A4E54D21}" type="parTrans" cxnId="{9E33EAAA-E5CC-49F7-B169-CC8E068B81C9}">
      <dgm:prSet/>
      <dgm:spPr/>
      <dgm:t>
        <a:bodyPr/>
        <a:lstStyle/>
        <a:p>
          <a:endParaRPr lang="en-US"/>
        </a:p>
      </dgm:t>
    </dgm:pt>
    <dgm:pt modelId="{A93F8379-4A2A-45D7-A0AD-5B0C4380C282}" type="sibTrans" cxnId="{9E33EAAA-E5CC-49F7-B169-CC8E068B81C9}">
      <dgm:prSet/>
      <dgm:spPr/>
      <dgm:t>
        <a:bodyPr/>
        <a:lstStyle/>
        <a:p>
          <a:endParaRPr lang="en-US"/>
        </a:p>
      </dgm:t>
    </dgm:pt>
    <dgm:pt modelId="{F4402A88-ADEF-4D9B-A69D-980BFF00FE25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rgbClr val="FFFF00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rgbClr val="C00000"/>
              </a:solidFill>
            </a:rPr>
            <a:t>б)  је</a:t>
          </a:r>
          <a:endParaRPr lang="en-US" dirty="0">
            <a:solidFill>
              <a:srgbClr val="C00000"/>
            </a:solidFill>
          </a:endParaRPr>
        </a:p>
      </dgm:t>
    </dgm:pt>
    <dgm:pt modelId="{AF2D5C12-0A97-4949-895A-A0B73A6F4C46}" type="parTrans" cxnId="{3D8BEE6E-4B9B-4564-9371-10462EBA0D56}">
      <dgm:prSet/>
      <dgm:spPr/>
      <dgm:t>
        <a:bodyPr/>
        <a:lstStyle/>
        <a:p>
          <a:endParaRPr lang="en-US"/>
        </a:p>
      </dgm:t>
    </dgm:pt>
    <dgm:pt modelId="{884139E6-D064-4C5B-A54A-650F0757468C}" type="sibTrans" cxnId="{3D8BEE6E-4B9B-4564-9371-10462EBA0D56}">
      <dgm:prSet/>
      <dgm:spPr/>
      <dgm:t>
        <a:bodyPr/>
        <a:lstStyle/>
        <a:p>
          <a:endParaRPr lang="en-US"/>
        </a:p>
      </dgm:t>
    </dgm:pt>
    <dgm:pt modelId="{A4D3C97B-15CD-44F5-899E-65DE3B740084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rgbClr val="FFFF00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rgbClr val="C00000"/>
              </a:solidFill>
            </a:rPr>
            <a:t>в) купио</a:t>
          </a:r>
          <a:endParaRPr lang="en-US" dirty="0">
            <a:solidFill>
              <a:srgbClr val="C00000"/>
            </a:solidFill>
          </a:endParaRPr>
        </a:p>
      </dgm:t>
    </dgm:pt>
    <dgm:pt modelId="{998BE178-2189-4819-921F-18A1D78ED079}" type="parTrans" cxnId="{FABBC281-94F8-4178-93EB-88DC26B93E8F}">
      <dgm:prSet/>
      <dgm:spPr/>
      <dgm:t>
        <a:bodyPr/>
        <a:lstStyle/>
        <a:p>
          <a:endParaRPr lang="en-US"/>
        </a:p>
      </dgm:t>
    </dgm:pt>
    <dgm:pt modelId="{4C3079F1-DCFF-4E55-8B31-A49728B708C9}" type="sibTrans" cxnId="{FABBC281-94F8-4178-93EB-88DC26B93E8F}">
      <dgm:prSet/>
      <dgm:spPr/>
      <dgm:t>
        <a:bodyPr/>
        <a:lstStyle/>
        <a:p>
          <a:endParaRPr lang="en-US"/>
        </a:p>
      </dgm:t>
    </dgm:pt>
    <dgm:pt modelId="{AD76832F-0036-446E-9DCE-F76BC2E72B37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rgbClr val="FFFF00"/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rgbClr val="C00000"/>
              </a:solidFill>
            </a:rPr>
            <a:t>г) Драган</a:t>
          </a:r>
          <a:endParaRPr lang="en-US" dirty="0">
            <a:solidFill>
              <a:srgbClr val="C00000"/>
            </a:solidFill>
          </a:endParaRPr>
        </a:p>
      </dgm:t>
    </dgm:pt>
    <dgm:pt modelId="{2135577F-080C-469B-B963-B251112E25EF}" type="sibTrans" cxnId="{1419654B-2404-4F18-86B6-EAF2BF5CC9B2}">
      <dgm:prSet/>
      <dgm:spPr/>
      <dgm:t>
        <a:bodyPr/>
        <a:lstStyle/>
        <a:p>
          <a:endParaRPr lang="en-US"/>
        </a:p>
      </dgm:t>
    </dgm:pt>
    <dgm:pt modelId="{5F778F15-EDAF-4C64-AB91-BE25B7204AB1}" type="parTrans" cxnId="{1419654B-2404-4F18-86B6-EAF2BF5CC9B2}">
      <dgm:prSet/>
      <dgm:spPr/>
      <dgm:t>
        <a:bodyPr/>
        <a:lstStyle/>
        <a:p>
          <a:endParaRPr lang="en-US"/>
        </a:p>
      </dgm:t>
    </dgm:pt>
    <dgm:pt modelId="{F19320B9-F111-4D79-B381-F104BA0557FE}" type="pres">
      <dgm:prSet presAssocID="{AD39DC72-24D2-4A51-A977-F7C79959A2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CEE014-42AC-4D2A-B6C0-BEF7FDACF498}" type="pres">
      <dgm:prSet presAssocID="{A242E11E-14FD-4934-8A36-A3F007D5BB5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50483-E490-429E-A9FD-CF942E16D65B}" type="pres">
      <dgm:prSet presAssocID="{A93F8379-4A2A-45D7-A0AD-5B0C4380C282}" presName="sibTrans" presStyleCnt="0"/>
      <dgm:spPr/>
    </dgm:pt>
    <dgm:pt modelId="{85FF9464-DC17-4EE8-9C6E-1A19523801C3}" type="pres">
      <dgm:prSet presAssocID="{F4402A88-ADEF-4D9B-A69D-980BFF00FE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8C891-5210-4727-A232-5C2F52783CC2}" type="pres">
      <dgm:prSet presAssocID="{884139E6-D064-4C5B-A54A-650F0757468C}" presName="sibTrans" presStyleCnt="0"/>
      <dgm:spPr/>
    </dgm:pt>
    <dgm:pt modelId="{940D02A9-B78C-4E99-8B71-FE6DD73C706C}" type="pres">
      <dgm:prSet presAssocID="{A4D3C97B-15CD-44F5-899E-65DE3B7400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0FB98-BADB-414E-9176-672508B232B8}" type="pres">
      <dgm:prSet presAssocID="{4C3079F1-DCFF-4E55-8B31-A49728B708C9}" presName="sibTrans" presStyleCnt="0"/>
      <dgm:spPr/>
    </dgm:pt>
    <dgm:pt modelId="{B45EEE28-4BE1-49E7-AE91-702FB68C70FF}" type="pres">
      <dgm:prSet presAssocID="{AD76832F-0036-446E-9DCE-F76BC2E72B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0A7B97-AEA0-4CD9-9EBB-BFCAF87EC624}" type="presOf" srcId="{AD76832F-0036-446E-9DCE-F76BC2E72B37}" destId="{B45EEE28-4BE1-49E7-AE91-702FB68C70FF}" srcOrd="0" destOrd="0" presId="urn:microsoft.com/office/officeart/2005/8/layout/default"/>
    <dgm:cxn modelId="{AE21E858-BBC7-4094-8126-BAD68F134E89}" type="presOf" srcId="{A4D3C97B-15CD-44F5-899E-65DE3B740084}" destId="{940D02A9-B78C-4E99-8B71-FE6DD73C706C}" srcOrd="0" destOrd="0" presId="urn:microsoft.com/office/officeart/2005/8/layout/default"/>
    <dgm:cxn modelId="{9E33EAAA-E5CC-49F7-B169-CC8E068B81C9}" srcId="{AD39DC72-24D2-4A51-A977-F7C79959A258}" destId="{A242E11E-14FD-4934-8A36-A3F007D5BB55}" srcOrd="0" destOrd="0" parTransId="{F53EE84C-2BBD-4031-A294-2405A4E54D21}" sibTransId="{A93F8379-4A2A-45D7-A0AD-5B0C4380C282}"/>
    <dgm:cxn modelId="{7731C6B2-8C8B-4676-9EBB-00C824BC2034}" type="presOf" srcId="{F4402A88-ADEF-4D9B-A69D-980BFF00FE25}" destId="{85FF9464-DC17-4EE8-9C6E-1A19523801C3}" srcOrd="0" destOrd="0" presId="urn:microsoft.com/office/officeart/2005/8/layout/default"/>
    <dgm:cxn modelId="{FABBC281-94F8-4178-93EB-88DC26B93E8F}" srcId="{AD39DC72-24D2-4A51-A977-F7C79959A258}" destId="{A4D3C97B-15CD-44F5-899E-65DE3B740084}" srcOrd="2" destOrd="0" parTransId="{998BE178-2189-4819-921F-18A1D78ED079}" sibTransId="{4C3079F1-DCFF-4E55-8B31-A49728B708C9}"/>
    <dgm:cxn modelId="{1419654B-2404-4F18-86B6-EAF2BF5CC9B2}" srcId="{AD39DC72-24D2-4A51-A977-F7C79959A258}" destId="{AD76832F-0036-446E-9DCE-F76BC2E72B37}" srcOrd="3" destOrd="0" parTransId="{5F778F15-EDAF-4C64-AB91-BE25B7204AB1}" sibTransId="{2135577F-080C-469B-B963-B251112E25EF}"/>
    <dgm:cxn modelId="{39038D90-6953-40A6-9748-D57ED3FB280E}" type="presOf" srcId="{AD39DC72-24D2-4A51-A977-F7C79959A258}" destId="{F19320B9-F111-4D79-B381-F104BA0557FE}" srcOrd="0" destOrd="0" presId="urn:microsoft.com/office/officeart/2005/8/layout/default"/>
    <dgm:cxn modelId="{3D8BEE6E-4B9B-4564-9371-10462EBA0D56}" srcId="{AD39DC72-24D2-4A51-A977-F7C79959A258}" destId="{F4402A88-ADEF-4D9B-A69D-980BFF00FE25}" srcOrd="1" destOrd="0" parTransId="{AF2D5C12-0A97-4949-895A-A0B73A6F4C46}" sibTransId="{884139E6-D064-4C5B-A54A-650F0757468C}"/>
    <dgm:cxn modelId="{C96A4A9D-C791-484D-B480-89E2D4D40B42}" type="presOf" srcId="{A242E11E-14FD-4934-8A36-A3F007D5BB55}" destId="{30CEE014-42AC-4D2A-B6C0-BEF7FDACF498}" srcOrd="0" destOrd="0" presId="urn:microsoft.com/office/officeart/2005/8/layout/default"/>
    <dgm:cxn modelId="{71C7E007-064F-45B5-8165-96F8A131665D}" type="presParOf" srcId="{F19320B9-F111-4D79-B381-F104BA0557FE}" destId="{30CEE014-42AC-4D2A-B6C0-BEF7FDACF498}" srcOrd="0" destOrd="0" presId="urn:microsoft.com/office/officeart/2005/8/layout/default"/>
    <dgm:cxn modelId="{89D7AE79-D098-426E-BA97-6B8F03AFA0BE}" type="presParOf" srcId="{F19320B9-F111-4D79-B381-F104BA0557FE}" destId="{0EA50483-E490-429E-A9FD-CF942E16D65B}" srcOrd="1" destOrd="0" presId="urn:microsoft.com/office/officeart/2005/8/layout/default"/>
    <dgm:cxn modelId="{F0364022-6009-4432-9A33-DC6FF4603929}" type="presParOf" srcId="{F19320B9-F111-4D79-B381-F104BA0557FE}" destId="{85FF9464-DC17-4EE8-9C6E-1A19523801C3}" srcOrd="2" destOrd="0" presId="urn:microsoft.com/office/officeart/2005/8/layout/default"/>
    <dgm:cxn modelId="{A7E48B50-45D8-4FCD-9445-9E25E1AB8A2D}" type="presParOf" srcId="{F19320B9-F111-4D79-B381-F104BA0557FE}" destId="{5C58C891-5210-4727-A232-5C2F52783CC2}" srcOrd="3" destOrd="0" presId="urn:microsoft.com/office/officeart/2005/8/layout/default"/>
    <dgm:cxn modelId="{2FA3D5F2-EA53-49A1-AF3A-7AB92D46C429}" type="presParOf" srcId="{F19320B9-F111-4D79-B381-F104BA0557FE}" destId="{940D02A9-B78C-4E99-8B71-FE6DD73C706C}" srcOrd="4" destOrd="0" presId="urn:microsoft.com/office/officeart/2005/8/layout/default"/>
    <dgm:cxn modelId="{C09DC96A-627B-450F-932E-0728A8CC077C}" type="presParOf" srcId="{F19320B9-F111-4D79-B381-F104BA0557FE}" destId="{8620FB98-BADB-414E-9176-672508B232B8}" srcOrd="5" destOrd="0" presId="urn:microsoft.com/office/officeart/2005/8/layout/default"/>
    <dgm:cxn modelId="{714AC55F-B30B-4BDB-857D-00B47899CC50}" type="presParOf" srcId="{F19320B9-F111-4D79-B381-F104BA0557FE}" destId="{B45EEE28-4BE1-49E7-AE91-702FB68C70FF}" srcOrd="6" destOrd="0" presId="urn:microsoft.com/office/officeart/2005/8/layout/default"/>
  </dgm:cxnLst>
  <dgm:bg>
    <a:effectLst>
      <a:outerShdw blurRad="50800" dist="38100" dir="13500000" algn="b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3E223E-7DD5-4F82-A586-FC184F883F5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61EF64-71B2-4B3F-8C99-522137B806E8}">
      <dgm:prSet phldrT="[Text]"/>
      <dgm:spPr>
        <a:solidFill>
          <a:srgbClr val="FF66CC"/>
        </a:solidFill>
        <a:ln>
          <a:solidFill>
            <a:srgbClr val="00FF00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chemeClr val="tx2"/>
              </a:solidFill>
              <a:latin typeface="Comic Sans MS" pitchFamily="66" charset="0"/>
            </a:rPr>
            <a:t>а) пева</a:t>
          </a:r>
          <a:endParaRPr lang="en-US" dirty="0">
            <a:solidFill>
              <a:schemeClr val="tx2"/>
            </a:solidFill>
            <a:latin typeface="Comic Sans MS" pitchFamily="66" charset="0"/>
          </a:endParaRPr>
        </a:p>
      </dgm:t>
    </dgm:pt>
    <dgm:pt modelId="{F86442BC-2DD5-42B3-B644-F48F82DE125C}" type="parTrans" cxnId="{F3F04BA9-B7E6-4E75-8082-26AD4ACB8A1F}">
      <dgm:prSet/>
      <dgm:spPr/>
      <dgm:t>
        <a:bodyPr/>
        <a:lstStyle/>
        <a:p>
          <a:endParaRPr lang="en-US"/>
        </a:p>
      </dgm:t>
    </dgm:pt>
    <dgm:pt modelId="{80DF7AD3-F4BD-45A9-823D-63CE70EB443B}" type="sibTrans" cxnId="{F3F04BA9-B7E6-4E75-8082-26AD4ACB8A1F}">
      <dgm:prSet/>
      <dgm:spPr/>
      <dgm:t>
        <a:bodyPr/>
        <a:lstStyle/>
        <a:p>
          <a:endParaRPr lang="en-US"/>
        </a:p>
      </dgm:t>
    </dgm:pt>
    <dgm:pt modelId="{0351F3F9-AA60-4EDC-81F0-DA68CDCDD604}">
      <dgm:prSet phldrT="[Text]"/>
      <dgm:spPr>
        <a:solidFill>
          <a:srgbClr val="FF66CC"/>
        </a:solidFill>
        <a:ln>
          <a:solidFill>
            <a:srgbClr val="00FF00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chemeClr val="tx2"/>
              </a:solidFill>
              <a:latin typeface="Comic Sans MS" pitchFamily="66" charset="0"/>
            </a:rPr>
            <a:t>б)лепо</a:t>
          </a:r>
          <a:endParaRPr lang="en-US" dirty="0">
            <a:solidFill>
              <a:schemeClr val="tx2"/>
            </a:solidFill>
            <a:latin typeface="Comic Sans MS" pitchFamily="66" charset="0"/>
          </a:endParaRPr>
        </a:p>
      </dgm:t>
    </dgm:pt>
    <dgm:pt modelId="{A4B62DCB-E34C-4909-AB40-7FAA0C8F20B4}" type="parTrans" cxnId="{5114F591-8D9F-42D0-ABFF-F11CC203A97B}">
      <dgm:prSet/>
      <dgm:spPr/>
      <dgm:t>
        <a:bodyPr/>
        <a:lstStyle/>
        <a:p>
          <a:endParaRPr lang="en-US"/>
        </a:p>
      </dgm:t>
    </dgm:pt>
    <dgm:pt modelId="{7617EF37-F681-4121-A63C-D6C532074162}" type="sibTrans" cxnId="{5114F591-8D9F-42D0-ABFF-F11CC203A97B}">
      <dgm:prSet/>
      <dgm:spPr/>
      <dgm:t>
        <a:bodyPr/>
        <a:lstStyle/>
        <a:p>
          <a:endParaRPr lang="en-US"/>
        </a:p>
      </dgm:t>
    </dgm:pt>
    <dgm:pt modelId="{8A1DAACF-2E45-412B-A3BB-67656D4FC58C}">
      <dgm:prSet phldrT="[Text]"/>
      <dgm:spPr>
        <a:solidFill>
          <a:srgbClr val="FF66CC"/>
        </a:solidFill>
        <a:ln>
          <a:solidFill>
            <a:srgbClr val="00FF00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chemeClr val="tx2"/>
              </a:solidFill>
              <a:latin typeface="Comic Sans MS" pitchFamily="66" charset="0"/>
            </a:rPr>
            <a:t>в) Ивана</a:t>
          </a:r>
          <a:endParaRPr lang="en-US" dirty="0">
            <a:solidFill>
              <a:schemeClr val="tx2"/>
            </a:solidFill>
            <a:latin typeface="Comic Sans MS" pitchFamily="66" charset="0"/>
          </a:endParaRPr>
        </a:p>
      </dgm:t>
    </dgm:pt>
    <dgm:pt modelId="{086C1C20-4471-429D-94A7-603FAF31BA15}" type="parTrans" cxnId="{6BF8F6FD-6CB0-4F0C-B568-ABEB1E3E8429}">
      <dgm:prSet/>
      <dgm:spPr/>
      <dgm:t>
        <a:bodyPr/>
        <a:lstStyle/>
        <a:p>
          <a:endParaRPr lang="en-US"/>
        </a:p>
      </dgm:t>
    </dgm:pt>
    <dgm:pt modelId="{5E75F42A-8F6B-440F-B441-3D74794028A2}" type="sibTrans" cxnId="{6BF8F6FD-6CB0-4F0C-B568-ABEB1E3E8429}">
      <dgm:prSet/>
      <dgm:spPr/>
      <dgm:t>
        <a:bodyPr/>
        <a:lstStyle/>
        <a:p>
          <a:endParaRPr lang="en-US"/>
        </a:p>
      </dgm:t>
    </dgm:pt>
    <dgm:pt modelId="{8C7D13C6-E48D-4E96-BF20-3BB1F38FB205}">
      <dgm:prSet phldrT="[Text]"/>
      <dgm:spPr>
        <a:solidFill>
          <a:srgbClr val="FF66CC"/>
        </a:solidFill>
        <a:ln>
          <a:solidFill>
            <a:srgbClr val="00FF00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sr-Cyrl-RS" dirty="0" smtClean="0">
              <a:solidFill>
                <a:schemeClr val="tx2"/>
              </a:solidFill>
              <a:latin typeface="Comic Sans MS" pitchFamily="66" charset="0"/>
            </a:rPr>
            <a:t>г) гласно</a:t>
          </a:r>
          <a:endParaRPr lang="en-US" dirty="0">
            <a:solidFill>
              <a:schemeClr val="tx2"/>
            </a:solidFill>
            <a:latin typeface="Comic Sans MS" pitchFamily="66" charset="0"/>
          </a:endParaRPr>
        </a:p>
      </dgm:t>
    </dgm:pt>
    <dgm:pt modelId="{8DAB6DA6-C6DE-4D75-83F5-69F009B565A9}" type="parTrans" cxnId="{6D972BA5-491D-4D06-BA73-551D81BBA1C7}">
      <dgm:prSet/>
      <dgm:spPr/>
      <dgm:t>
        <a:bodyPr/>
        <a:lstStyle/>
        <a:p>
          <a:endParaRPr lang="en-US"/>
        </a:p>
      </dgm:t>
    </dgm:pt>
    <dgm:pt modelId="{56F2FFE4-72EB-4BB8-9A0F-998FC23AF55D}" type="sibTrans" cxnId="{6D972BA5-491D-4D06-BA73-551D81BBA1C7}">
      <dgm:prSet/>
      <dgm:spPr/>
      <dgm:t>
        <a:bodyPr/>
        <a:lstStyle/>
        <a:p>
          <a:endParaRPr lang="en-US"/>
        </a:p>
      </dgm:t>
    </dgm:pt>
    <dgm:pt modelId="{DD36BEBE-2389-4EA6-84AB-F2D0A94A3957}" type="pres">
      <dgm:prSet presAssocID="{693E223E-7DD5-4F82-A586-FC184F883F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DEB97F-F8B2-4B76-9120-A72B068AD087}" type="pres">
      <dgm:prSet presAssocID="{3A61EF64-71B2-4B3F-8C99-522137B806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6436C-45FA-4AFD-9B57-1FF4BD68CF9B}" type="pres">
      <dgm:prSet presAssocID="{80DF7AD3-F4BD-45A9-823D-63CE70EB443B}" presName="sibTrans" presStyleCnt="0"/>
      <dgm:spPr/>
    </dgm:pt>
    <dgm:pt modelId="{17085050-E907-497E-A90C-947D34082375}" type="pres">
      <dgm:prSet presAssocID="{0351F3F9-AA60-4EDC-81F0-DA68CDCDD60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DFFA2-5A1D-4174-8E2F-6F3748451FFC}" type="pres">
      <dgm:prSet presAssocID="{7617EF37-F681-4121-A63C-D6C532074162}" presName="sibTrans" presStyleCnt="0"/>
      <dgm:spPr/>
    </dgm:pt>
    <dgm:pt modelId="{59BD8DB9-57DA-4074-8EDF-3264B6CE6B19}" type="pres">
      <dgm:prSet presAssocID="{8A1DAACF-2E45-412B-A3BB-67656D4FC5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D62D5-FA5C-48EE-BA12-8B4E7C9186E7}" type="pres">
      <dgm:prSet presAssocID="{5E75F42A-8F6B-440F-B441-3D74794028A2}" presName="sibTrans" presStyleCnt="0"/>
      <dgm:spPr/>
    </dgm:pt>
    <dgm:pt modelId="{EBBBCE67-D7E3-4439-BE85-9F9AEACC80B3}" type="pres">
      <dgm:prSet presAssocID="{8C7D13C6-E48D-4E96-BF20-3BB1F38FB20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0F7AFF-4BA4-43FF-A146-71BE420A26FA}" type="presOf" srcId="{8A1DAACF-2E45-412B-A3BB-67656D4FC58C}" destId="{59BD8DB9-57DA-4074-8EDF-3264B6CE6B19}" srcOrd="0" destOrd="0" presId="urn:microsoft.com/office/officeart/2005/8/layout/default"/>
    <dgm:cxn modelId="{5114F591-8D9F-42D0-ABFF-F11CC203A97B}" srcId="{693E223E-7DD5-4F82-A586-FC184F883F5E}" destId="{0351F3F9-AA60-4EDC-81F0-DA68CDCDD604}" srcOrd="1" destOrd="0" parTransId="{A4B62DCB-E34C-4909-AB40-7FAA0C8F20B4}" sibTransId="{7617EF37-F681-4121-A63C-D6C532074162}"/>
    <dgm:cxn modelId="{F3F04BA9-B7E6-4E75-8082-26AD4ACB8A1F}" srcId="{693E223E-7DD5-4F82-A586-FC184F883F5E}" destId="{3A61EF64-71B2-4B3F-8C99-522137B806E8}" srcOrd="0" destOrd="0" parTransId="{F86442BC-2DD5-42B3-B644-F48F82DE125C}" sibTransId="{80DF7AD3-F4BD-45A9-823D-63CE70EB443B}"/>
    <dgm:cxn modelId="{6D5975EC-DC0C-49A5-AA68-0E7E1B1B1258}" type="presOf" srcId="{3A61EF64-71B2-4B3F-8C99-522137B806E8}" destId="{1ADEB97F-F8B2-4B76-9120-A72B068AD087}" srcOrd="0" destOrd="0" presId="urn:microsoft.com/office/officeart/2005/8/layout/default"/>
    <dgm:cxn modelId="{B57D34A6-AD79-4C67-8CC2-DE1491F00EDE}" type="presOf" srcId="{8C7D13C6-E48D-4E96-BF20-3BB1F38FB205}" destId="{EBBBCE67-D7E3-4439-BE85-9F9AEACC80B3}" srcOrd="0" destOrd="0" presId="urn:microsoft.com/office/officeart/2005/8/layout/default"/>
    <dgm:cxn modelId="{26CE1ACF-8ACE-4A79-A7FA-871E6FA655DB}" type="presOf" srcId="{693E223E-7DD5-4F82-A586-FC184F883F5E}" destId="{DD36BEBE-2389-4EA6-84AB-F2D0A94A3957}" srcOrd="0" destOrd="0" presId="urn:microsoft.com/office/officeart/2005/8/layout/default"/>
    <dgm:cxn modelId="{3D135C10-D602-4FBF-BA57-DD226C58323E}" type="presOf" srcId="{0351F3F9-AA60-4EDC-81F0-DA68CDCDD604}" destId="{17085050-E907-497E-A90C-947D34082375}" srcOrd="0" destOrd="0" presId="urn:microsoft.com/office/officeart/2005/8/layout/default"/>
    <dgm:cxn modelId="{6BF8F6FD-6CB0-4F0C-B568-ABEB1E3E8429}" srcId="{693E223E-7DD5-4F82-A586-FC184F883F5E}" destId="{8A1DAACF-2E45-412B-A3BB-67656D4FC58C}" srcOrd="2" destOrd="0" parTransId="{086C1C20-4471-429D-94A7-603FAF31BA15}" sibTransId="{5E75F42A-8F6B-440F-B441-3D74794028A2}"/>
    <dgm:cxn modelId="{6D972BA5-491D-4D06-BA73-551D81BBA1C7}" srcId="{693E223E-7DD5-4F82-A586-FC184F883F5E}" destId="{8C7D13C6-E48D-4E96-BF20-3BB1F38FB205}" srcOrd="3" destOrd="0" parTransId="{8DAB6DA6-C6DE-4D75-83F5-69F009B565A9}" sibTransId="{56F2FFE4-72EB-4BB8-9A0F-998FC23AF55D}"/>
    <dgm:cxn modelId="{FE748AF7-8C14-4CFD-877A-EE2D12D4DB8C}" type="presParOf" srcId="{DD36BEBE-2389-4EA6-84AB-F2D0A94A3957}" destId="{1ADEB97F-F8B2-4B76-9120-A72B068AD087}" srcOrd="0" destOrd="0" presId="urn:microsoft.com/office/officeart/2005/8/layout/default"/>
    <dgm:cxn modelId="{BB89CF7C-04F1-4D75-BDFA-7FCB4A53A6F4}" type="presParOf" srcId="{DD36BEBE-2389-4EA6-84AB-F2D0A94A3957}" destId="{57B6436C-45FA-4AFD-9B57-1FF4BD68CF9B}" srcOrd="1" destOrd="0" presId="urn:microsoft.com/office/officeart/2005/8/layout/default"/>
    <dgm:cxn modelId="{1547B82B-8196-4D03-86CA-4D2A65966213}" type="presParOf" srcId="{DD36BEBE-2389-4EA6-84AB-F2D0A94A3957}" destId="{17085050-E907-497E-A90C-947D34082375}" srcOrd="2" destOrd="0" presId="urn:microsoft.com/office/officeart/2005/8/layout/default"/>
    <dgm:cxn modelId="{1D79C250-2871-47E4-B020-9E99753D689C}" type="presParOf" srcId="{DD36BEBE-2389-4EA6-84AB-F2D0A94A3957}" destId="{B7FDFFA2-5A1D-4174-8E2F-6F3748451FFC}" srcOrd="3" destOrd="0" presId="urn:microsoft.com/office/officeart/2005/8/layout/default"/>
    <dgm:cxn modelId="{978B8D1F-2740-481C-A552-8F9C12B2C815}" type="presParOf" srcId="{DD36BEBE-2389-4EA6-84AB-F2D0A94A3957}" destId="{59BD8DB9-57DA-4074-8EDF-3264B6CE6B19}" srcOrd="4" destOrd="0" presId="urn:microsoft.com/office/officeart/2005/8/layout/default"/>
    <dgm:cxn modelId="{F4D36936-B5B3-4D5B-AB2E-86817A7F1C62}" type="presParOf" srcId="{DD36BEBE-2389-4EA6-84AB-F2D0A94A3957}" destId="{F3AD62D5-FA5C-48EE-BA12-8B4E7C9186E7}" srcOrd="5" destOrd="0" presId="urn:microsoft.com/office/officeart/2005/8/layout/default"/>
    <dgm:cxn modelId="{F2BDA06D-8D00-434D-9BA5-88897033DF46}" type="presParOf" srcId="{DD36BEBE-2389-4EA6-84AB-F2D0A94A3957}" destId="{EBBBCE67-D7E3-4439-BE85-9F9AEACC80B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DE6F8-E3AF-41D0-88C1-1D66A9BFB34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96A71-6A3E-4FEE-A6A3-127016E8D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96A71-6A3E-4FEE-A6A3-127016E8DE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803A6F-069D-4193-A7D4-410A99F85D8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D3BF0E-D1A5-475C-8A1E-7532A583A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5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Врсте речи и њихова функција у реченици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4" descr="images bo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348880"/>
            <a:ext cx="3816424" cy="3096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9712" y="5445224"/>
            <a:ext cx="5904656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sr-Latn-R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III -3</a:t>
            </a:r>
            <a:endParaRPr lang="sr-Cyrl-RS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sr-Cyrl-R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r-Cyrl-R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                                        </a:t>
            </a:r>
            <a:r>
              <a:rPr lang="sr-Latn-R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</a:p>
          <a:p>
            <a:r>
              <a:rPr lang="sr-Latn-R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</a:t>
            </a:r>
            <a:r>
              <a:rPr lang="sr-Cyrl-R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Јелена Јовановић</a:t>
            </a:r>
            <a:endParaRPr lang="en-US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692696"/>
            <a:ext cx="756084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FF33CC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ПОКАЖИ ШТА ЗНАШ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1. 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48264" y="260648"/>
            <a:ext cx="1876425" cy="2438400"/>
          </a:xfrm>
        </p:spPr>
      </p:pic>
      <p:sp>
        <p:nvSpPr>
          <p:cNvPr id="5" name="Oval Callout 4"/>
          <p:cNvSpPr/>
          <p:nvPr/>
        </p:nvSpPr>
        <p:spPr>
          <a:xfrm>
            <a:off x="1043608" y="1988840"/>
            <a:ext cx="7416824" cy="4464496"/>
          </a:xfrm>
          <a:prstGeom prst="wedgeEllipseCallout">
            <a:avLst>
              <a:gd name="adj1" fmla="val 27771"/>
              <a:gd name="adj2" fmla="val -56763"/>
            </a:avLst>
          </a:prstGeom>
          <a:solidFill>
            <a:schemeClr val="bg2">
              <a:lumMod val="75000"/>
            </a:schemeClr>
          </a:solidFill>
          <a:ln>
            <a:solidFill>
              <a:srgbClr val="00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rgbClr val="FF0000"/>
                </a:solidFill>
              </a:rPr>
              <a:t>*</a:t>
            </a:r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Cyrl-RS" sz="2000" u="sng" dirty="0" smtClean="0">
                <a:solidFill>
                  <a:srgbClr val="FF0000"/>
                </a:solidFill>
                <a:latin typeface="Comic Sans MS" pitchFamily="66" charset="0"/>
              </a:rPr>
              <a:t>Ког рода су следеће именице : </a:t>
            </a:r>
          </a:p>
          <a:p>
            <a:pPr algn="ctr"/>
            <a:r>
              <a:rPr lang="sr-Cyrl-RS" sz="2000" u="sng" dirty="0" smtClean="0">
                <a:solidFill>
                  <a:srgbClr val="FF0000"/>
                </a:solidFill>
                <a:latin typeface="Comic Sans MS" pitchFamily="66" charset="0"/>
              </a:rPr>
              <a:t>СТО , РАЧУНАРИ , ШЕШИР , ДРУГОВИ  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а) средњи род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 б) женски род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 в) мушки род 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 Тачан одговор :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3429000"/>
            <a:ext cx="1876425" cy="2438400"/>
          </a:xfrm>
        </p:spPr>
      </p:pic>
      <p:sp>
        <p:nvSpPr>
          <p:cNvPr id="4" name="Rectangle 3"/>
          <p:cNvSpPr/>
          <p:nvPr/>
        </p:nvSpPr>
        <p:spPr>
          <a:xfrm>
            <a:off x="3347864" y="2132856"/>
            <a:ext cx="31793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в) мушки род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CC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2A5DEE"/>
                </a:solidFill>
                <a:latin typeface="Comic Sans MS" pitchFamily="66" charset="0"/>
              </a:rPr>
              <a:t>2.КРУГ</a:t>
            </a:r>
            <a:endParaRPr lang="en-US" dirty="0">
              <a:solidFill>
                <a:srgbClr val="2A5DEE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images brzi.jpg">
            <a:hlinkClick r:id="" action="ppaction://hlinkshowjump?jump=firstslide">
              <a:snd r:embed="rId3" name="chimes.wav"/>
            </a:hlinkClick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0" y="2852936"/>
            <a:ext cx="3384376" cy="2232248"/>
          </a:xfrm>
        </p:spPr>
      </p:pic>
      <p:pic>
        <p:nvPicPr>
          <p:cNvPr id="5" name="Content Placeholder 3" descr="images brz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2924944"/>
            <a:ext cx="2752725" cy="1657350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1547664" y="3645024"/>
            <a:ext cx="432048" cy="432048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2411760" y="4221088"/>
            <a:ext cx="504056" cy="432048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4860032" y="4365104"/>
            <a:ext cx="576064" cy="576064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411760" y="3717032"/>
            <a:ext cx="360040" cy="216024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1395643">
            <a:off x="1403648" y="4714875"/>
            <a:ext cx="7464127" cy="802357"/>
          </a:xfrm>
          <a:custGeom>
            <a:avLst/>
            <a:gdLst>
              <a:gd name="connsiteX0" fmla="*/ 0 w 7200900"/>
              <a:gd name="connsiteY0" fmla="*/ 0 h 1039813"/>
              <a:gd name="connsiteX1" fmla="*/ 257175 w 7200900"/>
              <a:gd name="connsiteY1" fmla="*/ 381000 h 1039813"/>
              <a:gd name="connsiteX2" fmla="*/ 1133475 w 7200900"/>
              <a:gd name="connsiteY2" fmla="*/ 485775 h 1039813"/>
              <a:gd name="connsiteX3" fmla="*/ 1724025 w 7200900"/>
              <a:gd name="connsiteY3" fmla="*/ 161925 h 1039813"/>
              <a:gd name="connsiteX4" fmla="*/ 2457450 w 7200900"/>
              <a:gd name="connsiteY4" fmla="*/ 152400 h 1039813"/>
              <a:gd name="connsiteX5" fmla="*/ 3095625 w 7200900"/>
              <a:gd name="connsiteY5" fmla="*/ 485775 h 1039813"/>
              <a:gd name="connsiteX6" fmla="*/ 4095750 w 7200900"/>
              <a:gd name="connsiteY6" fmla="*/ 962025 h 1039813"/>
              <a:gd name="connsiteX7" fmla="*/ 5191125 w 7200900"/>
              <a:gd name="connsiteY7" fmla="*/ 952500 h 1039813"/>
              <a:gd name="connsiteX8" fmla="*/ 5848350 w 7200900"/>
              <a:gd name="connsiteY8" fmla="*/ 514350 h 1039813"/>
              <a:gd name="connsiteX9" fmla="*/ 6991350 w 7200900"/>
              <a:gd name="connsiteY9" fmla="*/ 342900 h 1039813"/>
              <a:gd name="connsiteX10" fmla="*/ 7105650 w 7200900"/>
              <a:gd name="connsiteY10" fmla="*/ 333375 h 103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0900" h="1039813">
                <a:moveTo>
                  <a:pt x="0" y="0"/>
                </a:moveTo>
                <a:cubicBezTo>
                  <a:pt x="34131" y="150019"/>
                  <a:pt x="68263" y="300038"/>
                  <a:pt x="257175" y="381000"/>
                </a:cubicBezTo>
                <a:cubicBezTo>
                  <a:pt x="446087" y="461962"/>
                  <a:pt x="889000" y="522287"/>
                  <a:pt x="1133475" y="485775"/>
                </a:cubicBezTo>
                <a:cubicBezTo>
                  <a:pt x="1377950" y="449263"/>
                  <a:pt x="1503363" y="217487"/>
                  <a:pt x="1724025" y="161925"/>
                </a:cubicBezTo>
                <a:cubicBezTo>
                  <a:pt x="1944687" y="106363"/>
                  <a:pt x="2228850" y="98425"/>
                  <a:pt x="2457450" y="152400"/>
                </a:cubicBezTo>
                <a:cubicBezTo>
                  <a:pt x="2686050" y="206375"/>
                  <a:pt x="2822575" y="350838"/>
                  <a:pt x="3095625" y="485775"/>
                </a:cubicBezTo>
                <a:cubicBezTo>
                  <a:pt x="3368675" y="620713"/>
                  <a:pt x="3746500" y="884238"/>
                  <a:pt x="4095750" y="962025"/>
                </a:cubicBezTo>
                <a:cubicBezTo>
                  <a:pt x="4445000" y="1039813"/>
                  <a:pt x="4899025" y="1027112"/>
                  <a:pt x="5191125" y="952500"/>
                </a:cubicBezTo>
                <a:cubicBezTo>
                  <a:pt x="5483225" y="877888"/>
                  <a:pt x="5548313" y="615950"/>
                  <a:pt x="5848350" y="514350"/>
                </a:cubicBezTo>
                <a:cubicBezTo>
                  <a:pt x="6148388" y="412750"/>
                  <a:pt x="6781800" y="373063"/>
                  <a:pt x="6991350" y="342900"/>
                </a:cubicBezTo>
                <a:cubicBezTo>
                  <a:pt x="7200900" y="312737"/>
                  <a:pt x="7153275" y="323056"/>
                  <a:pt x="7105650" y="333375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2.Питање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sov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276872"/>
            <a:ext cx="2162175" cy="2114550"/>
          </a:xfrm>
          <a:effectLst>
            <a:glow rad="101600">
              <a:srgbClr val="FF33CC">
                <a:alpha val="60000"/>
              </a:srgbClr>
            </a:glow>
            <a:reflection blurRad="6350" stA="50000" endA="295" endPos="92000" dist="1016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524000"/>
            <a:ext cx="5369800" cy="4663440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*У ком времену је написана следећа реченица : </a:t>
            </a:r>
          </a:p>
          <a:p>
            <a:pPr>
              <a:buNone/>
            </a:pPr>
            <a:endParaRPr lang="sr-Cyrl-RS" dirty="0" smtClean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sr-Cyrl-RS" i="1" dirty="0" smtClean="0">
                <a:solidFill>
                  <a:srgbClr val="FF0000"/>
                </a:solidFill>
                <a:latin typeface="Comic Sans MS" pitchFamily="66" charset="0"/>
              </a:rPr>
              <a:t>У јулу ћу ићи на море. </a:t>
            </a:r>
          </a:p>
          <a:p>
            <a:pPr>
              <a:buFont typeface="Arial" charset="0"/>
              <a:buChar char="•"/>
            </a:pP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247456" y="3717032"/>
          <a:ext cx="471703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504544" cy="466344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6" name="Content Placeholder 5" descr="indexsov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501008"/>
            <a:ext cx="2162175" cy="2114550"/>
          </a:xfrm>
        </p:spPr>
      </p:pic>
      <p:sp>
        <p:nvSpPr>
          <p:cNvPr id="5" name="Rectangle 4"/>
          <p:cNvSpPr/>
          <p:nvPr/>
        </p:nvSpPr>
        <p:spPr>
          <a:xfrm>
            <a:off x="2411760" y="1556792"/>
            <a:ext cx="554461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б) будуће време</a:t>
            </a:r>
            <a:endParaRPr lang="en-US" sz="5400" b="1" cap="none" spc="0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2.Питање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ze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988840"/>
            <a:ext cx="2376264" cy="2160240"/>
          </a:xfrm>
          <a:ln>
            <a:solidFill>
              <a:srgbClr val="FF33CC"/>
            </a:solidFill>
          </a:ln>
          <a:effectLst>
            <a:glow rad="139700">
              <a:srgbClr val="FF33CC">
                <a:alpha val="40000"/>
              </a:srgbClr>
            </a:glow>
            <a:reflection blurRad="6350" stA="50000" endA="295" endPos="92000" dist="1016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524000"/>
            <a:ext cx="4865744" cy="466344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r-Cyrl-RS" dirty="0" smtClean="0">
                <a:latin typeface="Comic Sans MS" pitchFamily="66" charset="0"/>
              </a:rPr>
              <a:t>Властите именице се пишу малим словом : </a:t>
            </a:r>
          </a:p>
          <a:p>
            <a:pPr>
              <a:buFont typeface="Arial" charset="0"/>
              <a:buChar char="•"/>
            </a:pP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995936" y="3140968"/>
          <a:ext cx="4200128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 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6" name="Content Placeholder 5" descr="indexze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501008"/>
            <a:ext cx="2466975" cy="2627337"/>
          </a:xfrm>
        </p:spPr>
      </p:pic>
      <p:sp>
        <p:nvSpPr>
          <p:cNvPr id="5" name="Rectangle 4"/>
          <p:cNvSpPr/>
          <p:nvPr/>
        </p:nvSpPr>
        <p:spPr>
          <a:xfrm>
            <a:off x="3635896" y="1844824"/>
            <a:ext cx="2754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в) никад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2. 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pč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2047875" cy="2228850"/>
          </a:xfrm>
          <a:ln>
            <a:solidFill>
              <a:srgbClr val="FF33CC"/>
            </a:solidFill>
          </a:ln>
          <a:effectLst>
            <a:glow rad="139700">
              <a:srgbClr val="FF33CC">
                <a:alpha val="40000"/>
              </a:srgbClr>
            </a:glow>
            <a:reflection blurRad="6350" stA="50000" endA="295" endPos="92000" dist="1016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3928" y="1524000"/>
            <a:ext cx="5009760" cy="466344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r-Cyrl-RS" dirty="0" smtClean="0">
                <a:latin typeface="Comic Sans MS" pitchFamily="66" charset="0"/>
              </a:rPr>
              <a:t>Глаголи који означавају стање су : </a:t>
            </a:r>
          </a:p>
          <a:p>
            <a:pPr>
              <a:buFont typeface="Arial" charset="0"/>
              <a:buChar char="•"/>
            </a:pPr>
            <a:endParaRPr lang="sr-Cyrl-RS" dirty="0" smtClean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851920" y="3140968"/>
          <a:ext cx="47761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 Тачан одговор 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6" name="Content Placeholder 5" descr="indexpč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3645024"/>
            <a:ext cx="2047875" cy="2228850"/>
          </a:xfrm>
        </p:spPr>
      </p:pic>
      <p:sp>
        <p:nvSpPr>
          <p:cNvPr id="5" name="Rectangle 4"/>
          <p:cNvSpPr/>
          <p:nvPr/>
        </p:nvSpPr>
        <p:spPr>
          <a:xfrm>
            <a:off x="1907704" y="2132856"/>
            <a:ext cx="6516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б) спава , тугује , стари 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2.Питање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484784"/>
            <a:ext cx="2016224" cy="2376264"/>
          </a:xfrm>
          <a:ln>
            <a:solidFill>
              <a:srgbClr val="FF33CC"/>
            </a:solidFill>
          </a:ln>
          <a:effectLst>
            <a:glow rad="228600">
              <a:srgbClr val="FF33CC">
                <a:alpha val="40000"/>
              </a:srgbClr>
            </a:glow>
            <a:reflection blurRad="6350" stA="50000" endA="295" endPos="92000" dist="1016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1524000"/>
            <a:ext cx="4721728" cy="4663440"/>
          </a:xfrm>
        </p:spPr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 Глаголска лица  </a:t>
            </a:r>
            <a:r>
              <a:rPr lang="sr-Cyrl-RS" dirty="0" smtClean="0">
                <a:solidFill>
                  <a:srgbClr val="C00000"/>
                </a:solidFill>
                <a:latin typeface="Comic Sans MS" pitchFamily="66" charset="0"/>
              </a:rPr>
              <a:t>ОН,ОНА,ОНО</a:t>
            </a:r>
            <a:r>
              <a:rPr lang="sr-Cyrl-RS" dirty="0" smtClean="0">
                <a:latin typeface="Comic Sans MS" pitchFamily="66" charset="0"/>
              </a:rPr>
              <a:t> су лица 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779912" y="2492896"/>
          <a:ext cx="5208240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blinds dir="vert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1640" y="1484784"/>
          <a:ext cx="7499352" cy="406344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74838"/>
                <a:gridCol w="1941586"/>
                <a:gridCol w="1808090"/>
                <a:gridCol w="1874838"/>
              </a:tblGrid>
              <a:tr h="1259283"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      </a:t>
                      </a:r>
                      <a:endParaRPr lang="en-US" dirty="0"/>
                    </a:p>
                  </a:txBody>
                  <a:tcPr>
                    <a:solidFill>
                      <a:srgbClr val="F339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 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   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557141">
                <a:tc>
                  <a:txBody>
                    <a:bodyPr/>
                    <a:lstStyle/>
                    <a:p>
                      <a:endParaRPr lang="sr-Cyrl-RS" sz="2000" i="1" dirty="0" smtClean="0">
                        <a:solidFill>
                          <a:srgbClr val="BD1D9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Cyrl-RS" sz="2000" i="1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Ана</a:t>
                      </a:r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Јована Р.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Доротеа М.</a:t>
                      </a:r>
                    </a:p>
                    <a:p>
                      <a:r>
                        <a:rPr lang="sr-Cyrl-RS" sz="2000" i="1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Алекса К.</a:t>
                      </a:r>
                    </a:p>
                    <a:p>
                      <a:r>
                        <a:rPr lang="sr-Cyrl-RS" sz="2000" i="1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Мајда</a:t>
                      </a:r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Т.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Коста М.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BD1D9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Никола В.</a:t>
                      </a:r>
                    </a:p>
                    <a:p>
                      <a:endParaRPr lang="en-US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3C3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RS" sz="2000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Cyrl-RS" sz="2000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Уна</a:t>
                      </a:r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Н.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Стефан Ш.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Василиса П.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Реља Р.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Ана К.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Александар </a:t>
                      </a:r>
                      <a:r>
                        <a:rPr lang="sr-Cyrl-RS" sz="2000" i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В.</a:t>
                      </a:r>
                      <a:endParaRPr lang="en-US" sz="20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2000" i="1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Cyrl-RS" sz="2000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Марко М.</a:t>
                      </a:r>
                    </a:p>
                    <a:p>
                      <a:r>
                        <a:rPr lang="sr-Cyrl-RS" sz="2000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Дина Б.</a:t>
                      </a:r>
                    </a:p>
                    <a:p>
                      <a:r>
                        <a:rPr lang="sr-Cyrl-RS" sz="2000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Јован</a:t>
                      </a:r>
                      <a:r>
                        <a:rPr lang="sr-Cyrl-RS" sz="2000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Р.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Маша М.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Милица С.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Никола А.</a:t>
                      </a:r>
                      <a:endParaRPr lang="sr-Cyrl-RS" sz="2000" i="1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9FEBB7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RS" sz="20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Cyrl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Војислав Р.</a:t>
                      </a:r>
                    </a:p>
                    <a:p>
                      <a:r>
                        <a:rPr lang="sr-Cyrl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Ања Д</a:t>
                      </a:r>
                      <a:r>
                        <a:rPr lang="sr-Cyrl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.</a:t>
                      </a:r>
                      <a:endParaRPr lang="sr-Latn-RS" sz="20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Latn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M</a:t>
                      </a:r>
                      <a:r>
                        <a:rPr lang="sr-Cyrl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илица</a:t>
                      </a:r>
                      <a:r>
                        <a:rPr lang="sr-Cyrl-RS" sz="200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Д.</a:t>
                      </a:r>
                      <a:endParaRPr lang="sr-Cyrl-RS" sz="2000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r>
                        <a:rPr lang="sr-Cyrl-RS" sz="20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Борис</a:t>
                      </a:r>
                      <a:r>
                        <a:rPr lang="sr-Cyrl-RS" sz="200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К.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Тиана Н.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Урош М.</a:t>
                      </a:r>
                    </a:p>
                    <a:p>
                      <a:r>
                        <a:rPr lang="sr-Cyrl-RS" sz="2000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Андреа Ф.</a:t>
                      </a:r>
                      <a:endParaRPr lang="en-US" sz="2000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49EA4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index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628800"/>
            <a:ext cx="1008112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2" name="Picture 11" descr="indexpč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628800"/>
            <a:ext cx="1080120" cy="1008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3" name="Picture 12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1628800"/>
            <a:ext cx="108012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4" name="Picture 13" descr="indexze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1628800"/>
            <a:ext cx="1152128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9" name="Rectangle 8"/>
          <p:cNvSpPr/>
          <p:nvPr/>
        </p:nvSpPr>
        <p:spPr>
          <a:xfrm>
            <a:off x="3491880" y="476672"/>
            <a:ext cx="2935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6589"/>
                <a:gd name="adj2" fmla="val 64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sr-Cyrl-R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rgbClr val="EB25CF"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mic Sans MS" pitchFamily="66" charset="0"/>
              </a:rPr>
              <a:t>ЕКИПЕ: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63500">
                  <a:srgbClr val="EB25CF">
                    <a:alpha val="4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 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endParaRPr lang="en-US" dirty="0"/>
          </a:p>
        </p:txBody>
      </p:sp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501008"/>
            <a:ext cx="1876425" cy="2438400"/>
          </a:xfrm>
        </p:spPr>
      </p:pic>
      <p:sp>
        <p:nvSpPr>
          <p:cNvPr id="5" name="Rectangle 4"/>
          <p:cNvSpPr/>
          <p:nvPr/>
        </p:nvSpPr>
        <p:spPr>
          <a:xfrm>
            <a:off x="2411760" y="1988840"/>
            <a:ext cx="5698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В) 3. лице једнине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922432"/>
          </a:xfrm>
          <a:solidFill>
            <a:srgbClr val="FF33CC"/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3. КРУГ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mages brz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3212976"/>
            <a:ext cx="2752725" cy="2232248"/>
          </a:xfrm>
        </p:spPr>
      </p:pic>
      <p:pic>
        <p:nvPicPr>
          <p:cNvPr id="6" name="Content Placeholder 5" descr="images brz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3573016"/>
            <a:ext cx="3240360" cy="2377430"/>
          </a:xfrm>
        </p:spPr>
      </p:pic>
      <p:pic>
        <p:nvPicPr>
          <p:cNvPr id="7" name="Content Placeholder 4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204864"/>
            <a:ext cx="2752725" cy="1657350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5076056" y="4221088"/>
            <a:ext cx="864096" cy="64807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347864" y="2780928"/>
            <a:ext cx="504056" cy="36004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1475656" y="4941168"/>
            <a:ext cx="432048" cy="28803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4427984" y="4941168"/>
            <a:ext cx="360040" cy="28803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35696" y="2492896"/>
            <a:ext cx="360040" cy="216024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190625" y="5362575"/>
            <a:ext cx="7562850" cy="1020763"/>
          </a:xfrm>
          <a:custGeom>
            <a:avLst/>
            <a:gdLst>
              <a:gd name="connsiteX0" fmla="*/ 0 w 7562850"/>
              <a:gd name="connsiteY0" fmla="*/ 381000 h 1020763"/>
              <a:gd name="connsiteX1" fmla="*/ 200025 w 7562850"/>
              <a:gd name="connsiteY1" fmla="*/ 295275 h 1020763"/>
              <a:gd name="connsiteX2" fmla="*/ 695325 w 7562850"/>
              <a:gd name="connsiteY2" fmla="*/ 200025 h 1020763"/>
              <a:gd name="connsiteX3" fmla="*/ 1343025 w 7562850"/>
              <a:gd name="connsiteY3" fmla="*/ 304800 h 1020763"/>
              <a:gd name="connsiteX4" fmla="*/ 1866900 w 7562850"/>
              <a:gd name="connsiteY4" fmla="*/ 800100 h 1020763"/>
              <a:gd name="connsiteX5" fmla="*/ 2581275 w 7562850"/>
              <a:gd name="connsiteY5" fmla="*/ 981075 h 1020763"/>
              <a:gd name="connsiteX6" fmla="*/ 3219450 w 7562850"/>
              <a:gd name="connsiteY6" fmla="*/ 561975 h 1020763"/>
              <a:gd name="connsiteX7" fmla="*/ 3838575 w 7562850"/>
              <a:gd name="connsiteY7" fmla="*/ 219075 h 1020763"/>
              <a:gd name="connsiteX8" fmla="*/ 4676775 w 7562850"/>
              <a:gd name="connsiteY8" fmla="*/ 228600 h 1020763"/>
              <a:gd name="connsiteX9" fmla="*/ 5057775 w 7562850"/>
              <a:gd name="connsiteY9" fmla="*/ 457200 h 1020763"/>
              <a:gd name="connsiteX10" fmla="*/ 5305425 w 7562850"/>
              <a:gd name="connsiteY10" fmla="*/ 685800 h 1020763"/>
              <a:gd name="connsiteX11" fmla="*/ 5791200 w 7562850"/>
              <a:gd name="connsiteY11" fmla="*/ 857250 h 1020763"/>
              <a:gd name="connsiteX12" fmla="*/ 6200775 w 7562850"/>
              <a:gd name="connsiteY12" fmla="*/ 866775 h 1020763"/>
              <a:gd name="connsiteX13" fmla="*/ 6858000 w 7562850"/>
              <a:gd name="connsiteY13" fmla="*/ 657225 h 1020763"/>
              <a:gd name="connsiteX14" fmla="*/ 7391400 w 7562850"/>
              <a:gd name="connsiteY14" fmla="*/ 209550 h 1020763"/>
              <a:gd name="connsiteX15" fmla="*/ 7562850 w 7562850"/>
              <a:gd name="connsiteY15" fmla="*/ 0 h 102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2850" h="1020763">
                <a:moveTo>
                  <a:pt x="0" y="381000"/>
                </a:moveTo>
                <a:cubicBezTo>
                  <a:pt x="42069" y="353218"/>
                  <a:pt x="84138" y="325437"/>
                  <a:pt x="200025" y="295275"/>
                </a:cubicBezTo>
                <a:cubicBezTo>
                  <a:pt x="315912" y="265113"/>
                  <a:pt x="504825" y="198438"/>
                  <a:pt x="695325" y="200025"/>
                </a:cubicBezTo>
                <a:cubicBezTo>
                  <a:pt x="885825" y="201612"/>
                  <a:pt x="1147763" y="204788"/>
                  <a:pt x="1343025" y="304800"/>
                </a:cubicBezTo>
                <a:cubicBezTo>
                  <a:pt x="1538287" y="404812"/>
                  <a:pt x="1660525" y="687388"/>
                  <a:pt x="1866900" y="800100"/>
                </a:cubicBezTo>
                <a:cubicBezTo>
                  <a:pt x="2073275" y="912812"/>
                  <a:pt x="2355850" y="1020763"/>
                  <a:pt x="2581275" y="981075"/>
                </a:cubicBezTo>
                <a:cubicBezTo>
                  <a:pt x="2806700" y="941388"/>
                  <a:pt x="3009900" y="688975"/>
                  <a:pt x="3219450" y="561975"/>
                </a:cubicBezTo>
                <a:cubicBezTo>
                  <a:pt x="3429000" y="434975"/>
                  <a:pt x="3595688" y="274637"/>
                  <a:pt x="3838575" y="219075"/>
                </a:cubicBezTo>
                <a:cubicBezTo>
                  <a:pt x="4081462" y="163513"/>
                  <a:pt x="4473575" y="188913"/>
                  <a:pt x="4676775" y="228600"/>
                </a:cubicBezTo>
                <a:cubicBezTo>
                  <a:pt x="4879975" y="268288"/>
                  <a:pt x="4953000" y="381000"/>
                  <a:pt x="5057775" y="457200"/>
                </a:cubicBezTo>
                <a:cubicBezTo>
                  <a:pt x="5162550" y="533400"/>
                  <a:pt x="5183188" y="619125"/>
                  <a:pt x="5305425" y="685800"/>
                </a:cubicBezTo>
                <a:cubicBezTo>
                  <a:pt x="5427663" y="752475"/>
                  <a:pt x="5641975" y="827088"/>
                  <a:pt x="5791200" y="857250"/>
                </a:cubicBezTo>
                <a:cubicBezTo>
                  <a:pt x="5940425" y="887413"/>
                  <a:pt x="6022975" y="900112"/>
                  <a:pt x="6200775" y="866775"/>
                </a:cubicBezTo>
                <a:cubicBezTo>
                  <a:pt x="6378575" y="833438"/>
                  <a:pt x="6659563" y="766763"/>
                  <a:pt x="6858000" y="657225"/>
                </a:cubicBezTo>
                <a:cubicBezTo>
                  <a:pt x="7056438" y="547688"/>
                  <a:pt x="7273925" y="319088"/>
                  <a:pt x="7391400" y="209550"/>
                </a:cubicBezTo>
                <a:cubicBezTo>
                  <a:pt x="7508875" y="100013"/>
                  <a:pt x="7535862" y="50006"/>
                  <a:pt x="7562850" y="0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62400" y="3783013"/>
            <a:ext cx="1866900" cy="190500"/>
          </a:xfrm>
          <a:custGeom>
            <a:avLst/>
            <a:gdLst>
              <a:gd name="connsiteX0" fmla="*/ 0 w 1866900"/>
              <a:gd name="connsiteY0" fmla="*/ 179387 h 190500"/>
              <a:gd name="connsiteX1" fmla="*/ 390525 w 1866900"/>
              <a:gd name="connsiteY1" fmla="*/ 17462 h 190500"/>
              <a:gd name="connsiteX2" fmla="*/ 828675 w 1866900"/>
              <a:gd name="connsiteY2" fmla="*/ 188912 h 190500"/>
              <a:gd name="connsiteX3" fmla="*/ 1285875 w 1866900"/>
              <a:gd name="connsiteY3" fmla="*/ 26987 h 190500"/>
              <a:gd name="connsiteX4" fmla="*/ 1866900 w 1866900"/>
              <a:gd name="connsiteY4" fmla="*/ 26987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900" h="190500">
                <a:moveTo>
                  <a:pt x="0" y="179387"/>
                </a:moveTo>
                <a:cubicBezTo>
                  <a:pt x="126206" y="97631"/>
                  <a:pt x="252413" y="15875"/>
                  <a:pt x="390525" y="17462"/>
                </a:cubicBezTo>
                <a:cubicBezTo>
                  <a:pt x="528637" y="19049"/>
                  <a:pt x="679450" y="187325"/>
                  <a:pt x="828675" y="188912"/>
                </a:cubicBezTo>
                <a:cubicBezTo>
                  <a:pt x="977900" y="190500"/>
                  <a:pt x="1112838" y="53974"/>
                  <a:pt x="1285875" y="26987"/>
                </a:cubicBezTo>
                <a:cubicBezTo>
                  <a:pt x="1458912" y="0"/>
                  <a:pt x="1662906" y="13493"/>
                  <a:pt x="1866900" y="26987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u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138032"/>
          </a:xfrm>
          <a:solidFill>
            <a:srgbClr val="CC00CC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219256" cy="640080"/>
          </a:xfrm>
          <a:solidFill>
            <a:srgbClr val="FF66CC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sr-Latn-RS" sz="4000" dirty="0" smtClean="0">
                <a:latin typeface="Comic Sans MS" pitchFamily="66" charset="0"/>
              </a:rPr>
              <a:t>3.</a:t>
            </a:r>
            <a:r>
              <a:rPr lang="sr-Cyrl-RS" sz="4000" dirty="0" smtClean="0">
                <a:latin typeface="Comic Sans MS" pitchFamily="66" charset="0"/>
              </a:rPr>
              <a:t>Питање :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283968" y="1268760"/>
            <a:ext cx="4258816" cy="640080"/>
          </a:xfrm>
        </p:spPr>
        <p:txBody>
          <a:bodyPr>
            <a:no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*Предикат одговара на питање 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" name="Content Placeholder 9" descr="indexsov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 rot="21381742">
            <a:off x="449009" y="1597338"/>
            <a:ext cx="3677338" cy="4072266"/>
          </a:xfrm>
          <a:prstGeom prst="roundRect">
            <a:avLst>
              <a:gd name="adj" fmla="val 15722"/>
            </a:avLst>
          </a:prstGeom>
          <a:ln w="7620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83968" y="1772816"/>
            <a:ext cx="4680520" cy="3600400"/>
          </a:xfrm>
        </p:spPr>
        <p:txBody>
          <a:bodyPr/>
          <a:lstStyle/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а) Како се врши радња ? 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б) Која радња се врши или 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   шта ради субјекат? </a:t>
            </a:r>
          </a:p>
          <a:p>
            <a:pPr>
              <a:buNone/>
            </a:pPr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в) Ко врши  радњу ?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0040"/>
          </a:xfrm>
          <a:solidFill>
            <a:srgbClr val="CC00CC"/>
          </a:solidFill>
          <a:ln>
            <a:solidFill>
              <a:srgbClr val="CC00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147248" cy="796466"/>
          </a:xfrm>
          <a:solidFill>
            <a:srgbClr val="00FF00"/>
          </a:solidFill>
          <a:ln w="38100"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* Тачан одговор :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71600" y="1772816"/>
            <a:ext cx="7272808" cy="640080"/>
          </a:xfrm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  <a:latin typeface="Comic Sans MS" pitchFamily="66" charset="0"/>
              </a:rPr>
              <a:t>Б) Која радња се врши или шта ради субјекат ?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645024"/>
            <a:ext cx="1306488" cy="1439112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7" name="Content Placeholder 6" descr="indexsov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635896" y="3429000"/>
            <a:ext cx="1766101" cy="1727200"/>
          </a:xfrm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random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138032"/>
          </a:xfrm>
          <a:solidFill>
            <a:srgbClr val="CC00CC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075240" cy="640080"/>
          </a:xfrm>
          <a:solidFill>
            <a:srgbClr val="FF66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3.Питање 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1960" y="1484784"/>
            <a:ext cx="4455408" cy="640080"/>
          </a:xfrm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*Које речи имају исти род и број   </a:t>
            </a:r>
          </a:p>
          <a:p>
            <a:r>
              <a:rPr lang="sr-Cyrl-RS" sz="2000" dirty="0" smtClean="0">
                <a:latin typeface="Comic Sans MS" pitchFamily="66" charset="0"/>
              </a:rPr>
              <a:t>  као и именица уз коју стоје ?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7" name="Content Placeholder 6" descr="indexzec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83568" y="1700808"/>
            <a:ext cx="3024336" cy="3672408"/>
          </a:xfrm>
          <a:prstGeom prst="roundRect">
            <a:avLst>
              <a:gd name="adj" fmla="val 10536"/>
            </a:avLst>
          </a:prstGeom>
          <a:ln w="5715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9952" y="2420888"/>
            <a:ext cx="4546848" cy="3240360"/>
          </a:xfrm>
        </p:spPr>
        <p:txBody>
          <a:bodyPr/>
          <a:lstStyle/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а) придеви 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Б) глаголи</a:t>
            </a:r>
          </a:p>
          <a:p>
            <a:endParaRPr lang="sr-Cyrl-RS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В) придеви и глаголи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0040"/>
          </a:xfrm>
          <a:solidFill>
            <a:srgbClr val="CC00CC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147248" cy="640080"/>
          </a:xfrm>
          <a:solidFill>
            <a:srgbClr val="00FF00"/>
          </a:solidFill>
          <a:ln w="38100"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* Тачан одговор 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699792" y="1844824"/>
            <a:ext cx="4023360" cy="640080"/>
          </a:xfrm>
          <a:ln w="28575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Comic Sans MS" pitchFamily="66" charset="0"/>
              </a:rPr>
              <a:t>а) придеви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7" name="Content Placeholder 6" descr="indexzec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563888" y="3068960"/>
            <a:ext cx="2394967" cy="1991866"/>
          </a:xfrm>
          <a:ln w="28575">
            <a:solidFill>
              <a:srgbClr val="FFFF00"/>
            </a:solidFill>
            <a:prstDash val="soli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0040"/>
          </a:xfrm>
          <a:solidFill>
            <a:srgbClr val="CC00CC"/>
          </a:solidFill>
          <a:ln w="28575">
            <a:solidFill>
              <a:srgbClr val="FFFF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328278"/>
            <a:ext cx="8136904" cy="640080"/>
          </a:xfrm>
          <a:solidFill>
            <a:srgbClr val="FF66CC"/>
          </a:solidFill>
          <a:ln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3. Питање :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51920" y="1196752"/>
            <a:ext cx="4824536" cy="640080"/>
          </a:xfrm>
          <a:ln>
            <a:solidFill>
              <a:srgbClr val="FFFF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* Одреди службу подвучене речи 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7" name="Content Placeholder 6" descr="indexpč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1556792"/>
            <a:ext cx="2880320" cy="3672408"/>
          </a:xfrm>
          <a:prstGeom prst="roundRect">
            <a:avLst>
              <a:gd name="adj" fmla="val 16667"/>
            </a:avLst>
          </a:prstGeom>
          <a:ln w="3810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23928" y="1916832"/>
            <a:ext cx="4968552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000" i="1" dirty="0" smtClean="0">
                <a:solidFill>
                  <a:srgbClr val="C00000"/>
                </a:solidFill>
                <a:latin typeface="Comic Sans MS" pitchFamily="66" charset="0"/>
              </a:rPr>
              <a:t>Тог поподнева је,изнад нашег града, киша  почела </a:t>
            </a:r>
            <a:r>
              <a:rPr lang="sr-Cyrl-RS" sz="2000" i="1" u="sng" dirty="0" smtClean="0">
                <a:solidFill>
                  <a:srgbClr val="C00000"/>
                </a:solidFill>
                <a:latin typeface="Comic Sans MS" pitchFamily="66" charset="0"/>
              </a:rPr>
              <a:t>изненада</a:t>
            </a:r>
            <a:r>
              <a:rPr lang="sr-Cyrl-RS" sz="2000" i="1" dirty="0" smtClean="0">
                <a:solidFill>
                  <a:srgbClr val="C00000"/>
                </a:solidFill>
                <a:latin typeface="Comic Sans MS" pitchFamily="66" charset="0"/>
              </a:rPr>
              <a:t> да пада.  </a:t>
            </a:r>
          </a:p>
          <a:p>
            <a:pPr>
              <a:buNone/>
            </a:pPr>
            <a:endParaRPr lang="sr-Cyrl-RS" sz="20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latin typeface="Comic Sans MS" pitchFamily="66" charset="0"/>
              </a:rPr>
              <a:t>а) реч која означава </a:t>
            </a:r>
            <a:r>
              <a:rPr lang="sr-Cyrl-RS" sz="2000" b="1" dirty="0" smtClean="0">
                <a:latin typeface="Comic Sans MS" pitchFamily="66" charset="0"/>
              </a:rPr>
              <a:t>место </a:t>
            </a: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       дешавања радње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latin typeface="Comic Sans MS" pitchFamily="66" charset="0"/>
              </a:rPr>
              <a:t>б) реч која означава </a:t>
            </a:r>
            <a:r>
              <a:rPr lang="sr-Cyrl-RS" sz="2000" b="1" dirty="0" smtClean="0">
                <a:latin typeface="Comic Sans MS" pitchFamily="66" charset="0"/>
              </a:rPr>
              <a:t>време</a:t>
            </a:r>
            <a:r>
              <a:rPr lang="sr-Cyrl-RS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        дешавања радње</a:t>
            </a:r>
          </a:p>
          <a:p>
            <a:pPr>
              <a:buFont typeface="Wingdings" pitchFamily="2" charset="2"/>
              <a:buChar char="v"/>
            </a:pPr>
            <a:r>
              <a:rPr lang="sr-Cyrl-RS" sz="2000" dirty="0" smtClean="0">
                <a:latin typeface="Comic Sans MS" pitchFamily="66" charset="0"/>
              </a:rPr>
              <a:t>в) реч која означава </a:t>
            </a:r>
            <a:r>
              <a:rPr lang="sr-Cyrl-RS" sz="2000" b="1" dirty="0" smtClean="0">
                <a:latin typeface="Comic Sans MS" pitchFamily="66" charset="0"/>
              </a:rPr>
              <a:t>начин</a:t>
            </a: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       дешавања радње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6024"/>
          </a:xfrm>
          <a:solidFill>
            <a:srgbClr val="CC00CC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075240" cy="640080"/>
          </a:xfrm>
          <a:solidFill>
            <a:srgbClr val="00FF00"/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* Тачан одговор :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35696" y="1556792"/>
            <a:ext cx="5616624" cy="640080"/>
          </a:xfrm>
          <a:ln w="28575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в)  реч која означава </a:t>
            </a:r>
            <a:r>
              <a:rPr lang="sr-Cyrl-RS" sz="2000" b="1" dirty="0" smtClean="0">
                <a:latin typeface="Comic Sans MS" pitchFamily="66" charset="0"/>
              </a:rPr>
              <a:t>НАЧИН</a:t>
            </a:r>
            <a:r>
              <a:rPr lang="sr-Cyrl-RS" sz="2000" dirty="0" smtClean="0">
                <a:latin typeface="Comic Sans MS" pitchFamily="66" charset="0"/>
              </a:rPr>
              <a:t> вршења радње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7" name="Content Placeholder 6" descr="indexpč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543300" y="3105944"/>
            <a:ext cx="2047875" cy="2228850"/>
          </a:xfrm>
          <a:ln w="38100">
            <a:solidFill>
              <a:srgbClr val="FFFF00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 dir="vert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0040"/>
          </a:xfrm>
          <a:solidFill>
            <a:srgbClr val="CC00CC"/>
          </a:solidFill>
          <a:ln w="28575"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219256" cy="640080"/>
          </a:xfrm>
          <a:solidFill>
            <a:srgbClr val="FF66CC"/>
          </a:solidFill>
          <a:ln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3.Питање :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79912" y="1268760"/>
            <a:ext cx="4671432" cy="640080"/>
          </a:xfrm>
          <a:ln w="28575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*Препознај придеве у реченици: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7" name="Content Placeholder 6" descr="index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2736304" cy="3379539"/>
          </a:xfrm>
          <a:prstGeom prst="roundRect">
            <a:avLst>
              <a:gd name="adj" fmla="val 10254"/>
            </a:avLst>
          </a:prstGeom>
          <a:ln w="3810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79912" y="2204864"/>
            <a:ext cx="4906888" cy="2879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000" i="1" dirty="0" smtClean="0">
                <a:solidFill>
                  <a:srgbClr val="C00000"/>
                </a:solidFill>
                <a:latin typeface="Comic Sans MS" pitchFamily="66" charset="0"/>
              </a:rPr>
              <a:t>   Стара Биљина бака је седела на клупи поред  мале, зелене куће.</a:t>
            </a:r>
          </a:p>
          <a:p>
            <a:pPr>
              <a:buNone/>
            </a:pPr>
            <a:endParaRPr lang="sr-Cyrl-RS" sz="20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А) стара ,мала , зелена, Биљина</a:t>
            </a:r>
          </a:p>
          <a:p>
            <a:pPr>
              <a:buClr>
                <a:schemeClr val="tx2"/>
              </a:buClr>
            </a:pPr>
            <a:endParaRPr lang="sr-Cyrl-RS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Б) мала, кућа , бака, зелена</a:t>
            </a:r>
          </a:p>
          <a:p>
            <a:pPr>
              <a:buClr>
                <a:schemeClr val="tx2"/>
              </a:buClr>
            </a:pPr>
            <a:endParaRPr lang="sr-Cyrl-RS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В) је седела, поред , клупа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210040"/>
          </a:xfrm>
          <a:solidFill>
            <a:srgbClr val="CC00CC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8003232" cy="640080"/>
          </a:xfrm>
          <a:solidFill>
            <a:srgbClr val="00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sr-Cyrl-RS" sz="4000" dirty="0" smtClean="0">
                <a:latin typeface="Comic Sans MS" pitchFamily="66" charset="0"/>
              </a:rPr>
              <a:t>* Тачан одговор 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411760" y="1628800"/>
            <a:ext cx="4248472" cy="640080"/>
          </a:xfrm>
          <a:ln w="28575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а) стара, мала, зелена ,Биљина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7" name="Content Placeholder 6" descr="index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635896" y="2708920"/>
            <a:ext cx="2097980" cy="2448272"/>
          </a:xfrm>
          <a:ln w="28575">
            <a:solidFill>
              <a:srgbClr val="FFFF00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 w="28575">
            <a:solidFill>
              <a:srgbClr val="FF33CC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rgbClr val="FF33CC"/>
                </a:solidFill>
                <a:latin typeface="Comic Sans MS" pitchFamily="66" charset="0"/>
              </a:rPr>
              <a:t>1.КРУГ ПИТАЊА</a:t>
            </a:r>
            <a:endParaRPr lang="en-US" sz="3600" dirty="0">
              <a:solidFill>
                <a:srgbClr val="FF33CC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images brz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060848"/>
            <a:ext cx="4005361" cy="3240359"/>
          </a:xfrm>
        </p:spPr>
      </p:pic>
      <p:sp>
        <p:nvSpPr>
          <p:cNvPr id="5" name="Cloud 4"/>
          <p:cNvSpPr/>
          <p:nvPr/>
        </p:nvSpPr>
        <p:spPr>
          <a:xfrm>
            <a:off x="1403648" y="3789040"/>
            <a:ext cx="648072" cy="504056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483768" y="4365104"/>
            <a:ext cx="432048" cy="36004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059832" y="3933056"/>
            <a:ext cx="216024" cy="144016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79712" y="4725144"/>
            <a:ext cx="6408712" cy="1120601"/>
          </a:xfrm>
          <a:custGeom>
            <a:avLst/>
            <a:gdLst>
              <a:gd name="connsiteX0" fmla="*/ 0 w 4295775"/>
              <a:gd name="connsiteY0" fmla="*/ 619125 h 715962"/>
              <a:gd name="connsiteX1" fmla="*/ 1428750 w 4295775"/>
              <a:gd name="connsiteY1" fmla="*/ 333375 h 715962"/>
              <a:gd name="connsiteX2" fmla="*/ 2695575 w 4295775"/>
              <a:gd name="connsiteY2" fmla="*/ 685800 h 715962"/>
              <a:gd name="connsiteX3" fmla="*/ 3429000 w 4295775"/>
              <a:gd name="connsiteY3" fmla="*/ 152400 h 715962"/>
              <a:gd name="connsiteX4" fmla="*/ 4295775 w 4295775"/>
              <a:gd name="connsiteY4" fmla="*/ 0 h 71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5775" h="715962">
                <a:moveTo>
                  <a:pt x="0" y="619125"/>
                </a:moveTo>
                <a:cubicBezTo>
                  <a:pt x="489744" y="470694"/>
                  <a:pt x="979488" y="322263"/>
                  <a:pt x="1428750" y="333375"/>
                </a:cubicBezTo>
                <a:cubicBezTo>
                  <a:pt x="1878012" y="344487"/>
                  <a:pt x="2362200" y="715962"/>
                  <a:pt x="2695575" y="685800"/>
                </a:cubicBezTo>
                <a:cubicBezTo>
                  <a:pt x="3028950" y="655638"/>
                  <a:pt x="3162300" y="266700"/>
                  <a:pt x="3429000" y="152400"/>
                </a:cubicBezTo>
                <a:cubicBezTo>
                  <a:pt x="3695700" y="38100"/>
                  <a:pt x="3995737" y="19050"/>
                  <a:pt x="4295775" y="0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  <a:solidFill>
            <a:srgbClr val="FF33CC"/>
          </a:solidFill>
          <a:ln w="38100"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4. Круг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3" name="Content Placeholder 12" descr="images brz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780928"/>
            <a:ext cx="2752725" cy="1657350"/>
          </a:xfrm>
        </p:spPr>
      </p:pic>
      <p:pic>
        <p:nvPicPr>
          <p:cNvPr id="15" name="Content Placeholder 14" descr="images brz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2492896"/>
            <a:ext cx="3240360" cy="2664296"/>
          </a:xfrm>
        </p:spPr>
      </p:pic>
      <p:pic>
        <p:nvPicPr>
          <p:cNvPr id="14" name="Content Placeholder 12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221088"/>
            <a:ext cx="2752725" cy="1657350"/>
          </a:xfrm>
          <a:prstGeom prst="rect">
            <a:avLst/>
          </a:prstGeom>
        </p:spPr>
      </p:pic>
      <p:pic>
        <p:nvPicPr>
          <p:cNvPr id="16" name="Content Placeholder 12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700808"/>
            <a:ext cx="2752725" cy="1657350"/>
          </a:xfrm>
          <a:prstGeom prst="rect">
            <a:avLst/>
          </a:prstGeom>
        </p:spPr>
      </p:pic>
      <p:sp>
        <p:nvSpPr>
          <p:cNvPr id="17" name="Freeform 16"/>
          <p:cNvSpPr/>
          <p:nvPr/>
        </p:nvSpPr>
        <p:spPr>
          <a:xfrm>
            <a:off x="3648075" y="3246438"/>
            <a:ext cx="2667000" cy="342899"/>
          </a:xfrm>
          <a:custGeom>
            <a:avLst/>
            <a:gdLst>
              <a:gd name="connsiteX0" fmla="*/ 0 w 2667000"/>
              <a:gd name="connsiteY0" fmla="*/ 163512 h 342899"/>
              <a:gd name="connsiteX1" fmla="*/ 200025 w 2667000"/>
              <a:gd name="connsiteY1" fmla="*/ 49212 h 342899"/>
              <a:gd name="connsiteX2" fmla="*/ 438150 w 2667000"/>
              <a:gd name="connsiteY2" fmla="*/ 1587 h 342899"/>
              <a:gd name="connsiteX3" fmla="*/ 695325 w 2667000"/>
              <a:gd name="connsiteY3" fmla="*/ 58737 h 342899"/>
              <a:gd name="connsiteX4" fmla="*/ 923925 w 2667000"/>
              <a:gd name="connsiteY4" fmla="*/ 306387 h 342899"/>
              <a:gd name="connsiteX5" fmla="*/ 1276350 w 2667000"/>
              <a:gd name="connsiteY5" fmla="*/ 277812 h 342899"/>
              <a:gd name="connsiteX6" fmla="*/ 1571625 w 2667000"/>
              <a:gd name="connsiteY6" fmla="*/ 163512 h 342899"/>
              <a:gd name="connsiteX7" fmla="*/ 1943100 w 2667000"/>
              <a:gd name="connsiteY7" fmla="*/ 11112 h 342899"/>
              <a:gd name="connsiteX8" fmla="*/ 2419350 w 2667000"/>
              <a:gd name="connsiteY8" fmla="*/ 115887 h 342899"/>
              <a:gd name="connsiteX9" fmla="*/ 2667000 w 2667000"/>
              <a:gd name="connsiteY9" fmla="*/ 1587 h 34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7000" h="342899">
                <a:moveTo>
                  <a:pt x="0" y="163512"/>
                </a:moveTo>
                <a:cubicBezTo>
                  <a:pt x="63500" y="119856"/>
                  <a:pt x="127000" y="76200"/>
                  <a:pt x="200025" y="49212"/>
                </a:cubicBezTo>
                <a:cubicBezTo>
                  <a:pt x="273050" y="22225"/>
                  <a:pt x="355600" y="0"/>
                  <a:pt x="438150" y="1587"/>
                </a:cubicBezTo>
                <a:cubicBezTo>
                  <a:pt x="520700" y="3174"/>
                  <a:pt x="614363" y="7937"/>
                  <a:pt x="695325" y="58737"/>
                </a:cubicBezTo>
                <a:cubicBezTo>
                  <a:pt x="776287" y="109537"/>
                  <a:pt x="827088" y="269875"/>
                  <a:pt x="923925" y="306387"/>
                </a:cubicBezTo>
                <a:cubicBezTo>
                  <a:pt x="1020762" y="342899"/>
                  <a:pt x="1168400" y="301625"/>
                  <a:pt x="1276350" y="277812"/>
                </a:cubicBezTo>
                <a:cubicBezTo>
                  <a:pt x="1384300" y="254000"/>
                  <a:pt x="1460500" y="207962"/>
                  <a:pt x="1571625" y="163512"/>
                </a:cubicBezTo>
                <a:cubicBezTo>
                  <a:pt x="1682750" y="119062"/>
                  <a:pt x="1801813" y="19050"/>
                  <a:pt x="1943100" y="11112"/>
                </a:cubicBezTo>
                <a:cubicBezTo>
                  <a:pt x="2084388" y="3175"/>
                  <a:pt x="2298700" y="117475"/>
                  <a:pt x="2419350" y="115887"/>
                </a:cubicBezTo>
                <a:cubicBezTo>
                  <a:pt x="2540000" y="114300"/>
                  <a:pt x="2603500" y="57943"/>
                  <a:pt x="2667000" y="1587"/>
                </a:cubicBezTo>
              </a:path>
            </a:pathLst>
          </a:custGeom>
          <a:ln w="19050">
            <a:solidFill>
              <a:srgbClr val="00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95375" y="4732338"/>
            <a:ext cx="7797105" cy="1604962"/>
          </a:xfrm>
          <a:custGeom>
            <a:avLst/>
            <a:gdLst>
              <a:gd name="connsiteX0" fmla="*/ 0 w 7362825"/>
              <a:gd name="connsiteY0" fmla="*/ 544512 h 1604962"/>
              <a:gd name="connsiteX1" fmla="*/ 419100 w 7362825"/>
              <a:gd name="connsiteY1" fmla="*/ 201612 h 1604962"/>
              <a:gd name="connsiteX2" fmla="*/ 962025 w 7362825"/>
              <a:gd name="connsiteY2" fmla="*/ 1587 h 1604962"/>
              <a:gd name="connsiteX3" fmla="*/ 1590675 w 7362825"/>
              <a:gd name="connsiteY3" fmla="*/ 192087 h 1604962"/>
              <a:gd name="connsiteX4" fmla="*/ 1724025 w 7362825"/>
              <a:gd name="connsiteY4" fmla="*/ 544512 h 1604962"/>
              <a:gd name="connsiteX5" fmla="*/ 1171575 w 7362825"/>
              <a:gd name="connsiteY5" fmla="*/ 1068387 h 1604962"/>
              <a:gd name="connsiteX6" fmla="*/ 1628775 w 7362825"/>
              <a:gd name="connsiteY6" fmla="*/ 1497012 h 1604962"/>
              <a:gd name="connsiteX7" fmla="*/ 2133600 w 7362825"/>
              <a:gd name="connsiteY7" fmla="*/ 1163637 h 1604962"/>
              <a:gd name="connsiteX8" fmla="*/ 2590800 w 7362825"/>
              <a:gd name="connsiteY8" fmla="*/ 1077912 h 1604962"/>
              <a:gd name="connsiteX9" fmla="*/ 3162300 w 7362825"/>
              <a:gd name="connsiteY9" fmla="*/ 1516062 h 1604962"/>
              <a:gd name="connsiteX10" fmla="*/ 4029075 w 7362825"/>
              <a:gd name="connsiteY10" fmla="*/ 1497012 h 1604962"/>
              <a:gd name="connsiteX11" fmla="*/ 4343400 w 7362825"/>
              <a:gd name="connsiteY11" fmla="*/ 868362 h 1604962"/>
              <a:gd name="connsiteX12" fmla="*/ 5267325 w 7362825"/>
              <a:gd name="connsiteY12" fmla="*/ 801687 h 1604962"/>
              <a:gd name="connsiteX13" fmla="*/ 6029325 w 7362825"/>
              <a:gd name="connsiteY13" fmla="*/ 1354137 h 1604962"/>
              <a:gd name="connsiteX14" fmla="*/ 7362825 w 7362825"/>
              <a:gd name="connsiteY14" fmla="*/ 449262 h 160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62825" h="1604962">
                <a:moveTo>
                  <a:pt x="0" y="544512"/>
                </a:moveTo>
                <a:cubicBezTo>
                  <a:pt x="129381" y="418305"/>
                  <a:pt x="258763" y="292099"/>
                  <a:pt x="419100" y="201612"/>
                </a:cubicBezTo>
                <a:cubicBezTo>
                  <a:pt x="579437" y="111125"/>
                  <a:pt x="766763" y="3174"/>
                  <a:pt x="962025" y="1587"/>
                </a:cubicBezTo>
                <a:cubicBezTo>
                  <a:pt x="1157287" y="0"/>
                  <a:pt x="1463675" y="101600"/>
                  <a:pt x="1590675" y="192087"/>
                </a:cubicBezTo>
                <a:cubicBezTo>
                  <a:pt x="1717675" y="282574"/>
                  <a:pt x="1793875" y="398462"/>
                  <a:pt x="1724025" y="544512"/>
                </a:cubicBezTo>
                <a:cubicBezTo>
                  <a:pt x="1654175" y="690562"/>
                  <a:pt x="1187450" y="909637"/>
                  <a:pt x="1171575" y="1068387"/>
                </a:cubicBezTo>
                <a:cubicBezTo>
                  <a:pt x="1155700" y="1227137"/>
                  <a:pt x="1468438" y="1481137"/>
                  <a:pt x="1628775" y="1497012"/>
                </a:cubicBezTo>
                <a:cubicBezTo>
                  <a:pt x="1789112" y="1512887"/>
                  <a:pt x="1973263" y="1233487"/>
                  <a:pt x="2133600" y="1163637"/>
                </a:cubicBezTo>
                <a:cubicBezTo>
                  <a:pt x="2293937" y="1093787"/>
                  <a:pt x="2419350" y="1019175"/>
                  <a:pt x="2590800" y="1077912"/>
                </a:cubicBezTo>
                <a:cubicBezTo>
                  <a:pt x="2762250" y="1136649"/>
                  <a:pt x="2922588" y="1446212"/>
                  <a:pt x="3162300" y="1516062"/>
                </a:cubicBezTo>
                <a:cubicBezTo>
                  <a:pt x="3402013" y="1585912"/>
                  <a:pt x="3832225" y="1604962"/>
                  <a:pt x="4029075" y="1497012"/>
                </a:cubicBezTo>
                <a:cubicBezTo>
                  <a:pt x="4225925" y="1389062"/>
                  <a:pt x="4137025" y="984250"/>
                  <a:pt x="4343400" y="868362"/>
                </a:cubicBezTo>
                <a:cubicBezTo>
                  <a:pt x="4549775" y="752474"/>
                  <a:pt x="4986338" y="720725"/>
                  <a:pt x="5267325" y="801687"/>
                </a:cubicBezTo>
                <a:cubicBezTo>
                  <a:pt x="5548312" y="882649"/>
                  <a:pt x="5680075" y="1412874"/>
                  <a:pt x="6029325" y="1354137"/>
                </a:cubicBezTo>
                <a:cubicBezTo>
                  <a:pt x="6378575" y="1295400"/>
                  <a:pt x="6870700" y="872331"/>
                  <a:pt x="7362825" y="449262"/>
                </a:cubicBezTo>
              </a:path>
            </a:pathLst>
          </a:custGeom>
          <a:ln w="19050">
            <a:solidFill>
              <a:srgbClr val="00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/>
          <a:lstStyle/>
          <a:p>
            <a:r>
              <a:rPr lang="sr-Latn-RS" dirty="0" smtClean="0">
                <a:latin typeface="Comic Sans MS" pitchFamily="66" charset="0"/>
              </a:rPr>
              <a:t>4.</a:t>
            </a:r>
            <a:r>
              <a:rPr lang="sr-Cyrl-RS" dirty="0" smtClean="0">
                <a:latin typeface="Comic Sans MS" pitchFamily="66" charset="0"/>
              </a:rPr>
              <a:t>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" name="Content Placeholder 10" descr="indexsov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020272" y="188640"/>
            <a:ext cx="1728192" cy="1656184"/>
          </a:xfrm>
          <a:ln w="38100">
            <a:solidFill>
              <a:srgbClr val="00FF00"/>
            </a:solidFill>
          </a:ln>
          <a:effectLst>
            <a:glow rad="101600">
              <a:srgbClr val="F92759">
                <a:alpha val="6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624" y="2204864"/>
            <a:ext cx="7776864" cy="3528392"/>
          </a:xfr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* Реши ребус :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91880" y="2780928"/>
            <a:ext cx="86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‘‘</a:t>
            </a:r>
          </a:p>
        </p:txBody>
      </p:sp>
      <p:pic>
        <p:nvPicPr>
          <p:cNvPr id="6" name="Picture 7" descr="me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140968"/>
            <a:ext cx="1123950" cy="1090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084168" y="2492896"/>
            <a:ext cx="48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/>
              <a:t>‘‘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56376" y="2708920"/>
            <a:ext cx="48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dirty="0"/>
              <a:t>‘‘</a:t>
            </a:r>
          </a:p>
        </p:txBody>
      </p:sp>
      <p:pic>
        <p:nvPicPr>
          <p:cNvPr id="9" name="Picture 19" descr="vozic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356992"/>
            <a:ext cx="27908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potok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564904"/>
            <a:ext cx="1743075" cy="1800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omb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3848" y="1340768"/>
            <a:ext cx="3657600" cy="1472952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Content Placeholder 5" descr="indexsov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1287" y="3606800"/>
            <a:ext cx="2162175" cy="2114550"/>
          </a:xfrm>
        </p:spPr>
      </p:pic>
      <p:sp>
        <p:nvSpPr>
          <p:cNvPr id="5" name="Rectangle 4"/>
          <p:cNvSpPr/>
          <p:nvPr/>
        </p:nvSpPr>
        <p:spPr>
          <a:xfrm>
            <a:off x="3635896" y="1628800"/>
            <a:ext cx="2465740" cy="923330"/>
          </a:xfrm>
          <a:prstGeom prst="rect">
            <a:avLst/>
          </a:prstGeom>
          <a:noFill/>
          <a:ln>
            <a:solidFill>
              <a:srgbClr val="CC00CC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Време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Comic Sans MS" pitchFamily="66" charset="0"/>
              </a:rPr>
              <a:t>4.Питање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ze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88640"/>
            <a:ext cx="2466975" cy="18478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3648" y="2132856"/>
            <a:ext cx="7488832" cy="4104456"/>
          </a:xfrm>
          <a:ln>
            <a:solidFill>
              <a:srgbClr val="FF006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r-Cyrl-RS" dirty="0" smtClean="0">
                <a:solidFill>
                  <a:srgbClr val="FF0000"/>
                </a:solidFill>
                <a:latin typeface="Comic Sans MS" pitchFamily="66" charset="0"/>
              </a:rPr>
              <a:t>Реши ребус:</a:t>
            </a:r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4" descr="mes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429000"/>
            <a:ext cx="2016125" cy="2016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9912" y="2924944"/>
            <a:ext cx="63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 dirty="0"/>
              <a:t>‘‘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948463" y="3284538"/>
            <a:ext cx="4095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‘</a:t>
            </a:r>
          </a:p>
        </p:txBody>
      </p:sp>
      <p:pic>
        <p:nvPicPr>
          <p:cNvPr id="9" name="Picture 10" descr="top paint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8950" y="2779713"/>
            <a:ext cx="33131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 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6" name="Content Placeholder 5" descr="indexze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35896" y="4005064"/>
            <a:ext cx="2466975" cy="1847850"/>
          </a:xfrm>
        </p:spPr>
      </p:pic>
      <p:sp>
        <p:nvSpPr>
          <p:cNvPr id="5" name="Rectangle 4"/>
          <p:cNvSpPr/>
          <p:nvPr/>
        </p:nvSpPr>
        <p:spPr>
          <a:xfrm>
            <a:off x="3707904" y="1988840"/>
            <a:ext cx="2691763" cy="923330"/>
          </a:xfrm>
          <a:prstGeom prst="rect">
            <a:avLst/>
          </a:prstGeom>
          <a:noFill/>
          <a:ln>
            <a:solidFill>
              <a:srgbClr val="FF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МЕСТО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4.Питање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pč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300192" y="260648"/>
            <a:ext cx="1728192" cy="1800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08" y="2348880"/>
            <a:ext cx="7848872" cy="3838560"/>
          </a:xfrm>
          <a:ln>
            <a:solidFill>
              <a:srgbClr val="00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  <a:latin typeface="Comic Sans MS" pitchFamily="66" charset="0"/>
              </a:rPr>
              <a:t>*Реши ребус: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03648" y="3356992"/>
            <a:ext cx="1080120" cy="24493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9130"/>
              </a:avLst>
            </a:prstTxWarp>
          </a:bodyPr>
          <a:lstStyle/>
          <a:p>
            <a:pPr algn="ctr"/>
            <a:r>
              <a:rPr lang="sr-Cyrl-RS" sz="9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</a:t>
            </a:r>
            <a:endParaRPr lang="en-US" sz="9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Picture 7" descr="katanac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852936"/>
            <a:ext cx="106362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788024" y="2852936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/>
              <a:t>‘‘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532838" y="2636341"/>
            <a:ext cx="48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‘‘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243913" y="2636341"/>
            <a:ext cx="504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/>
              <a:t>‘‘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444208" y="2852936"/>
            <a:ext cx="336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dirty="0"/>
              <a:t>‘</a:t>
            </a:r>
          </a:p>
        </p:txBody>
      </p:sp>
      <p:pic>
        <p:nvPicPr>
          <p:cNvPr id="12" name="Picture 14" descr="potok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356992"/>
            <a:ext cx="2092325" cy="24479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" name="Picture 14" descr="Picture3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068960"/>
            <a:ext cx="1079500" cy="208756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 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6" name="Content Placeholder 5" descr="indexpč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212976"/>
            <a:ext cx="2047875" cy="2228850"/>
          </a:xfrm>
        </p:spPr>
      </p:pic>
      <p:sp>
        <p:nvSpPr>
          <p:cNvPr id="5" name="Rectangle 4"/>
          <p:cNvSpPr/>
          <p:nvPr/>
        </p:nvSpPr>
        <p:spPr>
          <a:xfrm>
            <a:off x="2987824" y="1556792"/>
            <a:ext cx="4092787" cy="923330"/>
          </a:xfrm>
          <a:prstGeom prst="rect">
            <a:avLst/>
          </a:prstGeom>
          <a:noFill/>
          <a:ln>
            <a:solidFill>
              <a:srgbClr val="FF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ПРЕДИКАТ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4.Питање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12161" y="404664"/>
            <a:ext cx="1584176" cy="1800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640" y="2132856"/>
            <a:ext cx="7602048" cy="4054584"/>
          </a:xfrm>
          <a:ln>
            <a:solidFill>
              <a:srgbClr val="FF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  <a:latin typeface="Comic Sans MS" pitchFamily="66" charset="0"/>
              </a:rPr>
              <a:t>*Реши ребус: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779565" y="2925068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‘‘</a:t>
            </a:r>
          </a:p>
        </p:txBody>
      </p:sp>
      <p:sp>
        <p:nvSpPr>
          <p:cNvPr id="7" name="WordArt 18"/>
          <p:cNvSpPr>
            <a:spLocks noChangeArrowheads="1" noChangeShapeType="1" noTextEdit="1"/>
          </p:cNvSpPr>
          <p:nvPr/>
        </p:nvSpPr>
        <p:spPr bwMode="auto">
          <a:xfrm>
            <a:off x="7668940" y="2925068"/>
            <a:ext cx="819150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RS" sz="8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50000">
                      <a:srgbClr val="0000FF"/>
                    </a:gs>
                    <a:gs pos="100000">
                      <a:srgbClr val="3399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Л</a:t>
            </a:r>
            <a:endParaRPr lang="en-US" sz="80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50000">
                    <a:srgbClr val="0000FF"/>
                  </a:gs>
                  <a:gs pos="100000">
                    <a:srgbClr val="3399FF"/>
                  </a:gs>
                </a:gsLst>
                <a:lin ang="189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7237140" y="3645793"/>
            <a:ext cx="1008062" cy="172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RS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О</a:t>
            </a:r>
            <a:endParaRPr lang="en-US" sz="9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9" name="WordArt 16"/>
          <p:cNvSpPr>
            <a:spLocks noChangeArrowheads="1" noChangeShapeType="1" noTextEdit="1"/>
          </p:cNvSpPr>
          <p:nvPr/>
        </p:nvSpPr>
        <p:spPr bwMode="auto">
          <a:xfrm>
            <a:off x="6948215" y="4580830"/>
            <a:ext cx="80962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RS" sz="9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50000">
                      <a:srgbClr val="0000FF"/>
                    </a:gs>
                    <a:gs pos="100000">
                      <a:srgbClr val="3399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Г</a:t>
            </a:r>
            <a:endParaRPr lang="en-US" sz="9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50000">
                    <a:srgbClr val="0000FF"/>
                  </a:gs>
                  <a:gs pos="100000">
                    <a:srgbClr val="3399FF"/>
                  </a:gs>
                </a:gsLst>
                <a:lin ang="1890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" name="Picture 20" descr="globu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140968"/>
            <a:ext cx="22002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4139927" y="2925068"/>
            <a:ext cx="52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‘‘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4428852" y="4006155"/>
            <a:ext cx="11525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>
                <a:solidFill>
                  <a:schemeClr val="accent1"/>
                </a:solidFill>
              </a:rPr>
              <a:t>A</a:t>
            </a:r>
          </a:p>
        </p:txBody>
      </p:sp>
    </p:spTree>
  </p:cSld>
  <p:clrMapOvr>
    <a:masterClrMapping/>
  </p:clrMapOvr>
  <p:transition>
    <p:comb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3573016"/>
            <a:ext cx="1876425" cy="2438400"/>
          </a:xfrm>
        </p:spPr>
      </p:pic>
      <p:sp>
        <p:nvSpPr>
          <p:cNvPr id="5" name="Rectangle 4"/>
          <p:cNvSpPr/>
          <p:nvPr/>
        </p:nvSpPr>
        <p:spPr>
          <a:xfrm>
            <a:off x="3419872" y="1556792"/>
            <a:ext cx="3029997" cy="923330"/>
          </a:xfrm>
          <a:prstGeom prst="rect">
            <a:avLst/>
          </a:prstGeom>
          <a:noFill/>
          <a:ln>
            <a:solidFill>
              <a:srgbClr val="FF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ГЛАГОЛ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  <a:solidFill>
            <a:srgbClr val="FF33CC"/>
          </a:solidFill>
          <a:ln w="28575">
            <a:solidFill>
              <a:srgbClr val="92D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5. КРУГ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mages brz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2132856"/>
            <a:ext cx="2520280" cy="1657350"/>
          </a:xfrm>
        </p:spPr>
      </p:pic>
      <p:pic>
        <p:nvPicPr>
          <p:cNvPr id="6" name="Content Placeholder 4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005064"/>
            <a:ext cx="2752725" cy="1657350"/>
          </a:xfrm>
          <a:prstGeom prst="rect">
            <a:avLst/>
          </a:prstGeom>
        </p:spPr>
      </p:pic>
      <p:pic>
        <p:nvPicPr>
          <p:cNvPr id="7" name="Content Placeholder 4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581128"/>
            <a:ext cx="2752725" cy="1657350"/>
          </a:xfrm>
          <a:prstGeom prst="rect">
            <a:avLst/>
          </a:prstGeom>
        </p:spPr>
      </p:pic>
      <p:pic>
        <p:nvPicPr>
          <p:cNvPr id="8" name="Content Placeholder 4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556792"/>
            <a:ext cx="2176661" cy="1657350"/>
          </a:xfrm>
          <a:prstGeom prst="rect">
            <a:avLst/>
          </a:prstGeom>
        </p:spPr>
      </p:pic>
      <p:pic>
        <p:nvPicPr>
          <p:cNvPr id="9" name="Content Placeholder 4" descr="images brz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40152" y="2708920"/>
            <a:ext cx="2752725" cy="1657350"/>
          </a:xfrm>
        </p:spPr>
      </p:pic>
      <p:sp>
        <p:nvSpPr>
          <p:cNvPr id="10" name="Freeform 9"/>
          <p:cNvSpPr/>
          <p:nvPr/>
        </p:nvSpPr>
        <p:spPr>
          <a:xfrm>
            <a:off x="1259632" y="2996952"/>
            <a:ext cx="5534025" cy="925512"/>
          </a:xfrm>
          <a:custGeom>
            <a:avLst/>
            <a:gdLst>
              <a:gd name="connsiteX0" fmla="*/ 0 w 5534025"/>
              <a:gd name="connsiteY0" fmla="*/ 646112 h 925512"/>
              <a:gd name="connsiteX1" fmla="*/ 247650 w 5534025"/>
              <a:gd name="connsiteY1" fmla="*/ 512762 h 925512"/>
              <a:gd name="connsiteX2" fmla="*/ 590550 w 5534025"/>
              <a:gd name="connsiteY2" fmla="*/ 369887 h 925512"/>
              <a:gd name="connsiteX3" fmla="*/ 885825 w 5534025"/>
              <a:gd name="connsiteY3" fmla="*/ 522287 h 925512"/>
              <a:gd name="connsiteX4" fmla="*/ 1219200 w 5534025"/>
              <a:gd name="connsiteY4" fmla="*/ 722312 h 925512"/>
              <a:gd name="connsiteX5" fmla="*/ 1895475 w 5534025"/>
              <a:gd name="connsiteY5" fmla="*/ 893762 h 925512"/>
              <a:gd name="connsiteX6" fmla="*/ 2552700 w 5534025"/>
              <a:gd name="connsiteY6" fmla="*/ 531812 h 925512"/>
              <a:gd name="connsiteX7" fmla="*/ 3124200 w 5534025"/>
              <a:gd name="connsiteY7" fmla="*/ 169862 h 925512"/>
              <a:gd name="connsiteX8" fmla="*/ 3819525 w 5534025"/>
              <a:gd name="connsiteY8" fmla="*/ 369887 h 925512"/>
              <a:gd name="connsiteX9" fmla="*/ 4371975 w 5534025"/>
              <a:gd name="connsiteY9" fmla="*/ 693737 h 925512"/>
              <a:gd name="connsiteX10" fmla="*/ 4714875 w 5534025"/>
              <a:gd name="connsiteY10" fmla="*/ 369887 h 925512"/>
              <a:gd name="connsiteX11" fmla="*/ 5105400 w 5534025"/>
              <a:gd name="connsiteY11" fmla="*/ 17462 h 925512"/>
              <a:gd name="connsiteX12" fmla="*/ 5534025 w 5534025"/>
              <a:gd name="connsiteY12" fmla="*/ 265112 h 92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34025" h="925512">
                <a:moveTo>
                  <a:pt x="0" y="646112"/>
                </a:moveTo>
                <a:cubicBezTo>
                  <a:pt x="74612" y="602455"/>
                  <a:pt x="149225" y="558799"/>
                  <a:pt x="247650" y="512762"/>
                </a:cubicBezTo>
                <a:cubicBezTo>
                  <a:pt x="346075" y="466725"/>
                  <a:pt x="484188" y="368300"/>
                  <a:pt x="590550" y="369887"/>
                </a:cubicBezTo>
                <a:cubicBezTo>
                  <a:pt x="696912" y="371474"/>
                  <a:pt x="781050" y="463550"/>
                  <a:pt x="885825" y="522287"/>
                </a:cubicBezTo>
                <a:cubicBezTo>
                  <a:pt x="990600" y="581024"/>
                  <a:pt x="1050925" y="660400"/>
                  <a:pt x="1219200" y="722312"/>
                </a:cubicBezTo>
                <a:cubicBezTo>
                  <a:pt x="1387475" y="784224"/>
                  <a:pt x="1673225" y="925512"/>
                  <a:pt x="1895475" y="893762"/>
                </a:cubicBezTo>
                <a:cubicBezTo>
                  <a:pt x="2117725" y="862012"/>
                  <a:pt x="2347913" y="652462"/>
                  <a:pt x="2552700" y="531812"/>
                </a:cubicBezTo>
                <a:cubicBezTo>
                  <a:pt x="2757488" y="411162"/>
                  <a:pt x="2913062" y="196850"/>
                  <a:pt x="3124200" y="169862"/>
                </a:cubicBezTo>
                <a:cubicBezTo>
                  <a:pt x="3335338" y="142874"/>
                  <a:pt x="3611563" y="282575"/>
                  <a:pt x="3819525" y="369887"/>
                </a:cubicBezTo>
                <a:cubicBezTo>
                  <a:pt x="4027487" y="457199"/>
                  <a:pt x="4222750" y="693737"/>
                  <a:pt x="4371975" y="693737"/>
                </a:cubicBezTo>
                <a:cubicBezTo>
                  <a:pt x="4521200" y="693737"/>
                  <a:pt x="4592638" y="482599"/>
                  <a:pt x="4714875" y="369887"/>
                </a:cubicBezTo>
                <a:cubicBezTo>
                  <a:pt x="4837112" y="257175"/>
                  <a:pt x="4968875" y="34925"/>
                  <a:pt x="5105400" y="17462"/>
                </a:cubicBezTo>
                <a:cubicBezTo>
                  <a:pt x="5241925" y="0"/>
                  <a:pt x="5387975" y="132556"/>
                  <a:pt x="5534025" y="265112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76375" y="5153025"/>
            <a:ext cx="7086600" cy="1503363"/>
          </a:xfrm>
          <a:custGeom>
            <a:avLst/>
            <a:gdLst>
              <a:gd name="connsiteX0" fmla="*/ 0 w 7086600"/>
              <a:gd name="connsiteY0" fmla="*/ 0 h 1503363"/>
              <a:gd name="connsiteX1" fmla="*/ 352425 w 7086600"/>
              <a:gd name="connsiteY1" fmla="*/ 809625 h 1503363"/>
              <a:gd name="connsiteX2" fmla="*/ 1209675 w 7086600"/>
              <a:gd name="connsiteY2" fmla="*/ 1209675 h 1503363"/>
              <a:gd name="connsiteX3" fmla="*/ 1771650 w 7086600"/>
              <a:gd name="connsiteY3" fmla="*/ 885825 h 1503363"/>
              <a:gd name="connsiteX4" fmla="*/ 2428875 w 7086600"/>
              <a:gd name="connsiteY4" fmla="*/ 714375 h 1503363"/>
              <a:gd name="connsiteX5" fmla="*/ 3076575 w 7086600"/>
              <a:gd name="connsiteY5" fmla="*/ 1038225 h 1503363"/>
              <a:gd name="connsiteX6" fmla="*/ 3790950 w 7086600"/>
              <a:gd name="connsiteY6" fmla="*/ 1457325 h 1503363"/>
              <a:gd name="connsiteX7" fmla="*/ 4476750 w 7086600"/>
              <a:gd name="connsiteY7" fmla="*/ 1314450 h 1503363"/>
              <a:gd name="connsiteX8" fmla="*/ 5124450 w 7086600"/>
              <a:gd name="connsiteY8" fmla="*/ 1190625 h 1503363"/>
              <a:gd name="connsiteX9" fmla="*/ 5600700 w 7086600"/>
              <a:gd name="connsiteY9" fmla="*/ 1409700 h 1503363"/>
              <a:gd name="connsiteX10" fmla="*/ 6153150 w 7086600"/>
              <a:gd name="connsiteY10" fmla="*/ 1390650 h 1503363"/>
              <a:gd name="connsiteX11" fmla="*/ 6419850 w 7086600"/>
              <a:gd name="connsiteY11" fmla="*/ 885825 h 1503363"/>
              <a:gd name="connsiteX12" fmla="*/ 7086600 w 7086600"/>
              <a:gd name="connsiteY12" fmla="*/ 581025 h 1503363"/>
              <a:gd name="connsiteX13" fmla="*/ 7086600 w 7086600"/>
              <a:gd name="connsiteY13" fmla="*/ 581025 h 150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86600" h="1503363">
                <a:moveTo>
                  <a:pt x="0" y="0"/>
                </a:moveTo>
                <a:cubicBezTo>
                  <a:pt x="75406" y="304006"/>
                  <a:pt x="150813" y="608013"/>
                  <a:pt x="352425" y="809625"/>
                </a:cubicBezTo>
                <a:cubicBezTo>
                  <a:pt x="554037" y="1011237"/>
                  <a:pt x="973138" y="1196975"/>
                  <a:pt x="1209675" y="1209675"/>
                </a:cubicBezTo>
                <a:cubicBezTo>
                  <a:pt x="1446212" y="1222375"/>
                  <a:pt x="1568450" y="968375"/>
                  <a:pt x="1771650" y="885825"/>
                </a:cubicBezTo>
                <a:cubicBezTo>
                  <a:pt x="1974850" y="803275"/>
                  <a:pt x="2211388" y="688975"/>
                  <a:pt x="2428875" y="714375"/>
                </a:cubicBezTo>
                <a:cubicBezTo>
                  <a:pt x="2646362" y="739775"/>
                  <a:pt x="2849562" y="914400"/>
                  <a:pt x="3076575" y="1038225"/>
                </a:cubicBezTo>
                <a:cubicBezTo>
                  <a:pt x="3303588" y="1162050"/>
                  <a:pt x="3557588" y="1411288"/>
                  <a:pt x="3790950" y="1457325"/>
                </a:cubicBezTo>
                <a:cubicBezTo>
                  <a:pt x="4024313" y="1503363"/>
                  <a:pt x="4476750" y="1314450"/>
                  <a:pt x="4476750" y="1314450"/>
                </a:cubicBezTo>
                <a:cubicBezTo>
                  <a:pt x="4699000" y="1270000"/>
                  <a:pt x="4937125" y="1174750"/>
                  <a:pt x="5124450" y="1190625"/>
                </a:cubicBezTo>
                <a:cubicBezTo>
                  <a:pt x="5311775" y="1206500"/>
                  <a:pt x="5429250" y="1376363"/>
                  <a:pt x="5600700" y="1409700"/>
                </a:cubicBezTo>
                <a:cubicBezTo>
                  <a:pt x="5772150" y="1443037"/>
                  <a:pt x="6016625" y="1477962"/>
                  <a:pt x="6153150" y="1390650"/>
                </a:cubicBezTo>
                <a:cubicBezTo>
                  <a:pt x="6289675" y="1303338"/>
                  <a:pt x="6264275" y="1020763"/>
                  <a:pt x="6419850" y="885825"/>
                </a:cubicBezTo>
                <a:cubicBezTo>
                  <a:pt x="6575425" y="750888"/>
                  <a:pt x="7086600" y="581025"/>
                  <a:pt x="7086600" y="581025"/>
                </a:cubicBezTo>
                <a:lnTo>
                  <a:pt x="7086600" y="581025"/>
                </a:ln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1.Питање :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ndexsov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260648"/>
            <a:ext cx="2162175" cy="2114550"/>
          </a:xfrm>
        </p:spPr>
      </p:pic>
      <p:sp>
        <p:nvSpPr>
          <p:cNvPr id="6" name="Oval Callout 5"/>
          <p:cNvSpPr/>
          <p:nvPr/>
        </p:nvSpPr>
        <p:spPr>
          <a:xfrm>
            <a:off x="1331640" y="2204864"/>
            <a:ext cx="7200800" cy="4032448"/>
          </a:xfrm>
          <a:prstGeom prst="wedgeEllipseCallout">
            <a:avLst>
              <a:gd name="adj1" fmla="val 16754"/>
              <a:gd name="adj2" fmla="val -67533"/>
            </a:avLst>
          </a:prstGeom>
          <a:solidFill>
            <a:schemeClr val="bg2">
              <a:lumMod val="75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Font typeface="Arial" charset="0"/>
              <a:buChar char="•"/>
            </a:pPr>
            <a:r>
              <a:rPr lang="sr-Cyrl-RS" sz="2000" u="sng" dirty="0" smtClean="0">
                <a:solidFill>
                  <a:srgbClr val="FF0000"/>
                </a:solidFill>
                <a:latin typeface="Comic Sans MS" pitchFamily="66" charset="0"/>
              </a:rPr>
              <a:t>Именице које именују бића су : </a:t>
            </a:r>
          </a:p>
          <a:p>
            <a:pPr algn="ctr">
              <a:buFont typeface="Arial" charset="0"/>
              <a:buChar char="•"/>
            </a:pPr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  а)маслачак, дете, бака, лав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б) дуга , ветар , јесен , дан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         в) тањир , ташна , кућа , лопта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992376" cy="1143000"/>
          </a:xfrm>
        </p:spPr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5.Питање: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sov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372200" y="404664"/>
            <a:ext cx="1656184" cy="1656184"/>
          </a:xfr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32" y="2132856"/>
            <a:ext cx="7674056" cy="4054584"/>
          </a:xfrm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2400" b="1" dirty="0" smtClean="0">
                <a:solidFill>
                  <a:srgbClr val="7030A0"/>
                </a:solidFill>
                <a:latin typeface="Comic Sans MS" pitchFamily="66" charset="0"/>
              </a:rPr>
              <a:t>а) именице и придеви </a:t>
            </a:r>
          </a:p>
          <a:p>
            <a:pPr algn="ctr">
              <a:buNone/>
            </a:pPr>
            <a:r>
              <a:rPr lang="sr-Cyrl-RS" sz="2400" b="1" dirty="0" smtClean="0">
                <a:solidFill>
                  <a:srgbClr val="7030A0"/>
                </a:solidFill>
                <a:latin typeface="Comic Sans MS" pitchFamily="66" charset="0"/>
              </a:rPr>
              <a:t>б) глаголи и именице </a:t>
            </a:r>
          </a:p>
          <a:p>
            <a:pPr algn="ctr">
              <a:buNone/>
            </a:pPr>
            <a:r>
              <a:rPr lang="sr-Cyrl-RS" sz="2400" b="1" dirty="0" smtClean="0">
                <a:solidFill>
                  <a:srgbClr val="7030A0"/>
                </a:solidFill>
                <a:latin typeface="Comic Sans MS" pitchFamily="66" charset="0"/>
              </a:rPr>
              <a:t>в) субјекат и предикат</a:t>
            </a:r>
            <a:endParaRPr lang="en-US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475656" y="2276872"/>
            <a:ext cx="7056784" cy="1224136"/>
          </a:xfrm>
          <a:prstGeom prst="horizontalScroll">
            <a:avLst>
              <a:gd name="adj" fmla="val 25000"/>
            </a:avLst>
          </a:prstGeom>
          <a:solidFill>
            <a:srgbClr val="00FF00"/>
          </a:solidFill>
          <a:ln>
            <a:solidFill>
              <a:srgbClr val="CC00CC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7030A0"/>
                </a:solidFill>
                <a:latin typeface="Comic Sans MS" pitchFamily="66" charset="0"/>
              </a:rPr>
              <a:t>* Главни делови реченице су :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r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1800" y="1556792"/>
            <a:ext cx="4608512" cy="608856"/>
          </a:xfrm>
          <a:ln w="28575">
            <a:solidFill>
              <a:srgbClr val="33CC33"/>
            </a:solidFill>
          </a:ln>
          <a:effectLst>
            <a:glow rad="101600">
              <a:srgbClr val="FF66CC">
                <a:alpha val="6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в) субјекат и предикат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sov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140968"/>
            <a:ext cx="2162175" cy="2114550"/>
          </a:xfrm>
        </p:spPr>
      </p:pic>
    </p:spTree>
  </p:cSld>
  <p:clrMapOvr>
    <a:masterClrMapping/>
  </p:clrMapOvr>
  <p:transition>
    <p:cover dir="r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5.Питање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ze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88640"/>
            <a:ext cx="2466975" cy="18478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9792" y="3501008"/>
            <a:ext cx="5112568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а) великим почетним словом</a:t>
            </a:r>
          </a:p>
          <a:p>
            <a:pPr>
              <a:buNone/>
            </a:pPr>
            <a:endParaRPr lang="sr-Cyrl-RS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б) малим почетним словом </a:t>
            </a:r>
          </a:p>
          <a:p>
            <a:pPr>
              <a:buNone/>
            </a:pPr>
            <a:endParaRPr lang="sr-Cyrl-RS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в) зависи од именице уз коју стоји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403648" y="1700808"/>
            <a:ext cx="7344816" cy="1584176"/>
          </a:xfrm>
          <a:prstGeom prst="horizontalScroll">
            <a:avLst>
              <a:gd name="adj" fmla="val 2205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Присвојни придеви који су настали од властитих именица и завршавају се на </a:t>
            </a:r>
            <a:r>
              <a:rPr lang="sr-Cyrl-RS" sz="2000" b="1" dirty="0" smtClean="0">
                <a:solidFill>
                  <a:srgbClr val="FF0000"/>
                </a:solidFill>
                <a:latin typeface="Comic Sans MS" pitchFamily="66" charset="0"/>
              </a:rPr>
              <a:t>–СКИ,- ШКИ,- ЧКИ </a:t>
            </a:r>
          </a:p>
          <a:p>
            <a:pPr algn="ctr"/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пишу се :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r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7784" y="1988840"/>
            <a:ext cx="5152616" cy="680864"/>
          </a:xfrm>
          <a:solidFill>
            <a:schemeClr val="bg1"/>
          </a:solidFill>
          <a:ln w="38100">
            <a:solidFill>
              <a:srgbClr val="CC00CC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sr-Cyrl-RS" b="1" dirty="0" smtClean="0"/>
              <a:t> 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малим почетним словом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indexze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936" y="3861048"/>
            <a:ext cx="2466975" cy="1847850"/>
          </a:xfrm>
        </p:spPr>
      </p:pic>
    </p:spTree>
  </p:cSld>
  <p:clrMapOvr>
    <a:masterClrMapping/>
  </p:clrMapOvr>
  <p:transition>
    <p:cover dir="r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5.Питање: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pč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404664"/>
            <a:ext cx="2047875" cy="22288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1720" y="3861048"/>
            <a:ext cx="6336704" cy="2736304"/>
          </a:xfrm>
        </p:spPr>
        <p:txBody>
          <a:bodyPr/>
          <a:lstStyle/>
          <a:p>
            <a:pPr>
              <a:buNone/>
            </a:pPr>
            <a:r>
              <a:rPr lang="sr-Cyrl-RS" i="1" dirty="0" smtClean="0">
                <a:latin typeface="Comic Sans MS" pitchFamily="66" charset="0"/>
              </a:rPr>
              <a:t>     Лопту је купио Драган. </a:t>
            </a:r>
          </a:p>
          <a:p>
            <a:pPr>
              <a:buNone/>
            </a:pPr>
            <a:endParaRPr lang="en-US" i="1" dirty="0">
              <a:latin typeface="Comic Sans MS" pitchFamily="66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59632" y="2564904"/>
            <a:ext cx="7560840" cy="1440160"/>
          </a:xfrm>
          <a:prstGeom prst="horizontalScroll">
            <a:avLst>
              <a:gd name="adj" fmla="val 25000"/>
            </a:avLst>
          </a:prstGeom>
          <a:solidFill>
            <a:srgbClr val="00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rgbClr val="FF0066"/>
                </a:solidFill>
                <a:latin typeface="Comic Sans MS" pitchFamily="66" charset="0"/>
              </a:rPr>
              <a:t>* Која  реч је субјекат у овој реченици :</a:t>
            </a:r>
            <a:endParaRPr lang="en-US" sz="20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4797152"/>
          <a:ext cx="763284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cover dir="r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35896" y="1700808"/>
            <a:ext cx="2664296" cy="792088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FF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lvl="0">
              <a:buNone/>
            </a:pPr>
            <a:r>
              <a:rPr lang="sr-Cyrl-RS" sz="3200" dirty="0" smtClean="0">
                <a:solidFill>
                  <a:srgbClr val="C00000"/>
                </a:solidFill>
              </a:rPr>
              <a:t> </a:t>
            </a:r>
            <a:r>
              <a:rPr lang="sr-Cyrl-RS" sz="3200" dirty="0" smtClean="0">
                <a:solidFill>
                  <a:srgbClr val="C00000"/>
                </a:solidFill>
                <a:latin typeface="Comic Sans MS" pitchFamily="66" charset="0"/>
              </a:rPr>
              <a:t>г) Драган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ndexpč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3645024"/>
            <a:ext cx="2047875" cy="2228850"/>
          </a:xfrm>
        </p:spPr>
      </p:pic>
    </p:spTree>
  </p:cSld>
  <p:clrMapOvr>
    <a:masterClrMapping/>
  </p:clrMapOvr>
  <p:transition>
    <p:cover dir="r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5.Питање 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56176" y="404664"/>
            <a:ext cx="1584176" cy="1800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640" y="3501008"/>
            <a:ext cx="7602048" cy="2952328"/>
          </a:xfrm>
        </p:spPr>
        <p:txBody>
          <a:bodyPr/>
          <a:lstStyle/>
          <a:p>
            <a:pPr>
              <a:buNone/>
            </a:pPr>
            <a:r>
              <a:rPr lang="sr-Cyrl-RS" i="1" dirty="0" smtClean="0">
                <a:latin typeface="Comic Sans MS" pitchFamily="66" charset="0"/>
              </a:rPr>
              <a:t>           Ивана лепо и гласно пева. </a:t>
            </a:r>
          </a:p>
          <a:p>
            <a:pPr>
              <a:buNone/>
            </a:pPr>
            <a:endParaRPr lang="en-US" i="1" dirty="0">
              <a:latin typeface="Comic Sans MS" pitchFamily="66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187624" y="2204864"/>
            <a:ext cx="7560840" cy="1224136"/>
          </a:xfrm>
          <a:prstGeom prst="horizontalScroll">
            <a:avLst>
              <a:gd name="adj" fmla="val 250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chemeClr val="tx2"/>
                </a:solidFill>
                <a:latin typeface="Comic Sans MS" pitchFamily="66" charset="0"/>
              </a:rPr>
              <a:t>*Која реч је предикат у реченици :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19672" y="4221088"/>
          <a:ext cx="693643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cover dir="r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*Тачно решење: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7944" y="1556792"/>
            <a:ext cx="1872208" cy="792088"/>
          </a:xfrm>
          <a:solidFill>
            <a:srgbClr val="FF66CC"/>
          </a:solidFill>
          <a:ln w="28575">
            <a:solidFill>
              <a:srgbClr val="00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lvl="0">
              <a:buNone/>
            </a:pPr>
            <a:r>
              <a:rPr lang="sr-Cyrl-RS" dirty="0" smtClean="0">
                <a:solidFill>
                  <a:schemeClr val="tx2"/>
                </a:solidFill>
                <a:latin typeface="Comic Sans MS" pitchFamily="66" charset="0"/>
              </a:rPr>
              <a:t> а) пева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3140968"/>
            <a:ext cx="1876425" cy="2438400"/>
          </a:xfrm>
        </p:spPr>
      </p:pic>
    </p:spTree>
  </p:cSld>
  <p:clrMapOvr>
    <a:masterClrMapping/>
  </p:clrMapOvr>
  <p:transition>
    <p:cover dir="r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  <a:solidFill>
            <a:srgbClr val="FF66CC"/>
          </a:solidFill>
          <a:ln w="57150"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6.Круг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Content Placeholder 6" descr="images brz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3" y="1340768"/>
            <a:ext cx="2448272" cy="1657350"/>
          </a:xfrm>
        </p:spPr>
      </p:pic>
      <p:pic>
        <p:nvPicPr>
          <p:cNvPr id="8" name="Content Placeholder 6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484784"/>
            <a:ext cx="2448272" cy="1657350"/>
          </a:xfrm>
          <a:prstGeom prst="rect">
            <a:avLst/>
          </a:prstGeom>
        </p:spPr>
      </p:pic>
      <p:pic>
        <p:nvPicPr>
          <p:cNvPr id="9" name="Content Placeholder 6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924944"/>
            <a:ext cx="2016224" cy="1585342"/>
          </a:xfrm>
          <a:prstGeom prst="rect">
            <a:avLst/>
          </a:prstGeom>
        </p:spPr>
      </p:pic>
      <p:pic>
        <p:nvPicPr>
          <p:cNvPr id="10" name="Content Placeholder 6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5" y="2852936"/>
            <a:ext cx="2376264" cy="1657350"/>
          </a:xfrm>
          <a:prstGeom prst="rect">
            <a:avLst/>
          </a:prstGeom>
        </p:spPr>
      </p:pic>
      <p:pic>
        <p:nvPicPr>
          <p:cNvPr id="11" name="Content Placeholder 6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509120"/>
            <a:ext cx="2752725" cy="1944216"/>
          </a:xfrm>
          <a:prstGeom prst="rect">
            <a:avLst/>
          </a:prstGeom>
        </p:spPr>
      </p:pic>
      <p:pic>
        <p:nvPicPr>
          <p:cNvPr id="12" name="Content Placeholder 6" descr="images br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653136"/>
            <a:ext cx="2752725" cy="1872208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1219200" y="2952750"/>
            <a:ext cx="2238375" cy="409575"/>
          </a:xfrm>
          <a:custGeom>
            <a:avLst/>
            <a:gdLst>
              <a:gd name="connsiteX0" fmla="*/ 0 w 2238375"/>
              <a:gd name="connsiteY0" fmla="*/ 409575 h 409575"/>
              <a:gd name="connsiteX1" fmla="*/ 476250 w 2238375"/>
              <a:gd name="connsiteY1" fmla="*/ 104775 h 409575"/>
              <a:gd name="connsiteX2" fmla="*/ 895350 w 2238375"/>
              <a:gd name="connsiteY2" fmla="*/ 9525 h 409575"/>
              <a:gd name="connsiteX3" fmla="*/ 1304925 w 2238375"/>
              <a:gd name="connsiteY3" fmla="*/ 133350 h 409575"/>
              <a:gd name="connsiteX4" fmla="*/ 1714500 w 2238375"/>
              <a:gd name="connsiteY4" fmla="*/ 200025 h 409575"/>
              <a:gd name="connsiteX5" fmla="*/ 2057400 w 2238375"/>
              <a:gd name="connsiteY5" fmla="*/ 95250 h 409575"/>
              <a:gd name="connsiteX6" fmla="*/ 2238375 w 2238375"/>
              <a:gd name="connsiteY6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409575">
                <a:moveTo>
                  <a:pt x="0" y="409575"/>
                </a:moveTo>
                <a:cubicBezTo>
                  <a:pt x="163512" y="290512"/>
                  <a:pt x="327025" y="171450"/>
                  <a:pt x="476250" y="104775"/>
                </a:cubicBezTo>
                <a:cubicBezTo>
                  <a:pt x="625475" y="38100"/>
                  <a:pt x="757238" y="4763"/>
                  <a:pt x="895350" y="9525"/>
                </a:cubicBezTo>
                <a:cubicBezTo>
                  <a:pt x="1033462" y="14287"/>
                  <a:pt x="1168400" y="101600"/>
                  <a:pt x="1304925" y="133350"/>
                </a:cubicBezTo>
                <a:cubicBezTo>
                  <a:pt x="1441450" y="165100"/>
                  <a:pt x="1589088" y="206375"/>
                  <a:pt x="1714500" y="200025"/>
                </a:cubicBezTo>
                <a:cubicBezTo>
                  <a:pt x="1839913" y="193675"/>
                  <a:pt x="1970088" y="128588"/>
                  <a:pt x="2057400" y="95250"/>
                </a:cubicBezTo>
                <a:cubicBezTo>
                  <a:pt x="2144713" y="61913"/>
                  <a:pt x="2191544" y="30956"/>
                  <a:pt x="2238375" y="0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05400" y="3014663"/>
            <a:ext cx="1809750" cy="315912"/>
          </a:xfrm>
          <a:custGeom>
            <a:avLst/>
            <a:gdLst>
              <a:gd name="connsiteX0" fmla="*/ 0 w 1809750"/>
              <a:gd name="connsiteY0" fmla="*/ 166687 h 315912"/>
              <a:gd name="connsiteX1" fmla="*/ 161925 w 1809750"/>
              <a:gd name="connsiteY1" fmla="*/ 23812 h 315912"/>
              <a:gd name="connsiteX2" fmla="*/ 428625 w 1809750"/>
              <a:gd name="connsiteY2" fmla="*/ 42862 h 315912"/>
              <a:gd name="connsiteX3" fmla="*/ 685800 w 1809750"/>
              <a:gd name="connsiteY3" fmla="*/ 242887 h 315912"/>
              <a:gd name="connsiteX4" fmla="*/ 1009650 w 1809750"/>
              <a:gd name="connsiteY4" fmla="*/ 300037 h 315912"/>
              <a:gd name="connsiteX5" fmla="*/ 1343025 w 1809750"/>
              <a:gd name="connsiteY5" fmla="*/ 147637 h 315912"/>
              <a:gd name="connsiteX6" fmla="*/ 1581150 w 1809750"/>
              <a:gd name="connsiteY6" fmla="*/ 14287 h 315912"/>
              <a:gd name="connsiteX7" fmla="*/ 1809750 w 1809750"/>
              <a:gd name="connsiteY7" fmla="*/ 61912 h 3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9750" h="315912">
                <a:moveTo>
                  <a:pt x="0" y="166687"/>
                </a:moveTo>
                <a:cubicBezTo>
                  <a:pt x="45244" y="105568"/>
                  <a:pt x="90488" y="44449"/>
                  <a:pt x="161925" y="23812"/>
                </a:cubicBezTo>
                <a:cubicBezTo>
                  <a:pt x="233362" y="3175"/>
                  <a:pt x="341313" y="6350"/>
                  <a:pt x="428625" y="42862"/>
                </a:cubicBezTo>
                <a:cubicBezTo>
                  <a:pt x="515937" y="79374"/>
                  <a:pt x="588962" y="200024"/>
                  <a:pt x="685800" y="242887"/>
                </a:cubicBezTo>
                <a:cubicBezTo>
                  <a:pt x="782638" y="285750"/>
                  <a:pt x="900113" y="315912"/>
                  <a:pt x="1009650" y="300037"/>
                </a:cubicBezTo>
                <a:cubicBezTo>
                  <a:pt x="1119188" y="284162"/>
                  <a:pt x="1247775" y="195262"/>
                  <a:pt x="1343025" y="147637"/>
                </a:cubicBezTo>
                <a:cubicBezTo>
                  <a:pt x="1438275" y="100012"/>
                  <a:pt x="1503363" y="28575"/>
                  <a:pt x="1581150" y="14287"/>
                </a:cubicBezTo>
                <a:cubicBezTo>
                  <a:pt x="1658938" y="0"/>
                  <a:pt x="1734344" y="30956"/>
                  <a:pt x="1809750" y="61912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05000" y="4197350"/>
            <a:ext cx="6648450" cy="409575"/>
          </a:xfrm>
          <a:custGeom>
            <a:avLst/>
            <a:gdLst>
              <a:gd name="connsiteX0" fmla="*/ 0 w 6648450"/>
              <a:gd name="connsiteY0" fmla="*/ 346075 h 409575"/>
              <a:gd name="connsiteX1" fmla="*/ 542925 w 6648450"/>
              <a:gd name="connsiteY1" fmla="*/ 98425 h 409575"/>
              <a:gd name="connsiteX2" fmla="*/ 933450 w 6648450"/>
              <a:gd name="connsiteY2" fmla="*/ 12700 h 409575"/>
              <a:gd name="connsiteX3" fmla="*/ 1238250 w 6648450"/>
              <a:gd name="connsiteY3" fmla="*/ 22225 h 409575"/>
              <a:gd name="connsiteX4" fmla="*/ 1609725 w 6648450"/>
              <a:gd name="connsiteY4" fmla="*/ 88900 h 409575"/>
              <a:gd name="connsiteX5" fmla="*/ 1952625 w 6648450"/>
              <a:gd name="connsiteY5" fmla="*/ 193675 h 409575"/>
              <a:gd name="connsiteX6" fmla="*/ 2276475 w 6648450"/>
              <a:gd name="connsiteY6" fmla="*/ 269875 h 409575"/>
              <a:gd name="connsiteX7" fmla="*/ 2762250 w 6648450"/>
              <a:gd name="connsiteY7" fmla="*/ 307975 h 409575"/>
              <a:gd name="connsiteX8" fmla="*/ 3038475 w 6648450"/>
              <a:gd name="connsiteY8" fmla="*/ 279400 h 409575"/>
              <a:gd name="connsiteX9" fmla="*/ 3352800 w 6648450"/>
              <a:gd name="connsiteY9" fmla="*/ 174625 h 409575"/>
              <a:gd name="connsiteX10" fmla="*/ 3638550 w 6648450"/>
              <a:gd name="connsiteY10" fmla="*/ 79375 h 409575"/>
              <a:gd name="connsiteX11" fmla="*/ 3971925 w 6648450"/>
              <a:gd name="connsiteY11" fmla="*/ 41275 h 409575"/>
              <a:gd name="connsiteX12" fmla="*/ 4295775 w 6648450"/>
              <a:gd name="connsiteY12" fmla="*/ 41275 h 409575"/>
              <a:gd name="connsiteX13" fmla="*/ 4600575 w 6648450"/>
              <a:gd name="connsiteY13" fmla="*/ 98425 h 409575"/>
              <a:gd name="connsiteX14" fmla="*/ 5029200 w 6648450"/>
              <a:gd name="connsiteY14" fmla="*/ 203200 h 409575"/>
              <a:gd name="connsiteX15" fmla="*/ 5600700 w 6648450"/>
              <a:gd name="connsiteY15" fmla="*/ 374650 h 409575"/>
              <a:gd name="connsiteX16" fmla="*/ 5991225 w 6648450"/>
              <a:gd name="connsiteY16" fmla="*/ 403225 h 409575"/>
              <a:gd name="connsiteX17" fmla="*/ 6381750 w 6648450"/>
              <a:gd name="connsiteY17" fmla="*/ 336550 h 409575"/>
              <a:gd name="connsiteX18" fmla="*/ 6648450 w 6648450"/>
              <a:gd name="connsiteY18" fmla="*/ 13652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48450" h="409575">
                <a:moveTo>
                  <a:pt x="0" y="346075"/>
                </a:moveTo>
                <a:cubicBezTo>
                  <a:pt x="193675" y="250031"/>
                  <a:pt x="387350" y="153987"/>
                  <a:pt x="542925" y="98425"/>
                </a:cubicBezTo>
                <a:cubicBezTo>
                  <a:pt x="698500" y="42863"/>
                  <a:pt x="817563" y="25400"/>
                  <a:pt x="933450" y="12700"/>
                </a:cubicBezTo>
                <a:cubicBezTo>
                  <a:pt x="1049337" y="0"/>
                  <a:pt x="1125538" y="9525"/>
                  <a:pt x="1238250" y="22225"/>
                </a:cubicBezTo>
                <a:cubicBezTo>
                  <a:pt x="1350962" y="34925"/>
                  <a:pt x="1490663" y="60325"/>
                  <a:pt x="1609725" y="88900"/>
                </a:cubicBezTo>
                <a:cubicBezTo>
                  <a:pt x="1728788" y="117475"/>
                  <a:pt x="1841500" y="163513"/>
                  <a:pt x="1952625" y="193675"/>
                </a:cubicBezTo>
                <a:cubicBezTo>
                  <a:pt x="2063750" y="223838"/>
                  <a:pt x="2141538" y="250825"/>
                  <a:pt x="2276475" y="269875"/>
                </a:cubicBezTo>
                <a:cubicBezTo>
                  <a:pt x="2411413" y="288925"/>
                  <a:pt x="2635250" y="306388"/>
                  <a:pt x="2762250" y="307975"/>
                </a:cubicBezTo>
                <a:cubicBezTo>
                  <a:pt x="2889250" y="309562"/>
                  <a:pt x="2940050" y="301625"/>
                  <a:pt x="3038475" y="279400"/>
                </a:cubicBezTo>
                <a:cubicBezTo>
                  <a:pt x="3136900" y="257175"/>
                  <a:pt x="3352800" y="174625"/>
                  <a:pt x="3352800" y="174625"/>
                </a:cubicBezTo>
                <a:cubicBezTo>
                  <a:pt x="3452812" y="141288"/>
                  <a:pt x="3535363" y="101600"/>
                  <a:pt x="3638550" y="79375"/>
                </a:cubicBezTo>
                <a:cubicBezTo>
                  <a:pt x="3741737" y="57150"/>
                  <a:pt x="3862388" y="47625"/>
                  <a:pt x="3971925" y="41275"/>
                </a:cubicBezTo>
                <a:cubicBezTo>
                  <a:pt x="4081462" y="34925"/>
                  <a:pt x="4191000" y="31750"/>
                  <a:pt x="4295775" y="41275"/>
                </a:cubicBezTo>
                <a:cubicBezTo>
                  <a:pt x="4400550" y="50800"/>
                  <a:pt x="4478338" y="71438"/>
                  <a:pt x="4600575" y="98425"/>
                </a:cubicBezTo>
                <a:cubicBezTo>
                  <a:pt x="4722812" y="125412"/>
                  <a:pt x="4862513" y="157163"/>
                  <a:pt x="5029200" y="203200"/>
                </a:cubicBezTo>
                <a:cubicBezTo>
                  <a:pt x="5195887" y="249237"/>
                  <a:pt x="5440363" y="341313"/>
                  <a:pt x="5600700" y="374650"/>
                </a:cubicBezTo>
                <a:cubicBezTo>
                  <a:pt x="5761038" y="407988"/>
                  <a:pt x="5861050" y="409575"/>
                  <a:pt x="5991225" y="403225"/>
                </a:cubicBezTo>
                <a:cubicBezTo>
                  <a:pt x="6121400" y="396875"/>
                  <a:pt x="6272213" y="381000"/>
                  <a:pt x="6381750" y="336550"/>
                </a:cubicBezTo>
                <a:cubicBezTo>
                  <a:pt x="6491287" y="292100"/>
                  <a:pt x="6569868" y="214312"/>
                  <a:pt x="6648450" y="136525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85975" y="6105525"/>
            <a:ext cx="6191250" cy="603250"/>
          </a:xfrm>
          <a:custGeom>
            <a:avLst/>
            <a:gdLst>
              <a:gd name="connsiteX0" fmla="*/ 0 w 6191250"/>
              <a:gd name="connsiteY0" fmla="*/ 0 h 603250"/>
              <a:gd name="connsiteX1" fmla="*/ 200025 w 6191250"/>
              <a:gd name="connsiteY1" fmla="*/ 180975 h 603250"/>
              <a:gd name="connsiteX2" fmla="*/ 742950 w 6191250"/>
              <a:gd name="connsiteY2" fmla="*/ 447675 h 603250"/>
              <a:gd name="connsiteX3" fmla="*/ 1247775 w 6191250"/>
              <a:gd name="connsiteY3" fmla="*/ 457200 h 603250"/>
              <a:gd name="connsiteX4" fmla="*/ 1571625 w 6191250"/>
              <a:gd name="connsiteY4" fmla="*/ 361950 h 603250"/>
              <a:gd name="connsiteX5" fmla="*/ 1800225 w 6191250"/>
              <a:gd name="connsiteY5" fmla="*/ 314325 h 603250"/>
              <a:gd name="connsiteX6" fmla="*/ 2000250 w 6191250"/>
              <a:gd name="connsiteY6" fmla="*/ 295275 h 603250"/>
              <a:gd name="connsiteX7" fmla="*/ 2314575 w 6191250"/>
              <a:gd name="connsiteY7" fmla="*/ 304800 h 603250"/>
              <a:gd name="connsiteX8" fmla="*/ 2571750 w 6191250"/>
              <a:gd name="connsiteY8" fmla="*/ 466725 h 603250"/>
              <a:gd name="connsiteX9" fmla="*/ 2905125 w 6191250"/>
              <a:gd name="connsiteY9" fmla="*/ 495300 h 603250"/>
              <a:gd name="connsiteX10" fmla="*/ 3352800 w 6191250"/>
              <a:gd name="connsiteY10" fmla="*/ 314325 h 603250"/>
              <a:gd name="connsiteX11" fmla="*/ 3810000 w 6191250"/>
              <a:gd name="connsiteY11" fmla="*/ 133350 h 603250"/>
              <a:gd name="connsiteX12" fmla="*/ 4162425 w 6191250"/>
              <a:gd name="connsiteY12" fmla="*/ 171450 h 603250"/>
              <a:gd name="connsiteX13" fmla="*/ 4400550 w 6191250"/>
              <a:gd name="connsiteY13" fmla="*/ 219075 h 603250"/>
              <a:gd name="connsiteX14" fmla="*/ 4676775 w 6191250"/>
              <a:gd name="connsiteY14" fmla="*/ 390525 h 603250"/>
              <a:gd name="connsiteX15" fmla="*/ 5057775 w 6191250"/>
              <a:gd name="connsiteY15" fmla="*/ 552450 h 603250"/>
              <a:gd name="connsiteX16" fmla="*/ 5410200 w 6191250"/>
              <a:gd name="connsiteY16" fmla="*/ 581025 h 603250"/>
              <a:gd name="connsiteX17" fmla="*/ 5905500 w 6191250"/>
              <a:gd name="connsiteY17" fmla="*/ 419100 h 603250"/>
              <a:gd name="connsiteX18" fmla="*/ 6191250 w 6191250"/>
              <a:gd name="connsiteY18" fmla="*/ 28575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191250" h="603250">
                <a:moveTo>
                  <a:pt x="0" y="0"/>
                </a:moveTo>
                <a:cubicBezTo>
                  <a:pt x="38100" y="53181"/>
                  <a:pt x="76200" y="106363"/>
                  <a:pt x="200025" y="180975"/>
                </a:cubicBezTo>
                <a:cubicBezTo>
                  <a:pt x="323850" y="255587"/>
                  <a:pt x="568325" y="401638"/>
                  <a:pt x="742950" y="447675"/>
                </a:cubicBezTo>
                <a:cubicBezTo>
                  <a:pt x="917575" y="493712"/>
                  <a:pt x="1109663" y="471488"/>
                  <a:pt x="1247775" y="457200"/>
                </a:cubicBezTo>
                <a:cubicBezTo>
                  <a:pt x="1385888" y="442913"/>
                  <a:pt x="1479550" y="385762"/>
                  <a:pt x="1571625" y="361950"/>
                </a:cubicBezTo>
                <a:cubicBezTo>
                  <a:pt x="1663700" y="338138"/>
                  <a:pt x="1728787" y="325438"/>
                  <a:pt x="1800225" y="314325"/>
                </a:cubicBezTo>
                <a:cubicBezTo>
                  <a:pt x="1871663" y="303212"/>
                  <a:pt x="1914525" y="296863"/>
                  <a:pt x="2000250" y="295275"/>
                </a:cubicBezTo>
                <a:cubicBezTo>
                  <a:pt x="2085975" y="293688"/>
                  <a:pt x="2219325" y="276225"/>
                  <a:pt x="2314575" y="304800"/>
                </a:cubicBezTo>
                <a:cubicBezTo>
                  <a:pt x="2409825" y="333375"/>
                  <a:pt x="2473325" y="434975"/>
                  <a:pt x="2571750" y="466725"/>
                </a:cubicBezTo>
                <a:cubicBezTo>
                  <a:pt x="2670175" y="498475"/>
                  <a:pt x="2774950" y="520700"/>
                  <a:pt x="2905125" y="495300"/>
                </a:cubicBezTo>
                <a:cubicBezTo>
                  <a:pt x="3035300" y="469900"/>
                  <a:pt x="3352800" y="314325"/>
                  <a:pt x="3352800" y="314325"/>
                </a:cubicBezTo>
                <a:cubicBezTo>
                  <a:pt x="3503613" y="254000"/>
                  <a:pt x="3675063" y="157162"/>
                  <a:pt x="3810000" y="133350"/>
                </a:cubicBezTo>
                <a:cubicBezTo>
                  <a:pt x="3944937" y="109538"/>
                  <a:pt x="4064000" y="157163"/>
                  <a:pt x="4162425" y="171450"/>
                </a:cubicBezTo>
                <a:cubicBezTo>
                  <a:pt x="4260850" y="185737"/>
                  <a:pt x="4314825" y="182563"/>
                  <a:pt x="4400550" y="219075"/>
                </a:cubicBezTo>
                <a:cubicBezTo>
                  <a:pt x="4486275" y="255587"/>
                  <a:pt x="4567238" y="334963"/>
                  <a:pt x="4676775" y="390525"/>
                </a:cubicBezTo>
                <a:cubicBezTo>
                  <a:pt x="4786312" y="446087"/>
                  <a:pt x="4935538" y="520700"/>
                  <a:pt x="5057775" y="552450"/>
                </a:cubicBezTo>
                <a:cubicBezTo>
                  <a:pt x="5180012" y="584200"/>
                  <a:pt x="5268913" y="603250"/>
                  <a:pt x="5410200" y="581025"/>
                </a:cubicBezTo>
                <a:cubicBezTo>
                  <a:pt x="5551488" y="558800"/>
                  <a:pt x="5775325" y="468312"/>
                  <a:pt x="5905500" y="419100"/>
                </a:cubicBezTo>
                <a:cubicBezTo>
                  <a:pt x="6035675" y="369888"/>
                  <a:pt x="6113462" y="327819"/>
                  <a:pt x="6191250" y="285750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6.Питање 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2708920"/>
            <a:ext cx="7498080" cy="2952328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accent1"/>
                </a:solidFill>
                <a:latin typeface="Comic Sans MS" pitchFamily="66" charset="0"/>
              </a:rPr>
              <a:t>*Пронађи тврдњу која је </a:t>
            </a:r>
            <a:r>
              <a:rPr lang="sr-Cyrl-RS" sz="2000" u="sng" dirty="0" smtClean="0">
                <a:solidFill>
                  <a:schemeClr val="accent1"/>
                </a:solidFill>
                <a:latin typeface="Comic Sans MS" pitchFamily="66" charset="0"/>
              </a:rPr>
              <a:t>нетачна.</a:t>
            </a:r>
          </a:p>
          <a:p>
            <a:pPr>
              <a:buNone/>
            </a:pPr>
            <a:endParaRPr lang="sr-Cyrl-RS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а) Постоје 3 модела управног говора.</a:t>
            </a:r>
          </a:p>
          <a:p>
            <a:pPr>
              <a:buNone/>
            </a:pPr>
            <a:endParaRPr lang="sr-Cyrl-R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б) Речи које стоје уз именице и близе их описују називају се придеви.</a:t>
            </a:r>
          </a:p>
          <a:p>
            <a:pPr>
              <a:buNone/>
            </a:pPr>
            <a:endParaRPr lang="sr-Cyrl-R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000" dirty="0" smtClean="0">
                <a:latin typeface="Comic Sans MS" pitchFamily="66" charset="0"/>
              </a:rPr>
              <a:t>в) Глаголи су речи које именују бића,предмете и појаве.  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6" name="Picture 5" descr="index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4664"/>
            <a:ext cx="2162175" cy="2114550"/>
          </a:xfrm>
          <a:prstGeom prst="rect">
            <a:avLst/>
          </a:prstGeom>
        </p:spPr>
      </p:pic>
      <p:sp>
        <p:nvSpPr>
          <p:cNvPr id="7" name="Folded Corner 6"/>
          <p:cNvSpPr/>
          <p:nvPr/>
        </p:nvSpPr>
        <p:spPr>
          <a:xfrm>
            <a:off x="1331640" y="2636912"/>
            <a:ext cx="7560840" cy="3888432"/>
          </a:xfrm>
          <a:prstGeom prst="foldedCorner">
            <a:avLst>
              <a:gd name="adj" fmla="val 23856"/>
            </a:avLst>
          </a:prstGeom>
          <a:noFill/>
          <a:ln>
            <a:solidFill>
              <a:srgbClr val="FF33CC"/>
            </a:solidFill>
          </a:ln>
          <a:effectLst>
            <a:glow rad="101600">
              <a:srgbClr val="FFC000">
                <a:alpha val="60000"/>
              </a:srgb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randomBar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Тачан  одговор :</a:t>
            </a:r>
            <a:endParaRPr lang="en-US" dirty="0"/>
          </a:p>
        </p:txBody>
      </p:sp>
      <p:pic>
        <p:nvPicPr>
          <p:cNvPr id="5" name="Content Placeholder 4" descr="indexsov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40152" y="332656"/>
            <a:ext cx="1399245" cy="1368425"/>
          </a:xfrm>
        </p:spPr>
      </p:pic>
      <p:sp>
        <p:nvSpPr>
          <p:cNvPr id="4" name="Rectangle 3"/>
          <p:cNvSpPr/>
          <p:nvPr/>
        </p:nvSpPr>
        <p:spPr>
          <a:xfrm>
            <a:off x="1547664" y="2060848"/>
            <a:ext cx="720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а) маслачак, дете, бака, лав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  <a:solidFill>
            <a:srgbClr val="FFFF00"/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в) Глаголи су речи које именују          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  бића, предмете и појаве.</a:t>
            </a:r>
          </a:p>
          <a:p>
            <a:pPr>
              <a:buNone/>
            </a:pPr>
            <a:endParaRPr lang="sr-Cyrl-RS" dirty="0" smtClean="0">
              <a:latin typeface="Comic Sans MS" pitchFamily="66" charset="0"/>
            </a:endParaRPr>
          </a:p>
          <a:p>
            <a:pPr>
              <a:buNone/>
            </a:pPr>
            <a:endParaRPr lang="sr-Cyrl-R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index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645024"/>
            <a:ext cx="2162175" cy="21145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23728" y="1340768"/>
            <a:ext cx="5256584" cy="1800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55776" y="1124744"/>
            <a:ext cx="4320480" cy="21602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6.Питање: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988840"/>
            <a:ext cx="7498080" cy="4357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400" dirty="0" smtClean="0">
                <a:solidFill>
                  <a:schemeClr val="tx2"/>
                </a:solidFill>
                <a:latin typeface="Comic Sans MS" pitchFamily="66" charset="0"/>
              </a:rPr>
              <a:t>*Пронађи тврдњу која је </a:t>
            </a:r>
            <a:r>
              <a:rPr lang="sr-Cyrl-RS" sz="2400" u="sng" dirty="0" smtClean="0">
                <a:solidFill>
                  <a:schemeClr val="tx2"/>
                </a:solidFill>
                <a:latin typeface="Comic Sans MS" pitchFamily="66" charset="0"/>
              </a:rPr>
              <a:t>нетачна.</a:t>
            </a: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а) Присвојни придеви који се   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    завршавају на –ов, -ев, -ин пишу 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    се малим почетним словом.</a:t>
            </a: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б) Именице : теле,дугме и дете су у  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    средњем роду у једнини.</a:t>
            </a: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в)  Речца НЕ се пише одвојено од глагола.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331640" y="1916832"/>
            <a:ext cx="7416824" cy="4680520"/>
          </a:xfrm>
          <a:prstGeom prst="foldedCorner">
            <a:avLst>
              <a:gd name="adj" fmla="val 18906"/>
            </a:avLst>
          </a:prstGeom>
          <a:noFill/>
          <a:ln w="38100">
            <a:solidFill>
              <a:srgbClr val="00B050"/>
            </a:solidFill>
          </a:ln>
          <a:effectLst>
            <a:glow rad="101600">
              <a:srgbClr val="FF66CC">
                <a:alpha val="60000"/>
              </a:srgb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ndexz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3" y="0"/>
            <a:ext cx="2160240" cy="1700808"/>
          </a:xfrm>
          <a:prstGeom prst="rect">
            <a:avLst/>
          </a:prstGeom>
        </p:spPr>
      </p:pic>
    </p:spTree>
  </p:cSld>
  <p:clrMapOvr>
    <a:masterClrMapping/>
  </p:clrMapOvr>
  <p:transition>
    <p:randomBar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7184"/>
          </a:xfr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а) Присвојни придеви који се  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завршавају на –ов, -ев, -ин пишу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се малим почетним словом.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83768" y="1340768"/>
            <a:ext cx="5256584" cy="2232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71800" y="1196752"/>
            <a:ext cx="4104456" cy="2520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dexz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07707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randomBar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6.Питање: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348880"/>
            <a:ext cx="7096832" cy="3565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solidFill>
                  <a:schemeClr val="tx2"/>
                </a:solidFill>
                <a:latin typeface="Comic Sans MS" pitchFamily="66" charset="0"/>
              </a:rPr>
              <a:t>*Пронађи тврдњу која је </a:t>
            </a:r>
            <a:r>
              <a:rPr lang="sr-Cyrl-RS" sz="2400" u="sng" dirty="0" smtClean="0">
                <a:solidFill>
                  <a:schemeClr val="tx2"/>
                </a:solidFill>
                <a:latin typeface="Comic Sans MS" pitchFamily="66" charset="0"/>
              </a:rPr>
              <a:t>нетачна.</a:t>
            </a:r>
            <a:r>
              <a:rPr lang="sr-Cyrl-R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а) Глаголи се мењају по лицима , у једнини и множини.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б) Придеви су речи који означавају радњу,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    стање и збивање.  </a:t>
            </a: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в) Реченица која се састоји од субјекта и предиката назива се проста реченица.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331640" y="2204864"/>
            <a:ext cx="7344816" cy="3960440"/>
          </a:xfrm>
          <a:prstGeom prst="foldedCorner">
            <a:avLst/>
          </a:prstGeom>
          <a:noFill/>
          <a:ln>
            <a:solidFill>
              <a:srgbClr val="BD1D9B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ndexp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5" y="116632"/>
            <a:ext cx="1800200" cy="1872208"/>
          </a:xfrm>
          <a:prstGeom prst="rect">
            <a:avLst/>
          </a:prstGeom>
        </p:spPr>
      </p:pic>
    </p:spTree>
  </p:cSld>
  <p:clrMapOvr>
    <a:masterClrMapping/>
  </p:clrMapOvr>
  <p:transition>
    <p:randomBar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1333128"/>
          </a:xfrm>
          <a:solidFill>
            <a:srgbClr val="FFFF00"/>
          </a:solidFill>
          <a:ln w="38100">
            <a:solidFill>
              <a:srgbClr val="BD1D9B"/>
            </a:solidFill>
          </a:ln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б) Придеви су речи који означавају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 радњу,стање и збивање. 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3728" y="1556792"/>
            <a:ext cx="4968552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31840" y="1196752"/>
            <a:ext cx="4824536" cy="20882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dexp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789040"/>
            <a:ext cx="2047875" cy="2228850"/>
          </a:xfrm>
          <a:prstGeom prst="rect">
            <a:avLst/>
          </a:prstGeom>
        </p:spPr>
      </p:pic>
    </p:spTree>
  </p:cSld>
  <p:clrMapOvr>
    <a:masterClrMapping/>
  </p:clrMapOvr>
  <p:transition>
    <p:randomBar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6.Питање 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348880"/>
            <a:ext cx="7024824" cy="3997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solidFill>
                  <a:schemeClr val="accent1"/>
                </a:solidFill>
                <a:latin typeface="Comic Sans MS" pitchFamily="66" charset="0"/>
              </a:rPr>
              <a:t>*Пронађи тврдњу која је </a:t>
            </a:r>
            <a:r>
              <a:rPr lang="sr-Cyrl-RS" sz="2400" u="sng" dirty="0" smtClean="0">
                <a:solidFill>
                  <a:schemeClr val="accent1"/>
                </a:solidFill>
                <a:latin typeface="Comic Sans MS" pitchFamily="66" charset="0"/>
              </a:rPr>
              <a:t>нетачна. </a:t>
            </a:r>
          </a:p>
          <a:p>
            <a:pPr>
              <a:buNone/>
            </a:pPr>
            <a:endParaRPr lang="sr-Cyrl-RS" sz="24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а) Глаголска лица МИ, ВИ, ОНИ су глаголска лица у једнини. </a:t>
            </a:r>
            <a:endParaRPr lang="sr-Cyrl-RS" sz="1800" dirty="0" smtClean="0">
              <a:latin typeface="Comic Sans MS" pitchFamily="66" charset="0"/>
            </a:endParaRP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б) На питање: Када? ,откривамо реч која означава време вршења радње.</a:t>
            </a:r>
            <a:endParaRPr lang="sr-Cyrl-RS" sz="1800" dirty="0" smtClean="0">
              <a:latin typeface="Comic Sans MS" pitchFamily="66" charset="0"/>
            </a:endParaRPr>
          </a:p>
          <a:p>
            <a:pPr>
              <a:buNone/>
            </a:pP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2400" dirty="0" smtClean="0">
                <a:latin typeface="Comic Sans MS" pitchFamily="66" charset="0"/>
              </a:rPr>
              <a:t>в) На крају упитне реченице стоји упитник. 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187624" y="2276872"/>
            <a:ext cx="7488832" cy="4248472"/>
          </a:xfrm>
          <a:prstGeom prst="foldedCorner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9" y="0"/>
            <a:ext cx="1656184" cy="2060848"/>
          </a:xfrm>
          <a:prstGeom prst="rect">
            <a:avLst/>
          </a:prstGeom>
        </p:spPr>
      </p:pic>
    </p:spTree>
  </p:cSld>
  <p:clrMapOvr>
    <a:masterClrMapping/>
  </p:clrMapOvr>
  <p:transition>
    <p:blinds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*Тачан одговор: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1477144"/>
          </a:xfr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а) Глаголска лица МИ, ВИ, ОНИ су  </a:t>
            </a:r>
          </a:p>
          <a:p>
            <a:pPr>
              <a:buNone/>
            </a:pPr>
            <a:r>
              <a:rPr lang="sr-Cyrl-RS" dirty="0" smtClean="0">
                <a:latin typeface="Comic Sans MS" pitchFamily="66" charset="0"/>
              </a:rPr>
              <a:t>    глаголска лица у једнини. </a:t>
            </a:r>
            <a:endParaRPr lang="sr-Cyrl-RS" sz="24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1412776"/>
            <a:ext cx="6192688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195736" y="1340768"/>
            <a:ext cx="4896544" cy="1944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789040"/>
            <a:ext cx="1876425" cy="2438400"/>
          </a:xfrm>
          <a:prstGeom prst="rect">
            <a:avLst/>
          </a:prstGeom>
        </p:spPr>
      </p:pic>
    </p:spTree>
  </p:cSld>
  <p:clrMapOvr>
    <a:masterClrMapping/>
  </p:clrMapOvr>
  <p:transition>
    <p:randomBar dir="vert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solidFill>
            <a:srgbClr val="FF33CC"/>
          </a:solidFill>
          <a:ln w="57150"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7.КРУГ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mages brz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2708920"/>
            <a:ext cx="3528392" cy="2736304"/>
          </a:xfrm>
        </p:spPr>
      </p:pic>
      <p:sp>
        <p:nvSpPr>
          <p:cNvPr id="6" name="Oval Callout 5"/>
          <p:cNvSpPr/>
          <p:nvPr/>
        </p:nvSpPr>
        <p:spPr>
          <a:xfrm>
            <a:off x="1187624" y="1484784"/>
            <a:ext cx="2304256" cy="2160240"/>
          </a:xfrm>
          <a:prstGeom prst="wedgeEllipseCallout">
            <a:avLst>
              <a:gd name="adj1" fmla="val 67213"/>
              <a:gd name="adj2" fmla="val 5537"/>
            </a:avLst>
          </a:prstGeom>
          <a:solidFill>
            <a:srgbClr val="FDF55F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/>
                </a:solidFill>
                <a:latin typeface="Comic Sans MS" pitchFamily="66" charset="0"/>
              </a:rPr>
              <a:t>*</a:t>
            </a:r>
            <a:r>
              <a:rPr lang="sr-Cyrl-RS" sz="2400" dirty="0" smtClean="0">
                <a:solidFill>
                  <a:schemeClr val="tx2"/>
                </a:solidFill>
                <a:latin typeface="Comic Sans MS" pitchFamily="66" charset="0"/>
              </a:rPr>
              <a:t>Задатак за све групе!</a:t>
            </a:r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00192" y="1484784"/>
            <a:ext cx="2448272" cy="2520280"/>
          </a:xfrm>
          <a:prstGeom prst="wedgeRoundRectCallout">
            <a:avLst>
              <a:gd name="adj1" fmla="val -93586"/>
              <a:gd name="adj2" fmla="val -163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C00000"/>
                </a:solidFill>
                <a:latin typeface="Comic Sans MS" pitchFamily="66" charset="0"/>
              </a:rPr>
              <a:t>ВАЖНО! </a:t>
            </a:r>
          </a:p>
          <a:p>
            <a:pPr algn="ctr"/>
            <a:r>
              <a:rPr lang="sr-Cyrl-RS" sz="1600" dirty="0" smtClean="0">
                <a:solidFill>
                  <a:srgbClr val="C00000"/>
                </a:solidFill>
                <a:latin typeface="Comic Sans MS" pitchFamily="66" charset="0"/>
              </a:rPr>
              <a:t>За решавање овог задатка најважније је да сте сложни!</a:t>
            </a:r>
          </a:p>
          <a:p>
            <a:pPr algn="ctr"/>
            <a:r>
              <a:rPr lang="sr-Cyrl-RS" sz="1600" dirty="0" smtClean="0">
                <a:solidFill>
                  <a:srgbClr val="C00000"/>
                </a:solidFill>
                <a:latin typeface="Comic Sans MS" pitchFamily="66" charset="0"/>
              </a:rPr>
              <a:t>Зато што </a:t>
            </a:r>
            <a:r>
              <a:rPr lang="sr-Cyrl-RS" sz="1600" u="sng" dirty="0" smtClean="0">
                <a:solidFill>
                  <a:srgbClr val="C00000"/>
                </a:solidFill>
                <a:latin typeface="Comic Sans MS" pitchFamily="66" charset="0"/>
              </a:rPr>
              <a:t>група која прва дође до решења осваја 3 бода!</a:t>
            </a:r>
            <a:endParaRPr lang="en-US" sz="16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11760" y="5085184"/>
            <a:ext cx="4695825" cy="739774"/>
          </a:xfrm>
          <a:custGeom>
            <a:avLst/>
            <a:gdLst>
              <a:gd name="connsiteX0" fmla="*/ 0 w 4695825"/>
              <a:gd name="connsiteY0" fmla="*/ 379412 h 739774"/>
              <a:gd name="connsiteX1" fmla="*/ 495300 w 4695825"/>
              <a:gd name="connsiteY1" fmla="*/ 55562 h 739774"/>
              <a:gd name="connsiteX2" fmla="*/ 990600 w 4695825"/>
              <a:gd name="connsiteY2" fmla="*/ 46037 h 739774"/>
              <a:gd name="connsiteX3" fmla="*/ 1190625 w 4695825"/>
              <a:gd name="connsiteY3" fmla="*/ 236537 h 739774"/>
              <a:gd name="connsiteX4" fmla="*/ 1733550 w 4695825"/>
              <a:gd name="connsiteY4" fmla="*/ 627062 h 739774"/>
              <a:gd name="connsiteX5" fmla="*/ 2428875 w 4695825"/>
              <a:gd name="connsiteY5" fmla="*/ 617537 h 739774"/>
              <a:gd name="connsiteX6" fmla="*/ 2800350 w 4695825"/>
              <a:gd name="connsiteY6" fmla="*/ 446087 h 739774"/>
              <a:gd name="connsiteX7" fmla="*/ 3067050 w 4695825"/>
              <a:gd name="connsiteY7" fmla="*/ 531812 h 739774"/>
              <a:gd name="connsiteX8" fmla="*/ 3438525 w 4695825"/>
              <a:gd name="connsiteY8" fmla="*/ 731837 h 739774"/>
              <a:gd name="connsiteX9" fmla="*/ 4010025 w 4695825"/>
              <a:gd name="connsiteY9" fmla="*/ 484187 h 739774"/>
              <a:gd name="connsiteX10" fmla="*/ 4229100 w 4695825"/>
              <a:gd name="connsiteY10" fmla="*/ 160337 h 739774"/>
              <a:gd name="connsiteX11" fmla="*/ 4695825 w 4695825"/>
              <a:gd name="connsiteY11" fmla="*/ 17462 h 7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95825" h="739774">
                <a:moveTo>
                  <a:pt x="0" y="379412"/>
                </a:moveTo>
                <a:cubicBezTo>
                  <a:pt x="165100" y="245268"/>
                  <a:pt x="330200" y="111124"/>
                  <a:pt x="495300" y="55562"/>
                </a:cubicBezTo>
                <a:cubicBezTo>
                  <a:pt x="660400" y="0"/>
                  <a:pt x="874713" y="15875"/>
                  <a:pt x="990600" y="46037"/>
                </a:cubicBezTo>
                <a:cubicBezTo>
                  <a:pt x="1106487" y="76199"/>
                  <a:pt x="1066800" y="139700"/>
                  <a:pt x="1190625" y="236537"/>
                </a:cubicBezTo>
                <a:cubicBezTo>
                  <a:pt x="1314450" y="333374"/>
                  <a:pt x="1527175" y="563562"/>
                  <a:pt x="1733550" y="627062"/>
                </a:cubicBezTo>
                <a:cubicBezTo>
                  <a:pt x="1939925" y="690562"/>
                  <a:pt x="2251075" y="647700"/>
                  <a:pt x="2428875" y="617537"/>
                </a:cubicBezTo>
                <a:cubicBezTo>
                  <a:pt x="2606675" y="587374"/>
                  <a:pt x="2693988" y="460374"/>
                  <a:pt x="2800350" y="446087"/>
                </a:cubicBezTo>
                <a:cubicBezTo>
                  <a:pt x="2906712" y="431800"/>
                  <a:pt x="2960688" y="484187"/>
                  <a:pt x="3067050" y="531812"/>
                </a:cubicBezTo>
                <a:cubicBezTo>
                  <a:pt x="3173412" y="579437"/>
                  <a:pt x="3281363" y="739774"/>
                  <a:pt x="3438525" y="731837"/>
                </a:cubicBezTo>
                <a:cubicBezTo>
                  <a:pt x="3595687" y="723900"/>
                  <a:pt x="3878263" y="579437"/>
                  <a:pt x="4010025" y="484187"/>
                </a:cubicBezTo>
                <a:cubicBezTo>
                  <a:pt x="4141787" y="388937"/>
                  <a:pt x="4114800" y="238124"/>
                  <a:pt x="4229100" y="160337"/>
                </a:cubicBezTo>
                <a:cubicBezTo>
                  <a:pt x="4343400" y="82550"/>
                  <a:pt x="4519612" y="50006"/>
                  <a:pt x="4695825" y="17462"/>
                </a:cubicBezTo>
              </a:path>
            </a:pathLst>
          </a:custGeom>
          <a:ln>
            <a:solidFill>
              <a:srgbClr val="00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635896" y="4149080"/>
            <a:ext cx="360040" cy="28803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2195736" y="4509120"/>
            <a:ext cx="432048" cy="36004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2771800" y="3861048"/>
            <a:ext cx="216024" cy="216024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u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2218258"/>
          </a:xfrm>
          <a:prstGeom prst="horizontalScroll">
            <a:avLst>
              <a:gd name="adj" fmla="val 25000"/>
            </a:avLst>
          </a:prstGeom>
          <a:solidFill>
            <a:srgbClr val="F339A3"/>
          </a:solidFill>
          <a:ln>
            <a:solidFill>
              <a:srgbClr val="33CC33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r-Cyrl-RS" sz="2800" dirty="0" smtClean="0">
                <a:latin typeface="Comic Sans MS" pitchFamily="66" charset="0"/>
              </a:rPr>
              <a:t>Задатак се налази у коверти на вашем столу!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2204864"/>
            <a:ext cx="6768752" cy="255454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Comic Sans MS" pitchFamily="66" charset="0"/>
              </a:rPr>
              <a:t>-У свакој коверти се налазе листићи на којима су </a:t>
            </a:r>
          </a:p>
          <a:p>
            <a:r>
              <a:rPr lang="sr-Cyrl-RS" sz="2000" dirty="0" smtClean="0">
                <a:latin typeface="Comic Sans MS" pitchFamily="66" charset="0"/>
              </a:rPr>
              <a:t>  написане различите речи.</a:t>
            </a:r>
          </a:p>
          <a:p>
            <a:endParaRPr lang="sr-Cyrl-RS" sz="2000" dirty="0" smtClean="0">
              <a:latin typeface="Comic Sans MS" pitchFamily="66" charset="0"/>
            </a:endParaRPr>
          </a:p>
          <a:p>
            <a:r>
              <a:rPr lang="sr-Cyrl-RS" sz="2000" dirty="0" smtClean="0">
                <a:latin typeface="Comic Sans MS" pitchFamily="66" charset="0"/>
              </a:rPr>
              <a:t>-Ваш задатак је да за што краће време,од тих речи, </a:t>
            </a:r>
          </a:p>
          <a:p>
            <a:r>
              <a:rPr lang="sr-Cyrl-RS" sz="2000" dirty="0" smtClean="0">
                <a:latin typeface="Comic Sans MS" pitchFamily="66" charset="0"/>
              </a:rPr>
              <a:t>  саставите реченицу  ( све речи морају бити </a:t>
            </a:r>
          </a:p>
          <a:p>
            <a:r>
              <a:rPr lang="sr-Cyrl-RS" sz="2000" dirty="0" smtClean="0">
                <a:latin typeface="Comic Sans MS" pitchFamily="66" charset="0"/>
              </a:rPr>
              <a:t>  искоришћене).</a:t>
            </a:r>
          </a:p>
          <a:p>
            <a:endParaRPr lang="sr-Cyrl-RS" sz="2000" dirty="0" smtClean="0">
              <a:latin typeface="Comic Sans MS" pitchFamily="66" charset="0"/>
            </a:endParaRPr>
          </a:p>
          <a:p>
            <a:r>
              <a:rPr lang="sr-Cyrl-RS" sz="2000" dirty="0" smtClean="0">
                <a:latin typeface="Comic Sans MS" pitchFamily="66" charset="0"/>
              </a:rPr>
              <a:t>-На мој знак  отварате коверту и почињете са радом.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5013176"/>
            <a:ext cx="7416824" cy="1296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3908"/>
              </a:avLst>
            </a:prstTxWarp>
            <a:spAutoFit/>
            <a:scene3d>
              <a:camera prst="isometricOffAxis1Right"/>
              <a:lightRig rig="sunset" dir="t"/>
            </a:scene3d>
            <a:sp3d extrusionH="31750" contourW="6350" prstMaterial="dkEdge">
              <a:bevelT w="19050" h="19050" prst="convex"/>
              <a:contourClr>
                <a:schemeClr val="bg2">
                  <a:lumMod val="50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EB25CF"/>
                </a:solidFill>
                <a:effectLst>
                  <a:glow rad="101600">
                    <a:srgbClr val="FFC000">
                      <a:alpha val="6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Три , четири ...</a:t>
            </a:r>
            <a:endParaRPr lang="en-US" sz="5400" b="1" cap="none" spc="0" dirty="0"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EB25CF"/>
              </a:solidFill>
              <a:effectLst>
                <a:glow rad="101600">
                  <a:srgbClr val="FFC000">
                    <a:alpha val="6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384864" cy="778098"/>
          </a:xfrm>
          <a:solidFill>
            <a:srgbClr val="33CC33"/>
          </a:solidFill>
          <a:ln w="57150">
            <a:solidFill>
              <a:srgbClr val="FFC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contourW="12700" prstMaterial="dkEdge">
            <a:bevelT w="127000" h="63500" prst="slope"/>
            <a:contourClr>
              <a:schemeClr val="tx2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*Тачно решење 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1720" y="1628800"/>
          <a:ext cx="6096000" cy="174396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srgbClr val="CC00CC">
                      <a:alpha val="20000"/>
                    </a:srgb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743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9" name="Content Placeholder 3" descr="indexs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916832"/>
            <a:ext cx="1224136" cy="1224136"/>
          </a:xfrm>
          <a:prstGeom prst="rect">
            <a:avLst/>
          </a:prstGeom>
          <a:ln w="28575">
            <a:solidFill>
              <a:srgbClr val="FF66CC"/>
            </a:solidFill>
          </a:ln>
        </p:spPr>
      </p:pic>
      <p:pic>
        <p:nvPicPr>
          <p:cNvPr id="10" name="Picture 9" descr="indexze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1916832"/>
            <a:ext cx="1296144" cy="122413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11" name="Picture 10" descr="indexpč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1916832"/>
            <a:ext cx="1296144" cy="1224136"/>
          </a:xfrm>
          <a:prstGeom prst="rect">
            <a:avLst/>
          </a:prstGeom>
          <a:ln w="28575">
            <a:solidFill>
              <a:srgbClr val="BD1D9B"/>
            </a:solidFill>
          </a:ln>
        </p:spPr>
      </p:pic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1" y="1916832"/>
            <a:ext cx="1224136" cy="1224136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403648" y="3933056"/>
            <a:ext cx="7200800" cy="1296144"/>
          </a:xfrm>
          <a:solidFill>
            <a:srgbClr val="FFFF66"/>
          </a:solidFill>
          <a:ln w="38100">
            <a:solidFill>
              <a:srgbClr val="EB25C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Above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r-Cyrl-RS" b="1" i="1" dirty="0" smtClean="0">
                <a:solidFill>
                  <a:srgbClr val="C00000"/>
                </a:solidFill>
                <a:latin typeface="Comic Sans MS" pitchFamily="66" charset="0"/>
              </a:rPr>
              <a:t>М</a:t>
            </a:r>
            <a:r>
              <a:rPr lang="sr-Cyrl-R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ала ласта од раног јутра весело цвркуће у свом гнезду.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                1. 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ndexze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476672"/>
            <a:ext cx="2466975" cy="1847850"/>
          </a:xfrm>
        </p:spPr>
      </p:pic>
      <p:sp>
        <p:nvSpPr>
          <p:cNvPr id="5" name="Oval Callout 4"/>
          <p:cNvSpPr/>
          <p:nvPr/>
        </p:nvSpPr>
        <p:spPr>
          <a:xfrm>
            <a:off x="1835696" y="2348880"/>
            <a:ext cx="6624736" cy="3816424"/>
          </a:xfrm>
          <a:prstGeom prst="wedgeEllipseCallout">
            <a:avLst>
              <a:gd name="adj1" fmla="val -21641"/>
              <a:gd name="adj2" fmla="val -78006"/>
            </a:avLst>
          </a:prstGeom>
          <a:solidFill>
            <a:schemeClr val="bg2">
              <a:lumMod val="75000"/>
            </a:schemeClr>
          </a:solidFill>
          <a:ln>
            <a:solidFill>
              <a:srgbClr val="00FF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sz="2000" u="sng" dirty="0" smtClean="0">
                <a:solidFill>
                  <a:srgbClr val="FF0000"/>
                </a:solidFill>
                <a:latin typeface="Comic Sans MS" pitchFamily="66" charset="0"/>
              </a:rPr>
              <a:t>СВИЋЕ , СМРКАВА , ГРМИ су глаголи који означавају :     </a:t>
            </a:r>
          </a:p>
          <a:p>
            <a:pPr algn="ctr"/>
            <a:endParaRPr lang="sr-Cyrl-R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r-Cyrl-RS" sz="2000" dirty="0" smtClean="0">
                <a:solidFill>
                  <a:srgbClr val="FF0000"/>
                </a:solidFill>
                <a:latin typeface="Comic Sans MS" pitchFamily="66" charset="0"/>
              </a:rPr>
              <a:t>а) радњу   б) стање    в) збивање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2434208"/>
          </a:xfrm>
        </p:spPr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4653136"/>
            <a:ext cx="4419600" cy="909464"/>
          </a:xfrm>
        </p:spPr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17" name="Picture Placeholder 16" descr="10154297_844151342268944_1963692723_n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846" r="2846"/>
          <a:stretch>
            <a:fillRect/>
          </a:stretch>
        </p:blipFill>
        <p:spPr/>
      </p:pic>
      <p:sp>
        <p:nvSpPr>
          <p:cNvPr id="18" name="Rectangle 17"/>
          <p:cNvSpPr/>
          <p:nvPr/>
        </p:nvSpPr>
        <p:spPr>
          <a:xfrm>
            <a:off x="971600" y="4725144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6666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>
                  <a:solidFill>
                    <a:srgbClr val="FF33CC"/>
                  </a:solidFill>
                </a:ln>
                <a:solidFill>
                  <a:schemeClr val="tx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БРАВО</a:t>
            </a:r>
            <a:r>
              <a:rPr lang="sr-Cyrl-RS" sz="5400" b="1" cap="none" spc="0" dirty="0" smtClean="0">
                <a:ln w="11430">
                  <a:solidFill>
                    <a:srgbClr val="FF33CC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!</a:t>
            </a:r>
            <a:endParaRPr lang="en-US" sz="5400" b="1" cap="none" spc="0" dirty="0">
              <a:ln w="11430">
                <a:solidFill>
                  <a:srgbClr val="FF33CC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9" name="Picture 18" descr="indexs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14926">
            <a:off x="5676431" y="63506"/>
            <a:ext cx="1490318" cy="2387522"/>
          </a:xfrm>
          <a:prstGeom prst="roundRect">
            <a:avLst>
              <a:gd name="adj" fmla="val 33124"/>
            </a:avLst>
          </a:prstGeom>
          <a:ln w="38100">
            <a:solidFill>
              <a:srgbClr val="F339A3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" name="Picture 19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29365">
            <a:off x="7214216" y="3852787"/>
            <a:ext cx="1462104" cy="2641762"/>
          </a:xfrm>
          <a:prstGeom prst="roundRect">
            <a:avLst>
              <a:gd name="adj" fmla="val 32490"/>
            </a:avLst>
          </a:prstGeom>
          <a:ln w="381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1" name="Picture 20" descr="indexpč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94769">
            <a:off x="7198013" y="898372"/>
            <a:ext cx="1548773" cy="2535687"/>
          </a:xfrm>
          <a:prstGeom prst="roundRect">
            <a:avLst>
              <a:gd name="adj" fmla="val 38903"/>
            </a:avLst>
          </a:prstGeom>
          <a:ln w="38100"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" name="Picture 21" descr="indexze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162897">
            <a:off x="5565600" y="3043068"/>
            <a:ext cx="1609264" cy="2623951"/>
          </a:xfrm>
          <a:prstGeom prst="roundRect">
            <a:avLst>
              <a:gd name="adj" fmla="val 31304"/>
            </a:avLst>
          </a:prstGeom>
          <a:ln w="38100">
            <a:solidFill>
              <a:srgbClr val="00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rand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Тачан одговор :</a:t>
            </a:r>
            <a:endParaRPr lang="en-US" dirty="0"/>
          </a:p>
        </p:txBody>
      </p:sp>
      <p:pic>
        <p:nvPicPr>
          <p:cNvPr id="5" name="Content Placeholder 4" descr="indexze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3140968"/>
            <a:ext cx="2232248" cy="1945431"/>
          </a:xfrm>
        </p:spPr>
      </p:pic>
      <p:sp>
        <p:nvSpPr>
          <p:cNvPr id="4" name="Rectangle 3"/>
          <p:cNvSpPr/>
          <p:nvPr/>
        </p:nvSpPr>
        <p:spPr>
          <a:xfrm>
            <a:off x="3635896" y="1988840"/>
            <a:ext cx="356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в) збивање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1.Питање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ndexpč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44208" y="188640"/>
            <a:ext cx="1944216" cy="2016224"/>
          </a:xfrm>
        </p:spPr>
      </p:pic>
      <p:sp>
        <p:nvSpPr>
          <p:cNvPr id="5" name="Oval Callout 4"/>
          <p:cNvSpPr/>
          <p:nvPr/>
        </p:nvSpPr>
        <p:spPr>
          <a:xfrm>
            <a:off x="1187624" y="2060848"/>
            <a:ext cx="7200800" cy="4104456"/>
          </a:xfrm>
          <a:prstGeom prst="wedgeEllipseCallout">
            <a:avLst>
              <a:gd name="adj1" fmla="val 22408"/>
              <a:gd name="adj2" fmla="val -62236"/>
            </a:avLst>
          </a:prstGeom>
          <a:solidFill>
            <a:schemeClr val="bg2">
              <a:lumMod val="75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Char char="•"/>
            </a:pPr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sr-Cyrl-RS" sz="2400" u="sng" dirty="0" smtClean="0">
                <a:solidFill>
                  <a:srgbClr val="FF0000"/>
                </a:solidFill>
                <a:latin typeface="Comic Sans MS" pitchFamily="66" charset="0"/>
              </a:rPr>
              <a:t>Присвојни придеви су : 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           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а) црвена, зелен , округли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б) нишки, Миланов,крагујевачки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Comic Sans MS" pitchFamily="66" charset="0"/>
              </a:rPr>
              <a:t> в) велики , Сарин , дугачки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* Тачан одговор :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indexpč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284984"/>
            <a:ext cx="2047875" cy="2228850"/>
          </a:xfrm>
        </p:spPr>
      </p:pic>
      <p:sp>
        <p:nvSpPr>
          <p:cNvPr id="4" name="Rectangle 3"/>
          <p:cNvSpPr/>
          <p:nvPr/>
        </p:nvSpPr>
        <p:spPr>
          <a:xfrm>
            <a:off x="1259632" y="1340768"/>
            <a:ext cx="729506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б) нишки, Миланов, крагујевачки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1025</TotalTime>
  <Words>1256</Words>
  <Application>Microsoft Office PowerPoint</Application>
  <PresentationFormat>On-screen Show (4:3)</PresentationFormat>
  <Paragraphs>322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Solstice</vt:lpstr>
      <vt:lpstr>Slide 1</vt:lpstr>
      <vt:lpstr> </vt:lpstr>
      <vt:lpstr>1.КРУГ ПИТАЊА</vt:lpstr>
      <vt:lpstr>1.Питање :  </vt:lpstr>
      <vt:lpstr>Тачан  одговор :</vt:lpstr>
      <vt:lpstr>                1. Питање : </vt:lpstr>
      <vt:lpstr>Тачан одговор :</vt:lpstr>
      <vt:lpstr>1.Питање : </vt:lpstr>
      <vt:lpstr>* Тачан одговор : </vt:lpstr>
      <vt:lpstr>1. Питање : </vt:lpstr>
      <vt:lpstr>* Тачан одговор :  </vt:lpstr>
      <vt:lpstr>2.КРУГ</vt:lpstr>
      <vt:lpstr>2.Питање : </vt:lpstr>
      <vt:lpstr>*Тачан одговор:</vt:lpstr>
      <vt:lpstr>2.Питање : </vt:lpstr>
      <vt:lpstr>*Тачан одговор : </vt:lpstr>
      <vt:lpstr>2. Питање : </vt:lpstr>
      <vt:lpstr>* Тачан одговор :</vt:lpstr>
      <vt:lpstr>2.Питање :</vt:lpstr>
      <vt:lpstr>*Тачан одговор : </vt:lpstr>
      <vt:lpstr>3. КРУГ</vt:lpstr>
      <vt:lpstr>  </vt:lpstr>
      <vt:lpstr>  </vt:lpstr>
      <vt:lpstr>  </vt:lpstr>
      <vt:lpstr> </vt:lpstr>
      <vt:lpstr> </vt:lpstr>
      <vt:lpstr>  </vt:lpstr>
      <vt:lpstr> </vt:lpstr>
      <vt:lpstr> </vt:lpstr>
      <vt:lpstr>4. Круг </vt:lpstr>
      <vt:lpstr>4.Питање :</vt:lpstr>
      <vt:lpstr>*Тачан одговор: </vt:lpstr>
      <vt:lpstr>4.Питање : </vt:lpstr>
      <vt:lpstr>*Тачан одговор :</vt:lpstr>
      <vt:lpstr>4.Питање :</vt:lpstr>
      <vt:lpstr>*Тачан одговор :</vt:lpstr>
      <vt:lpstr>4.Питање :</vt:lpstr>
      <vt:lpstr>*Тачан одговор:</vt:lpstr>
      <vt:lpstr>5. КРУГ</vt:lpstr>
      <vt:lpstr>5.Питање:</vt:lpstr>
      <vt:lpstr>*Тачан одговор: </vt:lpstr>
      <vt:lpstr>5.Питање :</vt:lpstr>
      <vt:lpstr>*Тачан одговор: </vt:lpstr>
      <vt:lpstr>5.Питање:</vt:lpstr>
      <vt:lpstr>*Тачан одговор: </vt:lpstr>
      <vt:lpstr>5.Питање :</vt:lpstr>
      <vt:lpstr>*Тачно решење:</vt:lpstr>
      <vt:lpstr>6.Круг</vt:lpstr>
      <vt:lpstr>6.Питање : </vt:lpstr>
      <vt:lpstr>*Тачан одговор:</vt:lpstr>
      <vt:lpstr>6.Питање:</vt:lpstr>
      <vt:lpstr>*Тачан одговор:</vt:lpstr>
      <vt:lpstr>6.Питање:</vt:lpstr>
      <vt:lpstr>*Тачан одговор:</vt:lpstr>
      <vt:lpstr>6.Питање :</vt:lpstr>
      <vt:lpstr>*Тачан одговор:</vt:lpstr>
      <vt:lpstr>7.КРУГ</vt:lpstr>
      <vt:lpstr>Задатак се налази у коверти на вашем столу!</vt:lpstr>
      <vt:lpstr>*Тачно решење :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ПОКАЖИ ШТА ЗНАШ</dc:title>
  <dc:creator>jelena jovanović</dc:creator>
  <cp:lastModifiedBy>jelena jovanović</cp:lastModifiedBy>
  <cp:revision>109</cp:revision>
  <dcterms:created xsi:type="dcterms:W3CDTF">2014-05-14T14:28:37Z</dcterms:created>
  <dcterms:modified xsi:type="dcterms:W3CDTF">2014-05-21T22:28:49Z</dcterms:modified>
</cp:coreProperties>
</file>