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Српски језик за трећи разред основне школе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64936"/>
          </a:xfrm>
        </p:spPr>
        <p:txBody>
          <a:bodyPr>
            <a:normAutofit fontScale="85000" lnSpcReduction="20000"/>
          </a:bodyPr>
          <a:lstStyle/>
          <a:p>
            <a:pPr algn="ctr"/>
            <a:endParaRPr lang="sr-Cyrl-RS" sz="5400" dirty="0" smtClean="0"/>
          </a:p>
          <a:p>
            <a:endParaRPr lang="sr-Cyrl-RS" sz="8000" dirty="0" smtClean="0"/>
          </a:p>
          <a:p>
            <a:r>
              <a:rPr lang="sr-Cyrl-RS" sz="8200" dirty="0" smtClean="0"/>
              <a:t>ПРИДЕВИ</a:t>
            </a:r>
          </a:p>
          <a:p>
            <a:pPr algn="ctr"/>
            <a:endParaRPr lang="sr-Cyrl-RS" sz="8000" dirty="0" smtClean="0"/>
          </a:p>
          <a:p>
            <a:pPr algn="r"/>
            <a:r>
              <a:rPr lang="sr-Cyrl-RS" sz="2800" dirty="0" smtClean="0"/>
              <a:t>учитељица: Александра Стајић</a:t>
            </a:r>
          </a:p>
          <a:p>
            <a:pPr algn="ctr"/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495800" y="1752600"/>
            <a:ext cx="1905000" cy="1447800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chemeClr val="tx1"/>
                </a:solidFill>
              </a:rPr>
              <a:t>ЧИЈЕ?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477000" y="2286000"/>
            <a:ext cx="2286000" cy="14478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</a:rPr>
              <a:t>КАКВО?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eaf81504b2a518490f5dbc3a9bcd5a2--pretty-in-pink-dress-lady-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2286000"/>
            <a:ext cx="2247900" cy="2114550"/>
          </a:xfrm>
        </p:spPr>
      </p:pic>
      <p:sp>
        <p:nvSpPr>
          <p:cNvPr id="5" name="TextBox 4"/>
          <p:cNvSpPr txBox="1"/>
          <p:nvPr/>
        </p:nvSpPr>
        <p:spPr>
          <a:xfrm>
            <a:off x="1219200" y="685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Погледајте децо ову лепу хаљину. Шта мислите, чија може бити? Опишите је, каква је хаљина? Ако кликнеш даље мишем или на тастатури, добићеш неке од одговора.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334000" y="2057400"/>
            <a:ext cx="685800" cy="533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2200" y="1752600"/>
            <a:ext cx="14478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ружичаста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3048000"/>
            <a:ext cx="838200" cy="152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мамина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486400" y="3886200"/>
            <a:ext cx="685800" cy="6096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4648201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свилена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886200" y="4648200"/>
            <a:ext cx="609600" cy="152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38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мала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2514600" y="3810000"/>
            <a:ext cx="762000" cy="2286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43000" y="4114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Сањина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2743200" y="2819400"/>
            <a:ext cx="685800" cy="2286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90600" y="2667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девојчицина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3733800" y="1828800"/>
            <a:ext cx="533400" cy="4572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0800" y="1600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удобна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  <p:bldP spid="22" grpId="0"/>
      <p:bldP spid="25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Знамо да је реч хаљина заједничка именица,а све оне речи које смо написали око хаљине представљају придеве.  </a:t>
            </a:r>
          </a:p>
          <a:p>
            <a:r>
              <a:rPr lang="sr-Cyrl-RS" dirty="0" smtClean="0"/>
              <a:t>(Напиши наслов у свеци – ПРИДЕВИ)</a:t>
            </a:r>
          </a:p>
          <a:p>
            <a:r>
              <a:rPr lang="sr-Cyrl-RS" dirty="0" smtClean="0"/>
              <a:t>Придеви су речи које стоје уз именице и ближе их одређују по особини (удобна хаљина) или припадању (Сањина хаљина).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Учићете много о придевима, за сада је важно да ово запамтите:</a:t>
            </a:r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</a:rPr>
              <a:t>Придеви</a:t>
            </a:r>
            <a:r>
              <a:rPr lang="sr-Cyrl-RS" dirty="0" smtClean="0"/>
              <a:t> могу бити</a:t>
            </a:r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just">
              <a:buNone/>
            </a:pPr>
            <a:r>
              <a:rPr lang="sr-Cyrl-RS" sz="1800" b="1" dirty="0" smtClean="0">
                <a:solidFill>
                  <a:schemeClr val="accent4">
                    <a:lumMod val="50000"/>
                  </a:schemeClr>
                </a:solidFill>
              </a:rPr>
              <a:t>ОПИСНИ                                               </a:t>
            </a:r>
            <a:r>
              <a:rPr lang="sr-Cyrl-RS" sz="18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</a:t>
            </a:r>
            <a:r>
              <a:rPr lang="sr-Cyrl-RS" sz="1800" b="1" dirty="0" smtClean="0">
                <a:solidFill>
                  <a:schemeClr val="accent4">
                    <a:lumMod val="50000"/>
                  </a:schemeClr>
                </a:solidFill>
              </a:rPr>
              <a:t>ПРИСВОЈНИ</a:t>
            </a:r>
          </a:p>
          <a:p>
            <a:pPr algn="just">
              <a:buNone/>
            </a:pPr>
            <a:r>
              <a:rPr lang="sr-Cyrl-RS" sz="1800" dirty="0" smtClean="0"/>
              <a:t>Означавају какво је нешто.                             Означавају чије је нешто.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91200" y="3810000"/>
            <a:ext cx="1143000" cy="914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895600" y="3886200"/>
            <a:ext cx="1143000" cy="914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Хајде да заједно урадимо још један пример. Опиши јабуку.</a:t>
            </a:r>
            <a:endParaRPr lang="en-US" dirty="0"/>
          </a:p>
        </p:txBody>
      </p:sp>
      <p:pic>
        <p:nvPicPr>
          <p:cNvPr id="4" name="Picture 3" descr="apple-clipart-for-kid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794966"/>
            <a:ext cx="1569064" cy="222781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5334000" y="2667000"/>
            <a:ext cx="685800" cy="533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236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(Каква?) румена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4191000"/>
            <a:ext cx="762000" cy="152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53200" y="419100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(Чија?) бакина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267200" y="5334000"/>
            <a:ext cx="914400" cy="152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601980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(Каква?) црвена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3048000" y="4419600"/>
            <a:ext cx="838200" cy="3048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48006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(Чија?) Иванова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743200" y="3276600"/>
            <a:ext cx="685800" cy="2286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29718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(Каква?) сочна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3733800" y="2362200"/>
            <a:ext cx="457200" cy="4572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1200" y="205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(Чија?) Анина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Следеће задатке препиши у свеску и уради их.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1. Допуни реченице:</a:t>
            </a:r>
          </a:p>
          <a:p>
            <a:pPr>
              <a:buNone/>
            </a:pPr>
            <a:r>
              <a:rPr lang="sr-Cyrl-RS" sz="2800" dirty="0" smtClean="0"/>
              <a:t>а) Какво је нешто?</a:t>
            </a:r>
          </a:p>
          <a:p>
            <a:pPr>
              <a:buNone/>
            </a:pPr>
            <a:r>
              <a:rPr lang="sr-Cyrl-RS" sz="2800" dirty="0" smtClean="0"/>
              <a:t>________пас.</a:t>
            </a:r>
          </a:p>
          <a:p>
            <a:pPr>
              <a:buNone/>
            </a:pPr>
            <a:r>
              <a:rPr lang="sr-Cyrl-RS" sz="2800" dirty="0" smtClean="0"/>
              <a:t>________торта.</a:t>
            </a:r>
          </a:p>
          <a:p>
            <a:pPr>
              <a:buNone/>
            </a:pPr>
            <a:r>
              <a:rPr lang="sr-Cyrl-RS" sz="2800" dirty="0" smtClean="0"/>
              <a:t>________мајица.</a:t>
            </a:r>
          </a:p>
          <a:p>
            <a:pPr>
              <a:buNone/>
            </a:pPr>
            <a:r>
              <a:rPr lang="sr-Cyrl-RS" sz="2800" dirty="0" smtClean="0"/>
              <a:t>б) Чије је нешто?</a:t>
            </a:r>
          </a:p>
          <a:p>
            <a:pPr>
              <a:buNone/>
            </a:pPr>
            <a:r>
              <a:rPr lang="sr-Cyrl-RS" sz="2800" dirty="0" smtClean="0"/>
              <a:t>________сат.</a:t>
            </a:r>
          </a:p>
          <a:p>
            <a:pPr>
              <a:buNone/>
            </a:pPr>
            <a:r>
              <a:rPr lang="sr-Cyrl-RS" sz="2800" dirty="0" smtClean="0"/>
              <a:t>________капа.</a:t>
            </a:r>
          </a:p>
          <a:p>
            <a:pPr>
              <a:buNone/>
            </a:pPr>
            <a:r>
              <a:rPr lang="sr-Cyrl-RS" sz="2800" dirty="0" smtClean="0"/>
              <a:t>________лопта.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2. Опиши каква и чија све може бити </a:t>
            </a:r>
            <a:r>
              <a:rPr lang="sr-Cyrl-RS" dirty="0" smtClean="0"/>
              <a:t>кућа (нацртај и напиши у свесци).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971800"/>
            <a:ext cx="2234276" cy="24860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10800000">
            <a:off x="2438400" y="3276600"/>
            <a:ext cx="838200" cy="1524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7400" y="4419600"/>
            <a:ext cx="762000" cy="2286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67400" y="2667000"/>
            <a:ext cx="457200" cy="3810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590800" y="4876800"/>
            <a:ext cx="762000" cy="4572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4076700" y="2476500"/>
            <a:ext cx="609600" cy="76200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420394" y="5942806"/>
            <a:ext cx="609600" cy="1588"/>
          </a:xfrm>
          <a:prstGeom prst="straightConnector1">
            <a:avLst/>
          </a:prstGeom>
          <a:ln w="9525" cmpd="sng">
            <a:solidFill>
              <a:schemeClr val="tx1"/>
            </a:solidFill>
            <a:headEnd w="lg" len="lg"/>
            <a:tailEnd type="arrow"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Запис који треба да имаш у свесци: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dirty="0" smtClean="0"/>
              <a:t>Придеви</a:t>
            </a:r>
          </a:p>
          <a:p>
            <a:pPr>
              <a:buNone/>
            </a:pPr>
            <a:r>
              <a:rPr lang="sr-Cyrl-RS" u="sng" dirty="0" smtClean="0">
                <a:solidFill>
                  <a:schemeClr val="accent4">
                    <a:lumMod val="50000"/>
                  </a:schemeClr>
                </a:solidFill>
              </a:rPr>
              <a:t>Придеви</a:t>
            </a:r>
            <a:r>
              <a:rPr lang="sr-Cyrl-RS" u="sng" dirty="0" smtClean="0"/>
              <a:t> </a:t>
            </a:r>
            <a:r>
              <a:rPr lang="sr-Cyrl-RS" dirty="0" smtClean="0"/>
              <a:t>су речи које </a:t>
            </a:r>
            <a:r>
              <a:rPr lang="sr-Cyrl-RS" u="sng" dirty="0" smtClean="0"/>
              <a:t>стоје уз именице </a:t>
            </a:r>
            <a:r>
              <a:rPr lang="sr-Cyrl-RS" dirty="0" smtClean="0"/>
              <a:t>и ближе их одређују по особини или припадању. Могу бити </a:t>
            </a:r>
            <a:r>
              <a:rPr lang="sr-Cyrl-RS" u="sng" dirty="0" smtClean="0"/>
              <a:t>описни</a:t>
            </a:r>
            <a:r>
              <a:rPr lang="sr-Cyrl-RS" dirty="0" smtClean="0"/>
              <a:t> (Какво је нешто?) и </a:t>
            </a:r>
            <a:r>
              <a:rPr lang="sr-Cyrl-RS" u="sng" dirty="0" smtClean="0"/>
              <a:t>присвојни </a:t>
            </a:r>
            <a:r>
              <a:rPr lang="sr-Cyrl-RS" dirty="0" smtClean="0"/>
              <a:t>(Чије је нешто?).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269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Српски језик за трећи разред основне школе</vt:lpstr>
      <vt:lpstr>Slide 2</vt:lpstr>
      <vt:lpstr>Slide 3</vt:lpstr>
      <vt:lpstr>Slide 4</vt:lpstr>
      <vt:lpstr>Slide 5</vt:lpstr>
      <vt:lpstr>Следеће задатке препиши у свеску и уради их.</vt:lpstr>
      <vt:lpstr>Slide 7</vt:lpstr>
      <vt:lpstr>Запис који треба да имаш у свесци: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за трећи разред основне школе</dc:title>
  <dc:creator>Computer</dc:creator>
  <cp:lastModifiedBy>Computer</cp:lastModifiedBy>
  <cp:revision>14</cp:revision>
  <dcterms:created xsi:type="dcterms:W3CDTF">2006-08-16T00:00:00Z</dcterms:created>
  <dcterms:modified xsi:type="dcterms:W3CDTF">2020-03-21T21:21:16Z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