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7" r:id="rId2"/>
    <p:sldId id="267" r:id="rId3"/>
    <p:sldId id="268" r:id="rId4"/>
    <p:sldId id="269" r:id="rId5"/>
    <p:sldId id="272" r:id="rId6"/>
    <p:sldId id="256" r:id="rId7"/>
    <p:sldId id="258" r:id="rId8"/>
    <p:sldId id="260" r:id="rId9"/>
    <p:sldId id="259" r:id="rId10"/>
    <p:sldId id="266" r:id="rId11"/>
    <p:sldId id="261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8291" autoAdjust="0"/>
    <p:restoredTop sz="86376" autoAdjust="0"/>
  </p:normalViewPr>
  <p:slideViewPr>
    <p:cSldViewPr>
      <p:cViewPr varScale="1">
        <p:scale>
          <a:sx n="36" d="100"/>
          <a:sy n="36" d="100"/>
        </p:scale>
        <p:origin x="-10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875DC-14E7-4880-A1FB-9224C89509B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E1ED26A0-F3AB-404C-9D4E-2B3CC5412F36}">
      <dgm:prSet phldrT="[Text]" phldr="1"/>
      <dgm:spPr/>
      <dgm:t>
        <a:bodyPr/>
        <a:lstStyle/>
        <a:p>
          <a:endParaRPr lang="en-US"/>
        </a:p>
      </dgm:t>
    </dgm:pt>
    <dgm:pt modelId="{E63CBEE2-F106-4913-ADC6-94456FA38AC1}" type="parTrans" cxnId="{5B17944C-6C82-420D-8CB3-C3B146F9D278}">
      <dgm:prSet/>
      <dgm:spPr/>
      <dgm:t>
        <a:bodyPr/>
        <a:lstStyle/>
        <a:p>
          <a:endParaRPr lang="en-US"/>
        </a:p>
      </dgm:t>
    </dgm:pt>
    <dgm:pt modelId="{29A15C4A-ECA6-4C54-A055-118553A78B18}" type="sibTrans" cxnId="{5B17944C-6C82-420D-8CB3-C3B146F9D278}">
      <dgm:prSet/>
      <dgm:spPr/>
      <dgm:t>
        <a:bodyPr/>
        <a:lstStyle/>
        <a:p>
          <a:endParaRPr lang="en-US"/>
        </a:p>
      </dgm:t>
    </dgm:pt>
    <dgm:pt modelId="{E1F21119-9690-45AC-8F1E-A63719ED1E0A}">
      <dgm:prSet phldrT="[Text]" phldr="1"/>
      <dgm:spPr/>
      <dgm:t>
        <a:bodyPr/>
        <a:lstStyle/>
        <a:p>
          <a:endParaRPr lang="en-US"/>
        </a:p>
      </dgm:t>
    </dgm:pt>
    <dgm:pt modelId="{DF6C0452-4946-46C6-B85C-8694135571B6}" type="parTrans" cxnId="{BCC91827-514C-4916-81D8-287F9990D3D6}">
      <dgm:prSet/>
      <dgm:spPr/>
      <dgm:t>
        <a:bodyPr/>
        <a:lstStyle/>
        <a:p>
          <a:endParaRPr lang="en-US"/>
        </a:p>
      </dgm:t>
    </dgm:pt>
    <dgm:pt modelId="{32F8E914-E0FB-4263-822C-D4E0B5E58281}" type="sibTrans" cxnId="{BCC91827-514C-4916-81D8-287F9990D3D6}">
      <dgm:prSet/>
      <dgm:spPr/>
      <dgm:t>
        <a:bodyPr/>
        <a:lstStyle/>
        <a:p>
          <a:endParaRPr lang="en-US"/>
        </a:p>
      </dgm:t>
    </dgm:pt>
    <dgm:pt modelId="{E4C4E4CD-4B26-4FF9-89EB-DAB995FB565F}">
      <dgm:prSet phldrT="[Text]" phldr="1"/>
      <dgm:spPr/>
      <dgm:t>
        <a:bodyPr/>
        <a:lstStyle/>
        <a:p>
          <a:endParaRPr lang="en-US"/>
        </a:p>
      </dgm:t>
    </dgm:pt>
    <dgm:pt modelId="{3365079A-D55B-4E6F-9634-512F9EB8B59A}" type="parTrans" cxnId="{DD80B285-9C00-42FC-98AB-EB0FA56B38B5}">
      <dgm:prSet/>
      <dgm:spPr/>
      <dgm:t>
        <a:bodyPr/>
        <a:lstStyle/>
        <a:p>
          <a:endParaRPr lang="en-US"/>
        </a:p>
      </dgm:t>
    </dgm:pt>
    <dgm:pt modelId="{534C2175-1704-4422-9296-7A7EF9504743}" type="sibTrans" cxnId="{DD80B285-9C00-42FC-98AB-EB0FA56B38B5}">
      <dgm:prSet/>
      <dgm:spPr/>
      <dgm:t>
        <a:bodyPr/>
        <a:lstStyle/>
        <a:p>
          <a:endParaRPr lang="en-US"/>
        </a:p>
      </dgm:t>
    </dgm:pt>
    <dgm:pt modelId="{17F6A3B5-DA9D-4CE8-B757-1290620F82DC}">
      <dgm:prSet phldrT="[Text]" phldr="1"/>
      <dgm:spPr/>
      <dgm:t>
        <a:bodyPr/>
        <a:lstStyle/>
        <a:p>
          <a:endParaRPr lang="en-US"/>
        </a:p>
      </dgm:t>
    </dgm:pt>
    <dgm:pt modelId="{C39FE642-ED29-427D-B335-1681C65699E4}" type="parTrans" cxnId="{5C6CFCD9-B6C2-45BF-B944-52C93E298B0C}">
      <dgm:prSet/>
      <dgm:spPr/>
      <dgm:t>
        <a:bodyPr/>
        <a:lstStyle/>
        <a:p>
          <a:endParaRPr lang="en-US"/>
        </a:p>
      </dgm:t>
    </dgm:pt>
    <dgm:pt modelId="{7C2B9A97-258D-4EEA-B0E9-75A25A9C2A05}" type="sibTrans" cxnId="{5C6CFCD9-B6C2-45BF-B944-52C93E298B0C}">
      <dgm:prSet/>
      <dgm:spPr/>
      <dgm:t>
        <a:bodyPr/>
        <a:lstStyle/>
        <a:p>
          <a:endParaRPr lang="en-US"/>
        </a:p>
      </dgm:t>
    </dgm:pt>
    <dgm:pt modelId="{42E6A850-344C-4573-BBE6-9EDDDC132999}">
      <dgm:prSet phldrT="[Text]" phldr="1"/>
      <dgm:spPr/>
      <dgm:t>
        <a:bodyPr/>
        <a:lstStyle/>
        <a:p>
          <a:endParaRPr lang="en-US"/>
        </a:p>
      </dgm:t>
    </dgm:pt>
    <dgm:pt modelId="{B20CEFCB-6142-499A-A040-8263C2A71C06}" type="parTrans" cxnId="{0467F37D-DF13-4FDC-8F76-61B81F6E19F2}">
      <dgm:prSet/>
      <dgm:spPr/>
      <dgm:t>
        <a:bodyPr/>
        <a:lstStyle/>
        <a:p>
          <a:endParaRPr lang="en-US"/>
        </a:p>
      </dgm:t>
    </dgm:pt>
    <dgm:pt modelId="{1A1CE583-4ED3-4844-A704-0CDB8320311D}" type="sibTrans" cxnId="{0467F37D-DF13-4FDC-8F76-61B81F6E19F2}">
      <dgm:prSet/>
      <dgm:spPr/>
      <dgm:t>
        <a:bodyPr/>
        <a:lstStyle/>
        <a:p>
          <a:endParaRPr lang="en-US"/>
        </a:p>
      </dgm:t>
    </dgm:pt>
    <dgm:pt modelId="{B9E5C896-2835-4B01-A5BA-BE436999FA33}">
      <dgm:prSet phldrT="[Text]" phldr="1"/>
      <dgm:spPr/>
      <dgm:t>
        <a:bodyPr/>
        <a:lstStyle/>
        <a:p>
          <a:endParaRPr lang="en-US"/>
        </a:p>
      </dgm:t>
    </dgm:pt>
    <dgm:pt modelId="{CE1F051A-709C-4184-9D75-D7DA083DE85C}" type="parTrans" cxnId="{69E9320C-EF77-4B20-A427-203C860AEAD6}">
      <dgm:prSet/>
      <dgm:spPr/>
      <dgm:t>
        <a:bodyPr/>
        <a:lstStyle/>
        <a:p>
          <a:endParaRPr lang="en-US"/>
        </a:p>
      </dgm:t>
    </dgm:pt>
    <dgm:pt modelId="{4742255F-DE53-4006-A477-41E04943552F}" type="sibTrans" cxnId="{69E9320C-EF77-4B20-A427-203C860AEAD6}">
      <dgm:prSet/>
      <dgm:spPr/>
      <dgm:t>
        <a:bodyPr/>
        <a:lstStyle/>
        <a:p>
          <a:endParaRPr lang="en-US"/>
        </a:p>
      </dgm:t>
    </dgm:pt>
    <dgm:pt modelId="{5FFD8D38-05D8-4195-B9DF-31B188EAA624}">
      <dgm:prSet phldrT="[Text]" phldr="1"/>
      <dgm:spPr/>
      <dgm:t>
        <a:bodyPr/>
        <a:lstStyle/>
        <a:p>
          <a:endParaRPr lang="en-US"/>
        </a:p>
      </dgm:t>
    </dgm:pt>
    <dgm:pt modelId="{BA7660A1-9A46-456E-923A-8D0190156980}" type="parTrans" cxnId="{CA918C8A-95E7-4ADB-A2B2-DBD80660A6BE}">
      <dgm:prSet/>
      <dgm:spPr/>
      <dgm:t>
        <a:bodyPr/>
        <a:lstStyle/>
        <a:p>
          <a:endParaRPr lang="en-US"/>
        </a:p>
      </dgm:t>
    </dgm:pt>
    <dgm:pt modelId="{A7BBC08E-75DC-45CD-9957-5E8AB4AF12B7}" type="sibTrans" cxnId="{CA918C8A-95E7-4ADB-A2B2-DBD80660A6BE}">
      <dgm:prSet/>
      <dgm:spPr/>
      <dgm:t>
        <a:bodyPr/>
        <a:lstStyle/>
        <a:p>
          <a:endParaRPr lang="en-US"/>
        </a:p>
      </dgm:t>
    </dgm:pt>
    <dgm:pt modelId="{93FF4851-2739-4902-8DA2-693CD450D591}">
      <dgm:prSet phldrT="[Text]" phldr="1"/>
      <dgm:spPr/>
      <dgm:t>
        <a:bodyPr/>
        <a:lstStyle/>
        <a:p>
          <a:endParaRPr lang="en-US"/>
        </a:p>
      </dgm:t>
    </dgm:pt>
    <dgm:pt modelId="{A75F39EC-B558-41C3-A85E-E02304F4FD0E}" type="parTrans" cxnId="{38A08768-4835-4018-85B8-0D15A4CC0F5B}">
      <dgm:prSet/>
      <dgm:spPr/>
      <dgm:t>
        <a:bodyPr/>
        <a:lstStyle/>
        <a:p>
          <a:endParaRPr lang="en-US"/>
        </a:p>
      </dgm:t>
    </dgm:pt>
    <dgm:pt modelId="{B47527DB-EA36-43C9-A93D-A8B776B3D20E}" type="sibTrans" cxnId="{38A08768-4835-4018-85B8-0D15A4CC0F5B}">
      <dgm:prSet/>
      <dgm:spPr/>
      <dgm:t>
        <a:bodyPr/>
        <a:lstStyle/>
        <a:p>
          <a:endParaRPr lang="en-US"/>
        </a:p>
      </dgm:t>
    </dgm:pt>
    <dgm:pt modelId="{4FD41611-99FD-47E2-A606-2EAA866A4784}">
      <dgm:prSet phldrT="[Text]" phldr="1"/>
      <dgm:spPr/>
      <dgm:t>
        <a:bodyPr/>
        <a:lstStyle/>
        <a:p>
          <a:endParaRPr lang="en-US"/>
        </a:p>
      </dgm:t>
    </dgm:pt>
    <dgm:pt modelId="{8127C4E0-F173-4DE4-8BBE-1AA00574121F}" type="parTrans" cxnId="{81625622-9C3F-467A-8083-41E385B643F1}">
      <dgm:prSet/>
      <dgm:spPr/>
      <dgm:t>
        <a:bodyPr/>
        <a:lstStyle/>
        <a:p>
          <a:endParaRPr lang="en-US"/>
        </a:p>
      </dgm:t>
    </dgm:pt>
    <dgm:pt modelId="{778D9C76-3DA0-4501-ABF1-8A5B2E331537}" type="sibTrans" cxnId="{81625622-9C3F-467A-8083-41E385B643F1}">
      <dgm:prSet/>
      <dgm:spPr/>
      <dgm:t>
        <a:bodyPr/>
        <a:lstStyle/>
        <a:p>
          <a:endParaRPr lang="en-US"/>
        </a:p>
      </dgm:t>
    </dgm:pt>
    <dgm:pt modelId="{DD80DA81-46A2-4C3F-B830-61D7D29EAF60}" type="pres">
      <dgm:prSet presAssocID="{C12875DC-14E7-4880-A1FB-9224C89509B4}" presName="Name0" presStyleCnt="0">
        <dgm:presLayoutVars>
          <dgm:dir/>
          <dgm:animLvl val="lvl"/>
          <dgm:resizeHandles val="exact"/>
        </dgm:presLayoutVars>
      </dgm:prSet>
      <dgm:spPr/>
    </dgm:pt>
    <dgm:pt modelId="{6C720C69-15A3-49AA-A103-381C45108DB1}" type="pres">
      <dgm:prSet presAssocID="{5FFD8D38-05D8-4195-B9DF-31B188EAA624}" presName="boxAndChildren" presStyleCnt="0"/>
      <dgm:spPr/>
    </dgm:pt>
    <dgm:pt modelId="{E5E2DB82-AD23-4CE4-B83E-29596B8BB0EF}" type="pres">
      <dgm:prSet presAssocID="{5FFD8D38-05D8-4195-B9DF-31B188EAA624}" presName="parentTextBox" presStyleLbl="node1" presStyleIdx="0" presStyleCnt="3"/>
      <dgm:spPr/>
    </dgm:pt>
    <dgm:pt modelId="{D1495BDF-E172-4A5C-A33A-C77505D35A87}" type="pres">
      <dgm:prSet presAssocID="{5FFD8D38-05D8-4195-B9DF-31B188EAA624}" presName="entireBox" presStyleLbl="node1" presStyleIdx="0" presStyleCnt="3"/>
      <dgm:spPr/>
    </dgm:pt>
    <dgm:pt modelId="{925CC831-A78D-491D-9545-4C022D29FAFB}" type="pres">
      <dgm:prSet presAssocID="{5FFD8D38-05D8-4195-B9DF-31B188EAA624}" presName="descendantBox" presStyleCnt="0"/>
      <dgm:spPr/>
    </dgm:pt>
    <dgm:pt modelId="{0DC93295-452C-49DD-9E03-CAF63DBC8E47}" type="pres">
      <dgm:prSet presAssocID="{93FF4851-2739-4902-8DA2-693CD450D591}" presName="childTextBox" presStyleLbl="fgAccFollowNode1" presStyleIdx="0" presStyleCnt="6">
        <dgm:presLayoutVars>
          <dgm:bulletEnabled val="1"/>
        </dgm:presLayoutVars>
      </dgm:prSet>
      <dgm:spPr/>
    </dgm:pt>
    <dgm:pt modelId="{647A082A-FFEB-41EF-8BF5-5ABAAE1ED56F}" type="pres">
      <dgm:prSet presAssocID="{4FD41611-99FD-47E2-A606-2EAA866A4784}" presName="childTextBox" presStyleLbl="fgAccFollowNode1" presStyleIdx="1" presStyleCnt="6">
        <dgm:presLayoutVars>
          <dgm:bulletEnabled val="1"/>
        </dgm:presLayoutVars>
      </dgm:prSet>
      <dgm:spPr/>
    </dgm:pt>
    <dgm:pt modelId="{9A70379C-6B75-4456-917E-894A5959721F}" type="pres">
      <dgm:prSet presAssocID="{7C2B9A97-258D-4EEA-B0E9-75A25A9C2A05}" presName="sp" presStyleCnt="0"/>
      <dgm:spPr/>
    </dgm:pt>
    <dgm:pt modelId="{A44D3A8B-692B-47E8-B37D-206F98DA170C}" type="pres">
      <dgm:prSet presAssocID="{17F6A3B5-DA9D-4CE8-B757-1290620F82DC}" presName="arrowAndChildren" presStyleCnt="0"/>
      <dgm:spPr/>
    </dgm:pt>
    <dgm:pt modelId="{2C78F98C-D0DA-4B89-8CF7-568D92A046EF}" type="pres">
      <dgm:prSet presAssocID="{17F6A3B5-DA9D-4CE8-B757-1290620F82DC}" presName="parentTextArrow" presStyleLbl="node1" presStyleIdx="0" presStyleCnt="3"/>
      <dgm:spPr/>
    </dgm:pt>
    <dgm:pt modelId="{3DEA9740-0A6D-44F6-A39D-821E78755DEC}" type="pres">
      <dgm:prSet presAssocID="{17F6A3B5-DA9D-4CE8-B757-1290620F82DC}" presName="arrow" presStyleLbl="node1" presStyleIdx="1" presStyleCnt="3"/>
      <dgm:spPr/>
    </dgm:pt>
    <dgm:pt modelId="{E63E37AF-7CD9-499D-BDB6-AD5E608F7D38}" type="pres">
      <dgm:prSet presAssocID="{17F6A3B5-DA9D-4CE8-B757-1290620F82DC}" presName="descendantArrow" presStyleCnt="0"/>
      <dgm:spPr/>
    </dgm:pt>
    <dgm:pt modelId="{A2A074D4-668F-48F1-BB36-0079CD3C2556}" type="pres">
      <dgm:prSet presAssocID="{42E6A850-344C-4573-BBE6-9EDDDC132999}" presName="childTextArrow" presStyleLbl="fgAccFollowNode1" presStyleIdx="2" presStyleCnt="6">
        <dgm:presLayoutVars>
          <dgm:bulletEnabled val="1"/>
        </dgm:presLayoutVars>
      </dgm:prSet>
      <dgm:spPr/>
    </dgm:pt>
    <dgm:pt modelId="{63DF18DC-C839-4E39-949E-3E7D0E8D64C5}" type="pres">
      <dgm:prSet presAssocID="{B9E5C896-2835-4B01-A5BA-BE436999FA33}" presName="childTextArrow" presStyleLbl="fgAccFollowNode1" presStyleIdx="3" presStyleCnt="6">
        <dgm:presLayoutVars>
          <dgm:bulletEnabled val="1"/>
        </dgm:presLayoutVars>
      </dgm:prSet>
      <dgm:spPr/>
    </dgm:pt>
    <dgm:pt modelId="{56BF8373-7890-40A6-A291-DCC8C2A07C4A}" type="pres">
      <dgm:prSet presAssocID="{29A15C4A-ECA6-4C54-A055-118553A78B18}" presName="sp" presStyleCnt="0"/>
      <dgm:spPr/>
    </dgm:pt>
    <dgm:pt modelId="{0C9FE566-D8A0-4100-9445-58390A05EC46}" type="pres">
      <dgm:prSet presAssocID="{E1ED26A0-F3AB-404C-9D4E-2B3CC5412F36}" presName="arrowAndChildren" presStyleCnt="0"/>
      <dgm:spPr/>
    </dgm:pt>
    <dgm:pt modelId="{8B150768-91F5-4116-95E5-BDE0A7DBFF2D}" type="pres">
      <dgm:prSet presAssocID="{E1ED26A0-F3AB-404C-9D4E-2B3CC5412F36}" presName="parentTextArrow" presStyleLbl="node1" presStyleIdx="1" presStyleCnt="3"/>
      <dgm:spPr/>
    </dgm:pt>
    <dgm:pt modelId="{50D7044B-7992-4802-AD12-C89B40CB1F9B}" type="pres">
      <dgm:prSet presAssocID="{E1ED26A0-F3AB-404C-9D4E-2B3CC5412F36}" presName="arrow" presStyleLbl="node1" presStyleIdx="2" presStyleCnt="3"/>
      <dgm:spPr/>
    </dgm:pt>
    <dgm:pt modelId="{83A960D9-32E2-48B1-BE37-1170DFFC3851}" type="pres">
      <dgm:prSet presAssocID="{E1ED26A0-F3AB-404C-9D4E-2B3CC5412F36}" presName="descendantArrow" presStyleCnt="0"/>
      <dgm:spPr/>
    </dgm:pt>
    <dgm:pt modelId="{6B66502F-BE8A-4E40-8AEF-807AA41F3F33}" type="pres">
      <dgm:prSet presAssocID="{E1F21119-9690-45AC-8F1E-A63719ED1E0A}" presName="childTextArrow" presStyleLbl="fgAccFollowNode1" presStyleIdx="4" presStyleCnt="6">
        <dgm:presLayoutVars>
          <dgm:bulletEnabled val="1"/>
        </dgm:presLayoutVars>
      </dgm:prSet>
      <dgm:spPr/>
    </dgm:pt>
    <dgm:pt modelId="{68AC8676-166E-4EB1-9F5F-851301847357}" type="pres">
      <dgm:prSet presAssocID="{E4C4E4CD-4B26-4FF9-89EB-DAB995FB565F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BCC91827-514C-4916-81D8-287F9990D3D6}" srcId="{E1ED26A0-F3AB-404C-9D4E-2B3CC5412F36}" destId="{E1F21119-9690-45AC-8F1E-A63719ED1E0A}" srcOrd="0" destOrd="0" parTransId="{DF6C0452-4946-46C6-B85C-8694135571B6}" sibTransId="{32F8E914-E0FB-4263-822C-D4E0B5E58281}"/>
    <dgm:cxn modelId="{F539456F-A87A-4B9F-93D6-CF19A062B70B}" type="presOf" srcId="{42E6A850-344C-4573-BBE6-9EDDDC132999}" destId="{A2A074D4-668F-48F1-BB36-0079CD3C2556}" srcOrd="0" destOrd="0" presId="urn:microsoft.com/office/officeart/2005/8/layout/process4"/>
    <dgm:cxn modelId="{E7920FB9-F138-4365-8F53-144E29CFFF2E}" type="presOf" srcId="{17F6A3B5-DA9D-4CE8-B757-1290620F82DC}" destId="{2C78F98C-D0DA-4B89-8CF7-568D92A046EF}" srcOrd="0" destOrd="0" presId="urn:microsoft.com/office/officeart/2005/8/layout/process4"/>
    <dgm:cxn modelId="{69E9320C-EF77-4B20-A427-203C860AEAD6}" srcId="{17F6A3B5-DA9D-4CE8-B757-1290620F82DC}" destId="{B9E5C896-2835-4B01-A5BA-BE436999FA33}" srcOrd="1" destOrd="0" parTransId="{CE1F051A-709C-4184-9D75-D7DA083DE85C}" sibTransId="{4742255F-DE53-4006-A477-41E04943552F}"/>
    <dgm:cxn modelId="{0467F37D-DF13-4FDC-8F76-61B81F6E19F2}" srcId="{17F6A3B5-DA9D-4CE8-B757-1290620F82DC}" destId="{42E6A850-344C-4573-BBE6-9EDDDC132999}" srcOrd="0" destOrd="0" parTransId="{B20CEFCB-6142-499A-A040-8263C2A71C06}" sibTransId="{1A1CE583-4ED3-4844-A704-0CDB8320311D}"/>
    <dgm:cxn modelId="{C2F79B7E-5161-40C5-A2B7-92F3C88DB854}" type="presOf" srcId="{C12875DC-14E7-4880-A1FB-9224C89509B4}" destId="{DD80DA81-46A2-4C3F-B830-61D7D29EAF60}" srcOrd="0" destOrd="0" presId="urn:microsoft.com/office/officeart/2005/8/layout/process4"/>
    <dgm:cxn modelId="{5B17944C-6C82-420D-8CB3-C3B146F9D278}" srcId="{C12875DC-14E7-4880-A1FB-9224C89509B4}" destId="{E1ED26A0-F3AB-404C-9D4E-2B3CC5412F36}" srcOrd="0" destOrd="0" parTransId="{E63CBEE2-F106-4913-ADC6-94456FA38AC1}" sibTransId="{29A15C4A-ECA6-4C54-A055-118553A78B18}"/>
    <dgm:cxn modelId="{DD80B285-9C00-42FC-98AB-EB0FA56B38B5}" srcId="{E1ED26A0-F3AB-404C-9D4E-2B3CC5412F36}" destId="{E4C4E4CD-4B26-4FF9-89EB-DAB995FB565F}" srcOrd="1" destOrd="0" parTransId="{3365079A-D55B-4E6F-9634-512F9EB8B59A}" sibTransId="{534C2175-1704-4422-9296-7A7EF9504743}"/>
    <dgm:cxn modelId="{38A08768-4835-4018-85B8-0D15A4CC0F5B}" srcId="{5FFD8D38-05D8-4195-B9DF-31B188EAA624}" destId="{93FF4851-2739-4902-8DA2-693CD450D591}" srcOrd="0" destOrd="0" parTransId="{A75F39EC-B558-41C3-A85E-E02304F4FD0E}" sibTransId="{B47527DB-EA36-43C9-A93D-A8B776B3D20E}"/>
    <dgm:cxn modelId="{9FC61B9F-A3EC-4538-9EF5-736534378F99}" type="presOf" srcId="{93FF4851-2739-4902-8DA2-693CD450D591}" destId="{0DC93295-452C-49DD-9E03-CAF63DBC8E47}" srcOrd="0" destOrd="0" presId="urn:microsoft.com/office/officeart/2005/8/layout/process4"/>
    <dgm:cxn modelId="{1AA8D48B-E9AD-408E-8715-C1D089DA98C0}" type="presOf" srcId="{E4C4E4CD-4B26-4FF9-89EB-DAB995FB565F}" destId="{68AC8676-166E-4EB1-9F5F-851301847357}" srcOrd="0" destOrd="0" presId="urn:microsoft.com/office/officeart/2005/8/layout/process4"/>
    <dgm:cxn modelId="{252392E7-72AF-465F-8513-8D5BE9EB765B}" type="presOf" srcId="{B9E5C896-2835-4B01-A5BA-BE436999FA33}" destId="{63DF18DC-C839-4E39-949E-3E7D0E8D64C5}" srcOrd="0" destOrd="0" presId="urn:microsoft.com/office/officeart/2005/8/layout/process4"/>
    <dgm:cxn modelId="{81625622-9C3F-467A-8083-41E385B643F1}" srcId="{5FFD8D38-05D8-4195-B9DF-31B188EAA624}" destId="{4FD41611-99FD-47E2-A606-2EAA866A4784}" srcOrd="1" destOrd="0" parTransId="{8127C4E0-F173-4DE4-8BBE-1AA00574121F}" sibTransId="{778D9C76-3DA0-4501-ABF1-8A5B2E331537}"/>
    <dgm:cxn modelId="{CA918C8A-95E7-4ADB-A2B2-DBD80660A6BE}" srcId="{C12875DC-14E7-4880-A1FB-9224C89509B4}" destId="{5FFD8D38-05D8-4195-B9DF-31B188EAA624}" srcOrd="2" destOrd="0" parTransId="{BA7660A1-9A46-456E-923A-8D0190156980}" sibTransId="{A7BBC08E-75DC-45CD-9957-5E8AB4AF12B7}"/>
    <dgm:cxn modelId="{0DD9B768-2F7C-4F4E-83E7-30FC948C3546}" type="presOf" srcId="{E1F21119-9690-45AC-8F1E-A63719ED1E0A}" destId="{6B66502F-BE8A-4E40-8AEF-807AA41F3F33}" srcOrd="0" destOrd="0" presId="urn:microsoft.com/office/officeart/2005/8/layout/process4"/>
    <dgm:cxn modelId="{F3C9583B-B8A6-43E5-8DD2-FEA4FA9E8226}" type="presOf" srcId="{E1ED26A0-F3AB-404C-9D4E-2B3CC5412F36}" destId="{50D7044B-7992-4802-AD12-C89B40CB1F9B}" srcOrd="1" destOrd="0" presId="urn:microsoft.com/office/officeart/2005/8/layout/process4"/>
    <dgm:cxn modelId="{12A949D3-BAB2-4841-B667-720053A36DAE}" type="presOf" srcId="{5FFD8D38-05D8-4195-B9DF-31B188EAA624}" destId="{E5E2DB82-AD23-4CE4-B83E-29596B8BB0EF}" srcOrd="0" destOrd="0" presId="urn:microsoft.com/office/officeart/2005/8/layout/process4"/>
    <dgm:cxn modelId="{5760F84A-2F6D-4923-A028-61784AC0E713}" type="presOf" srcId="{17F6A3B5-DA9D-4CE8-B757-1290620F82DC}" destId="{3DEA9740-0A6D-44F6-A39D-821E78755DEC}" srcOrd="1" destOrd="0" presId="urn:microsoft.com/office/officeart/2005/8/layout/process4"/>
    <dgm:cxn modelId="{E0331A8D-48E2-4EED-A126-13B3A7D852AA}" type="presOf" srcId="{E1ED26A0-F3AB-404C-9D4E-2B3CC5412F36}" destId="{8B150768-91F5-4116-95E5-BDE0A7DBFF2D}" srcOrd="0" destOrd="0" presId="urn:microsoft.com/office/officeart/2005/8/layout/process4"/>
    <dgm:cxn modelId="{5C6CFCD9-B6C2-45BF-B944-52C93E298B0C}" srcId="{C12875DC-14E7-4880-A1FB-9224C89509B4}" destId="{17F6A3B5-DA9D-4CE8-B757-1290620F82DC}" srcOrd="1" destOrd="0" parTransId="{C39FE642-ED29-427D-B335-1681C65699E4}" sibTransId="{7C2B9A97-258D-4EEA-B0E9-75A25A9C2A05}"/>
    <dgm:cxn modelId="{499304D5-7867-4311-8323-0FE5709AAFD5}" type="presOf" srcId="{4FD41611-99FD-47E2-A606-2EAA866A4784}" destId="{647A082A-FFEB-41EF-8BF5-5ABAAE1ED56F}" srcOrd="0" destOrd="0" presId="urn:microsoft.com/office/officeart/2005/8/layout/process4"/>
    <dgm:cxn modelId="{A17338A3-849F-4A48-B7A4-9F382BDEF78E}" type="presOf" srcId="{5FFD8D38-05D8-4195-B9DF-31B188EAA624}" destId="{D1495BDF-E172-4A5C-A33A-C77505D35A87}" srcOrd="1" destOrd="0" presId="urn:microsoft.com/office/officeart/2005/8/layout/process4"/>
    <dgm:cxn modelId="{ACFB21ED-F136-4F35-913F-78E1687BA002}" type="presParOf" srcId="{DD80DA81-46A2-4C3F-B830-61D7D29EAF60}" destId="{6C720C69-15A3-49AA-A103-381C45108DB1}" srcOrd="0" destOrd="0" presId="urn:microsoft.com/office/officeart/2005/8/layout/process4"/>
    <dgm:cxn modelId="{4997B735-C349-44F3-9746-452F22B63990}" type="presParOf" srcId="{6C720C69-15A3-49AA-A103-381C45108DB1}" destId="{E5E2DB82-AD23-4CE4-B83E-29596B8BB0EF}" srcOrd="0" destOrd="0" presId="urn:microsoft.com/office/officeart/2005/8/layout/process4"/>
    <dgm:cxn modelId="{D18F996F-3FC1-40B8-9A73-93AE13294803}" type="presParOf" srcId="{6C720C69-15A3-49AA-A103-381C45108DB1}" destId="{D1495BDF-E172-4A5C-A33A-C77505D35A87}" srcOrd="1" destOrd="0" presId="urn:microsoft.com/office/officeart/2005/8/layout/process4"/>
    <dgm:cxn modelId="{BCE62970-E996-4AA3-BE44-15D25334AAB6}" type="presParOf" srcId="{6C720C69-15A3-49AA-A103-381C45108DB1}" destId="{925CC831-A78D-491D-9545-4C022D29FAFB}" srcOrd="2" destOrd="0" presId="urn:microsoft.com/office/officeart/2005/8/layout/process4"/>
    <dgm:cxn modelId="{A4A76069-DCC0-42AC-AA7C-45A2B5B59032}" type="presParOf" srcId="{925CC831-A78D-491D-9545-4C022D29FAFB}" destId="{0DC93295-452C-49DD-9E03-CAF63DBC8E47}" srcOrd="0" destOrd="0" presId="urn:microsoft.com/office/officeart/2005/8/layout/process4"/>
    <dgm:cxn modelId="{CD1B01DA-1239-4916-A4C9-F7D535DB507A}" type="presParOf" srcId="{925CC831-A78D-491D-9545-4C022D29FAFB}" destId="{647A082A-FFEB-41EF-8BF5-5ABAAE1ED56F}" srcOrd="1" destOrd="0" presId="urn:microsoft.com/office/officeart/2005/8/layout/process4"/>
    <dgm:cxn modelId="{197D7CC8-83E5-44D0-B016-F1B6C699B1BB}" type="presParOf" srcId="{DD80DA81-46A2-4C3F-B830-61D7D29EAF60}" destId="{9A70379C-6B75-4456-917E-894A5959721F}" srcOrd="1" destOrd="0" presId="urn:microsoft.com/office/officeart/2005/8/layout/process4"/>
    <dgm:cxn modelId="{0CB2EE40-9711-444A-B461-528BFFFE6B01}" type="presParOf" srcId="{DD80DA81-46A2-4C3F-B830-61D7D29EAF60}" destId="{A44D3A8B-692B-47E8-B37D-206F98DA170C}" srcOrd="2" destOrd="0" presId="urn:microsoft.com/office/officeart/2005/8/layout/process4"/>
    <dgm:cxn modelId="{62DCC008-FA67-4983-BDE8-6B169AE3211A}" type="presParOf" srcId="{A44D3A8B-692B-47E8-B37D-206F98DA170C}" destId="{2C78F98C-D0DA-4B89-8CF7-568D92A046EF}" srcOrd="0" destOrd="0" presId="urn:microsoft.com/office/officeart/2005/8/layout/process4"/>
    <dgm:cxn modelId="{F9968A05-2B42-4C01-A6A2-82923AF814E6}" type="presParOf" srcId="{A44D3A8B-692B-47E8-B37D-206F98DA170C}" destId="{3DEA9740-0A6D-44F6-A39D-821E78755DEC}" srcOrd="1" destOrd="0" presId="urn:microsoft.com/office/officeart/2005/8/layout/process4"/>
    <dgm:cxn modelId="{47626A80-1F38-428F-8EF6-1430FCFE3925}" type="presParOf" srcId="{A44D3A8B-692B-47E8-B37D-206F98DA170C}" destId="{E63E37AF-7CD9-499D-BDB6-AD5E608F7D38}" srcOrd="2" destOrd="0" presId="urn:microsoft.com/office/officeart/2005/8/layout/process4"/>
    <dgm:cxn modelId="{6DD591D0-2274-4523-A9B9-FED7A033104E}" type="presParOf" srcId="{E63E37AF-7CD9-499D-BDB6-AD5E608F7D38}" destId="{A2A074D4-668F-48F1-BB36-0079CD3C2556}" srcOrd="0" destOrd="0" presId="urn:microsoft.com/office/officeart/2005/8/layout/process4"/>
    <dgm:cxn modelId="{7B8037A2-FD98-4B66-AF7D-51385352434B}" type="presParOf" srcId="{E63E37AF-7CD9-499D-BDB6-AD5E608F7D38}" destId="{63DF18DC-C839-4E39-949E-3E7D0E8D64C5}" srcOrd="1" destOrd="0" presId="urn:microsoft.com/office/officeart/2005/8/layout/process4"/>
    <dgm:cxn modelId="{8CF9BB26-0D66-4CDE-8ECA-EAF4EEA1B6BD}" type="presParOf" srcId="{DD80DA81-46A2-4C3F-B830-61D7D29EAF60}" destId="{56BF8373-7890-40A6-A291-DCC8C2A07C4A}" srcOrd="3" destOrd="0" presId="urn:microsoft.com/office/officeart/2005/8/layout/process4"/>
    <dgm:cxn modelId="{761DE451-0F6F-4437-8230-871D2F609369}" type="presParOf" srcId="{DD80DA81-46A2-4C3F-B830-61D7D29EAF60}" destId="{0C9FE566-D8A0-4100-9445-58390A05EC46}" srcOrd="4" destOrd="0" presId="urn:microsoft.com/office/officeart/2005/8/layout/process4"/>
    <dgm:cxn modelId="{E4121CFC-4DE4-4B72-8378-441F493B7BF4}" type="presParOf" srcId="{0C9FE566-D8A0-4100-9445-58390A05EC46}" destId="{8B150768-91F5-4116-95E5-BDE0A7DBFF2D}" srcOrd="0" destOrd="0" presId="urn:microsoft.com/office/officeart/2005/8/layout/process4"/>
    <dgm:cxn modelId="{A8EE07D1-D414-4C11-82DA-3F0BB27DCFAC}" type="presParOf" srcId="{0C9FE566-D8A0-4100-9445-58390A05EC46}" destId="{50D7044B-7992-4802-AD12-C89B40CB1F9B}" srcOrd="1" destOrd="0" presId="urn:microsoft.com/office/officeart/2005/8/layout/process4"/>
    <dgm:cxn modelId="{DFCAE5EB-28CC-4D47-86CD-A3DB5CA027E5}" type="presParOf" srcId="{0C9FE566-D8A0-4100-9445-58390A05EC46}" destId="{83A960D9-32E2-48B1-BE37-1170DFFC3851}" srcOrd="2" destOrd="0" presId="urn:microsoft.com/office/officeart/2005/8/layout/process4"/>
    <dgm:cxn modelId="{E9F46728-909E-44FE-A63F-9231262EC1F3}" type="presParOf" srcId="{83A960D9-32E2-48B1-BE37-1170DFFC3851}" destId="{6B66502F-BE8A-4E40-8AEF-807AA41F3F33}" srcOrd="0" destOrd="0" presId="urn:microsoft.com/office/officeart/2005/8/layout/process4"/>
    <dgm:cxn modelId="{A2F36084-F9BF-419A-81AA-B78BB605E955}" type="presParOf" srcId="{83A960D9-32E2-48B1-BE37-1170DFFC3851}" destId="{68AC8676-166E-4EB1-9F5F-851301847357}" srcOrd="1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15B95D-9B08-4DED-BC0D-96244955BFC4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56D882-B8CF-42C4-A284-B99DE79850A8}">
      <dgm:prSet phldrT="[Text]"/>
      <dgm:spPr/>
      <dgm:t>
        <a:bodyPr/>
        <a:lstStyle/>
        <a:p>
          <a:r>
            <a:rPr lang="sr-Cyrl-RS" dirty="0" smtClean="0"/>
            <a:t>Бубамара</a:t>
          </a:r>
          <a:endParaRPr lang="en-US" dirty="0"/>
        </a:p>
      </dgm:t>
    </dgm:pt>
    <dgm:pt modelId="{2ACFAAAF-528C-42DD-A780-84BB6261FD53}" type="parTrans" cxnId="{9A506F96-AA7A-46F6-8BB9-870E241D2AF9}">
      <dgm:prSet/>
      <dgm:spPr/>
      <dgm:t>
        <a:bodyPr/>
        <a:lstStyle/>
        <a:p>
          <a:endParaRPr lang="en-US"/>
        </a:p>
      </dgm:t>
    </dgm:pt>
    <dgm:pt modelId="{9803DDF1-4456-488B-8E1A-7E3DFBDED91F}" type="sibTrans" cxnId="{9A506F96-AA7A-46F6-8BB9-870E241D2AF9}">
      <dgm:prSet/>
      <dgm:spPr/>
      <dgm:t>
        <a:bodyPr/>
        <a:lstStyle/>
        <a:p>
          <a:endParaRPr lang="en-US"/>
        </a:p>
      </dgm:t>
    </dgm:pt>
    <dgm:pt modelId="{663E6A6F-2872-4B22-852C-444238A3B81F}">
      <dgm:prSet phldrT="[Text]"/>
      <dgm:spPr/>
      <dgm:t>
        <a:bodyPr/>
        <a:lstStyle/>
        <a:p>
          <a:r>
            <a:rPr lang="sr-Cyrl-RS" dirty="0" smtClean="0"/>
            <a:t>је</a:t>
          </a:r>
          <a:endParaRPr lang="en-US" dirty="0"/>
        </a:p>
      </dgm:t>
    </dgm:pt>
    <dgm:pt modelId="{690F407E-0C67-44E3-90B0-AC8E6CDAAE54}" type="parTrans" cxnId="{DAC12506-5960-4690-AEDD-20763272B76A}">
      <dgm:prSet/>
      <dgm:spPr/>
      <dgm:t>
        <a:bodyPr/>
        <a:lstStyle/>
        <a:p>
          <a:endParaRPr lang="en-US"/>
        </a:p>
      </dgm:t>
    </dgm:pt>
    <dgm:pt modelId="{FF71630A-103A-4878-9AD3-6DDFFD27EB20}" type="sibTrans" cxnId="{DAC12506-5960-4690-AEDD-20763272B76A}">
      <dgm:prSet/>
      <dgm:spPr/>
      <dgm:t>
        <a:bodyPr/>
        <a:lstStyle/>
        <a:p>
          <a:endParaRPr lang="en-US"/>
        </a:p>
      </dgm:t>
    </dgm:pt>
    <dgm:pt modelId="{397EB022-DEDE-45D2-BFA1-184D397192D0}">
      <dgm:prSet phldrT="[Text]"/>
      <dgm:spPr/>
      <dgm:t>
        <a:bodyPr/>
        <a:lstStyle/>
        <a:p>
          <a:r>
            <a:rPr lang="sr-Cyrl-RS" dirty="0" smtClean="0"/>
            <a:t>црвене  боје</a:t>
          </a:r>
          <a:endParaRPr lang="en-US" dirty="0"/>
        </a:p>
      </dgm:t>
    </dgm:pt>
    <dgm:pt modelId="{67AF1237-78CC-4E08-8275-0552F4C4570E}" type="parTrans" cxnId="{F7695AE1-BDD2-4F59-8369-EE4B5F8C8B21}">
      <dgm:prSet/>
      <dgm:spPr/>
      <dgm:t>
        <a:bodyPr/>
        <a:lstStyle/>
        <a:p>
          <a:endParaRPr lang="en-US"/>
        </a:p>
      </dgm:t>
    </dgm:pt>
    <dgm:pt modelId="{6E1635E3-6E61-4D54-8244-2291E6D0B611}" type="sibTrans" cxnId="{F7695AE1-BDD2-4F59-8369-EE4B5F8C8B21}">
      <dgm:prSet/>
      <dgm:spPr/>
      <dgm:t>
        <a:bodyPr/>
        <a:lstStyle/>
        <a:p>
          <a:endParaRPr lang="en-US"/>
        </a:p>
      </dgm:t>
    </dgm:pt>
    <dgm:pt modelId="{642A7643-5AE3-4406-AF75-9DC3E51AEE82}" type="pres">
      <dgm:prSet presAssocID="{AF15B95D-9B08-4DED-BC0D-96244955BFC4}" presName="Name0" presStyleCnt="0">
        <dgm:presLayoutVars>
          <dgm:dir/>
          <dgm:animLvl val="lvl"/>
          <dgm:resizeHandles val="exact"/>
        </dgm:presLayoutVars>
      </dgm:prSet>
      <dgm:spPr/>
    </dgm:pt>
    <dgm:pt modelId="{97A9ADC5-D512-44C8-99C6-2457470BE734}" type="pres">
      <dgm:prSet presAssocID="{397EB022-DEDE-45D2-BFA1-184D397192D0}" presName="boxAndChildren" presStyleCnt="0"/>
      <dgm:spPr/>
    </dgm:pt>
    <dgm:pt modelId="{3BEAD9E5-89DC-4B41-9101-8FFAB99BEFE7}" type="pres">
      <dgm:prSet presAssocID="{397EB022-DEDE-45D2-BFA1-184D397192D0}" presName="parentTextBox" presStyleLbl="node1" presStyleIdx="0" presStyleCnt="3"/>
      <dgm:spPr/>
    </dgm:pt>
    <dgm:pt modelId="{534C13C8-5AD8-4F63-8F40-0A6A82DCAC8B}" type="pres">
      <dgm:prSet presAssocID="{FF71630A-103A-4878-9AD3-6DDFFD27EB20}" presName="sp" presStyleCnt="0"/>
      <dgm:spPr/>
    </dgm:pt>
    <dgm:pt modelId="{F750DFFD-CE64-41E0-8908-F889778EBCA5}" type="pres">
      <dgm:prSet presAssocID="{663E6A6F-2872-4B22-852C-444238A3B81F}" presName="arrowAndChildren" presStyleCnt="0"/>
      <dgm:spPr/>
    </dgm:pt>
    <dgm:pt modelId="{177D4644-DF6B-4DEB-AD3D-32F029BD9A93}" type="pres">
      <dgm:prSet presAssocID="{663E6A6F-2872-4B22-852C-444238A3B81F}" presName="parentTextArrow" presStyleLbl="node1" presStyleIdx="1" presStyleCnt="3" custLinFactNeighborX="-550" custLinFactNeighborY="1123"/>
      <dgm:spPr/>
    </dgm:pt>
    <dgm:pt modelId="{6B6A484D-ADA8-44D9-82D9-8F813E5CC357}" type="pres">
      <dgm:prSet presAssocID="{9803DDF1-4456-488B-8E1A-7E3DFBDED91F}" presName="sp" presStyleCnt="0"/>
      <dgm:spPr/>
    </dgm:pt>
    <dgm:pt modelId="{A36E78D0-0DB4-4628-BF2B-3C48FA98831D}" type="pres">
      <dgm:prSet presAssocID="{9C56D882-B8CF-42C4-A284-B99DE79850A8}" presName="arrowAndChildren" presStyleCnt="0"/>
      <dgm:spPr/>
    </dgm:pt>
    <dgm:pt modelId="{1C61B79F-B907-4C86-8881-DEC1D7C1D23D}" type="pres">
      <dgm:prSet presAssocID="{9C56D882-B8CF-42C4-A284-B99DE79850A8}" presName="parentTextArrow" presStyleLbl="node1" presStyleIdx="2" presStyleCnt="3"/>
      <dgm:spPr/>
    </dgm:pt>
  </dgm:ptLst>
  <dgm:cxnLst>
    <dgm:cxn modelId="{DAC12506-5960-4690-AEDD-20763272B76A}" srcId="{AF15B95D-9B08-4DED-BC0D-96244955BFC4}" destId="{663E6A6F-2872-4B22-852C-444238A3B81F}" srcOrd="1" destOrd="0" parTransId="{690F407E-0C67-44E3-90B0-AC8E6CDAAE54}" sibTransId="{FF71630A-103A-4878-9AD3-6DDFFD27EB20}"/>
    <dgm:cxn modelId="{B04FE215-D4A2-4C9A-8EA3-61506177CEE6}" type="presOf" srcId="{397EB022-DEDE-45D2-BFA1-184D397192D0}" destId="{3BEAD9E5-89DC-4B41-9101-8FFAB99BEFE7}" srcOrd="0" destOrd="0" presId="urn:microsoft.com/office/officeart/2005/8/layout/process4"/>
    <dgm:cxn modelId="{F7695AE1-BDD2-4F59-8369-EE4B5F8C8B21}" srcId="{AF15B95D-9B08-4DED-BC0D-96244955BFC4}" destId="{397EB022-DEDE-45D2-BFA1-184D397192D0}" srcOrd="2" destOrd="0" parTransId="{67AF1237-78CC-4E08-8275-0552F4C4570E}" sibTransId="{6E1635E3-6E61-4D54-8244-2291E6D0B611}"/>
    <dgm:cxn modelId="{9A506F96-AA7A-46F6-8BB9-870E241D2AF9}" srcId="{AF15B95D-9B08-4DED-BC0D-96244955BFC4}" destId="{9C56D882-B8CF-42C4-A284-B99DE79850A8}" srcOrd="0" destOrd="0" parTransId="{2ACFAAAF-528C-42DD-A780-84BB6261FD53}" sibTransId="{9803DDF1-4456-488B-8E1A-7E3DFBDED91F}"/>
    <dgm:cxn modelId="{BFDFAA50-A662-4B22-B2C1-E205BA4BD053}" type="presOf" srcId="{AF15B95D-9B08-4DED-BC0D-96244955BFC4}" destId="{642A7643-5AE3-4406-AF75-9DC3E51AEE82}" srcOrd="0" destOrd="0" presId="urn:microsoft.com/office/officeart/2005/8/layout/process4"/>
    <dgm:cxn modelId="{86F1F304-9BF8-4664-8364-5C86AD9A1D94}" type="presOf" srcId="{663E6A6F-2872-4B22-852C-444238A3B81F}" destId="{177D4644-DF6B-4DEB-AD3D-32F029BD9A93}" srcOrd="0" destOrd="0" presId="urn:microsoft.com/office/officeart/2005/8/layout/process4"/>
    <dgm:cxn modelId="{8DDA9C77-89B3-4ACA-B2B4-0B4D58942B85}" type="presOf" srcId="{9C56D882-B8CF-42C4-A284-B99DE79850A8}" destId="{1C61B79F-B907-4C86-8881-DEC1D7C1D23D}" srcOrd="0" destOrd="0" presId="urn:microsoft.com/office/officeart/2005/8/layout/process4"/>
    <dgm:cxn modelId="{6730ADB6-5874-4EE5-972C-8951DB2C864A}" type="presParOf" srcId="{642A7643-5AE3-4406-AF75-9DC3E51AEE82}" destId="{97A9ADC5-D512-44C8-99C6-2457470BE734}" srcOrd="0" destOrd="0" presId="urn:microsoft.com/office/officeart/2005/8/layout/process4"/>
    <dgm:cxn modelId="{CF7EBE34-45C2-4B49-9E07-BEB4D7DA1099}" type="presParOf" srcId="{97A9ADC5-D512-44C8-99C6-2457470BE734}" destId="{3BEAD9E5-89DC-4B41-9101-8FFAB99BEFE7}" srcOrd="0" destOrd="0" presId="urn:microsoft.com/office/officeart/2005/8/layout/process4"/>
    <dgm:cxn modelId="{1D600D8E-4AAE-4E9B-BB8D-BF0932138480}" type="presParOf" srcId="{642A7643-5AE3-4406-AF75-9DC3E51AEE82}" destId="{534C13C8-5AD8-4F63-8F40-0A6A82DCAC8B}" srcOrd="1" destOrd="0" presId="urn:microsoft.com/office/officeart/2005/8/layout/process4"/>
    <dgm:cxn modelId="{74CFD06D-C4E1-4BE3-B767-1D308CD19CC4}" type="presParOf" srcId="{642A7643-5AE3-4406-AF75-9DC3E51AEE82}" destId="{F750DFFD-CE64-41E0-8908-F889778EBCA5}" srcOrd="2" destOrd="0" presId="urn:microsoft.com/office/officeart/2005/8/layout/process4"/>
    <dgm:cxn modelId="{34E01A36-7341-430B-BAF2-5375B2AF4860}" type="presParOf" srcId="{F750DFFD-CE64-41E0-8908-F889778EBCA5}" destId="{177D4644-DF6B-4DEB-AD3D-32F029BD9A93}" srcOrd="0" destOrd="0" presId="urn:microsoft.com/office/officeart/2005/8/layout/process4"/>
    <dgm:cxn modelId="{83A24219-3D05-4378-9070-404DD7C1E06B}" type="presParOf" srcId="{642A7643-5AE3-4406-AF75-9DC3E51AEE82}" destId="{6B6A484D-ADA8-44D9-82D9-8F813E5CC357}" srcOrd="3" destOrd="0" presId="urn:microsoft.com/office/officeart/2005/8/layout/process4"/>
    <dgm:cxn modelId="{BC4F6397-9DB8-4364-8B7F-49B18729DC3A}" type="presParOf" srcId="{642A7643-5AE3-4406-AF75-9DC3E51AEE82}" destId="{A36E78D0-0DB4-4628-BF2B-3C48FA98831D}" srcOrd="4" destOrd="0" presId="urn:microsoft.com/office/officeart/2005/8/layout/process4"/>
    <dgm:cxn modelId="{B63556BE-2AA2-4CC0-A21A-AA5B39E7C916}" type="presParOf" srcId="{A36E78D0-0DB4-4628-BF2B-3C48FA98831D}" destId="{1C61B79F-B907-4C86-8881-DEC1D7C1D23D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44582-C1E9-4496-9A29-8C3E00AB45E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F5B30-07BB-428E-B70D-D5195C00E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F5B30-07BB-428E-B70D-D5195C00E7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035605-CCF9-49F3-8DCC-8485CDEC22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300788-A766-4D8B-99E3-1BE69AF17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Понављање језичких садржаја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600200"/>
            <a:ext cx="7901014" cy="5257799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У главама је знање. </a:t>
            </a:r>
          </a:p>
          <a:p>
            <a:r>
              <a:rPr lang="sr-Cyrl-RS" dirty="0" smtClean="0"/>
              <a:t>пчела</a:t>
            </a:r>
          </a:p>
          <a:p>
            <a:r>
              <a:rPr lang="sr-Cyrl-RS" dirty="0" smtClean="0"/>
              <a:t>капуту је дугме.</a:t>
            </a:r>
          </a:p>
          <a:p>
            <a:r>
              <a:rPr lang="sr-Cyrl-RS" dirty="0" smtClean="0"/>
              <a:t>Бубамара,трава,небо</a:t>
            </a:r>
            <a:endParaRPr lang="en-US" dirty="0"/>
          </a:p>
        </p:txBody>
      </p:sp>
      <p:pic>
        <p:nvPicPr>
          <p:cNvPr id="4" name="Picture 3" descr="бббуббб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71875"/>
            <a:ext cx="2000264" cy="198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Пронађи шта је у реченици написано погрешно.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Моја сестра Татјана живи у нишу</a:t>
            </a:r>
          </a:p>
          <a:p>
            <a:r>
              <a:rPr lang="sr-Cyrl-RS" dirty="0" smtClean="0"/>
              <a:t>Копаоник је лепа планина</a:t>
            </a:r>
          </a:p>
          <a:p>
            <a:r>
              <a:rPr lang="sr-Cyrl-RS" dirty="0" smtClean="0"/>
              <a:t>Мој пас жућа трчи по дворишту</a:t>
            </a:r>
          </a:p>
          <a:p>
            <a:r>
              <a:rPr lang="sr-Cyrl-RS" dirty="0" smtClean="0"/>
              <a:t>Мој дека Стојковић Слободан данко  је срећан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Моја сестра Татјана живи у </a:t>
            </a:r>
            <a:r>
              <a:rPr lang="sr-Cyrl-RS" dirty="0" smtClean="0">
                <a:solidFill>
                  <a:srgbClr val="FF0000"/>
                </a:solidFill>
              </a:rPr>
              <a:t>Н</a:t>
            </a:r>
            <a:r>
              <a:rPr lang="sr-Cyrl-RS" dirty="0" smtClean="0"/>
              <a:t>ишу.</a:t>
            </a:r>
          </a:p>
          <a:p>
            <a:r>
              <a:rPr lang="sr-Cyrl-RS" dirty="0" smtClean="0"/>
              <a:t>Копаоник је лепа планина.</a:t>
            </a:r>
          </a:p>
          <a:p>
            <a:r>
              <a:rPr lang="sr-Cyrl-RS" dirty="0" smtClean="0"/>
              <a:t>Мој пас </a:t>
            </a:r>
            <a:r>
              <a:rPr lang="sr-Cyrl-RS" dirty="0" smtClean="0">
                <a:solidFill>
                  <a:srgbClr val="FF0000"/>
                </a:solidFill>
              </a:rPr>
              <a:t>Ж</a:t>
            </a:r>
            <a:r>
              <a:rPr lang="sr-Cyrl-RS" dirty="0" smtClean="0"/>
              <a:t>ућа трчи по дворишту.</a:t>
            </a:r>
          </a:p>
          <a:p>
            <a:r>
              <a:rPr lang="sr-Cyrl-RS" dirty="0" smtClean="0"/>
              <a:t>Мој дека, Стојковић Слободан </a:t>
            </a:r>
            <a:r>
              <a:rPr lang="sr-Cyrl-RS" dirty="0" smtClean="0">
                <a:solidFill>
                  <a:srgbClr val="FF0000"/>
                </a:solidFill>
              </a:rPr>
              <a:t>Д</a:t>
            </a:r>
            <a:r>
              <a:rPr lang="sr-Cyrl-RS" dirty="0" smtClean="0"/>
              <a:t>анко  је срећан.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Подвуци скривене речи. Погледај урађени пример.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Утрба</a:t>
            </a:r>
            <a:r>
              <a:rPr lang="sr-Cyrl-RS" dirty="0" smtClean="0">
                <a:solidFill>
                  <a:srgbClr val="FF0000"/>
                </a:solidFill>
              </a:rPr>
              <a:t>труба</a:t>
            </a:r>
            <a:r>
              <a:rPr lang="sr-Cyrl-RS" dirty="0" smtClean="0"/>
              <a:t>фбурттрубафутр</a:t>
            </a:r>
          </a:p>
          <a:p>
            <a:r>
              <a:rPr lang="sr-Cyrl-RS" dirty="0" smtClean="0"/>
              <a:t>Фер</a:t>
            </a:r>
            <a:r>
              <a:rPr lang="sr-Cyrl-RS" dirty="0" smtClean="0">
                <a:solidFill>
                  <a:srgbClr val="FF0000"/>
                </a:solidFill>
              </a:rPr>
              <a:t>мобилни</a:t>
            </a:r>
            <a:r>
              <a:rPr lang="sr-Cyrl-RS" dirty="0" smtClean="0"/>
              <a:t>фекомобилни</a:t>
            </a:r>
          </a:p>
          <a:p>
            <a:r>
              <a:rPr lang="sr-Cyrl-RS" dirty="0" smtClean="0"/>
              <a:t>Арибрибабаририба</a:t>
            </a:r>
          </a:p>
          <a:p>
            <a:r>
              <a:rPr lang="sr-Cyrl-RS" dirty="0" smtClean="0"/>
              <a:t>инолаббалонилониби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Састави реченицу читајући одозго-надоле.</a:t>
            </a:r>
            <a:endParaRPr lang="en-US" dirty="0"/>
          </a:p>
        </p:txBody>
      </p:sp>
      <p:pic>
        <p:nvPicPr>
          <p:cNvPr id="1027" name="Picture 3" descr="C:\Users\Dejan\Desktop\20200426_1315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215073" y="2685340"/>
            <a:ext cx="2319323" cy="224385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  <p:graphicFrame>
        <p:nvGraphicFramePr>
          <p:cNvPr id="7" name="Diagram 6"/>
          <p:cNvGraphicFramePr/>
          <p:nvPr/>
        </p:nvGraphicFramePr>
        <p:xfrm>
          <a:off x="1524000" y="1397000"/>
          <a:ext cx="4333884" cy="353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524000" y="1397000"/>
          <a:ext cx="4333884" cy="346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advTm="20000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Следеће реченице су написане погрешно. Препиши реченице правилно.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ПРОЛЕЋЕЈЕНАЈЛЕПШЕГОДИШЊЕДОБА</a:t>
            </a:r>
          </a:p>
          <a:p>
            <a:r>
              <a:rPr lang="sr-Cyrl-RS" dirty="0" smtClean="0"/>
              <a:t>ВЕСНИКПРОЛЕЋАЈЕВИСИБАБА</a:t>
            </a:r>
          </a:p>
          <a:p>
            <a:r>
              <a:rPr lang="sr-Cyrl-RS" dirty="0" smtClean="0"/>
              <a:t>БОЈАНАВОЛИМЛАЂУСЕСТРУТАТЈАНУ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Правилно написане реченице.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ПРОЛЕЋЕ ЈЕ НАЈЛЕПШЕ ГОДИШЊЕ ДОБА.  </a:t>
            </a:r>
          </a:p>
          <a:p>
            <a:r>
              <a:rPr lang="sr-Cyrl-RS" dirty="0" smtClean="0"/>
              <a:t>ВЕСНИК ПРОЛЕЋА ЈЕ ВИСИБАБА.</a:t>
            </a:r>
          </a:p>
          <a:p>
            <a:r>
              <a:rPr lang="sr-Cyrl-RS" dirty="0" smtClean="0"/>
              <a:t>БОЈАНА ВОЛИ МЛАЂУ СЕСТРУ ТАТЈАНУ.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714357"/>
            <a:ext cx="7358114" cy="1285883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Посматрај слике и напиши за сваку слику по једну изјавну реченицу.</a:t>
            </a:r>
            <a:endParaRPr lang="en-US" dirty="0"/>
          </a:p>
        </p:txBody>
      </p:sp>
      <p:pic>
        <p:nvPicPr>
          <p:cNvPr id="1026" name="Picture 2" descr="C:\Users\Dejan\Downloads\SHSH-0ec948e8bc1e19c57ddace4d3674d9af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589588"/>
            <a:ext cx="3143272" cy="1768091"/>
          </a:xfrm>
          <a:prstGeom prst="rect">
            <a:avLst/>
          </a:prstGeom>
          <a:noFill/>
        </p:spPr>
      </p:pic>
      <p:pic>
        <p:nvPicPr>
          <p:cNvPr id="5" name="Picture 12" descr="Frog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flipH="1">
            <a:off x="6786578" y="3214686"/>
            <a:ext cx="1071570" cy="1903534"/>
          </a:xfrm>
          <a:prstGeom prst="rect">
            <a:avLst/>
          </a:prstGeom>
        </p:spPr>
      </p:pic>
      <p:pic>
        <p:nvPicPr>
          <p:cNvPr id="6" name="Picture 9" descr="Duck_bends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478893"/>
            <a:ext cx="1214446" cy="223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>
    <p:circle/>
    <p:sndAc>
      <p:stSnd>
        <p:snd r:embed="rId3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 крају реченице напиши одговарајући знак.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Како се зовеш</a:t>
            </a:r>
          </a:p>
          <a:p>
            <a:r>
              <a:rPr lang="sr-Cyrl-RS" dirty="0" smtClean="0"/>
              <a:t>Пожури</a:t>
            </a:r>
          </a:p>
          <a:p>
            <a:r>
              <a:rPr lang="sr-Cyrl-RS" dirty="0" smtClean="0"/>
              <a:t>У воћњаку иза куће има много разних птица</a:t>
            </a:r>
          </a:p>
          <a:p>
            <a:r>
              <a:rPr lang="sr-Cyrl-RS" dirty="0" smtClean="0"/>
              <a:t>Марко не пише</a:t>
            </a:r>
          </a:p>
          <a:p>
            <a:r>
              <a:rPr lang="sr-Cyrl-RS" dirty="0" smtClean="0"/>
              <a:t>Мрав је у трави</a:t>
            </a:r>
          </a:p>
          <a:p>
            <a:r>
              <a:rPr lang="sr-Cyrl-RS" dirty="0" smtClean="0"/>
              <a:t>Који је датум данас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 крају реченице напиши одговарајући знак.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Како се зовеш?</a:t>
            </a:r>
          </a:p>
          <a:p>
            <a:r>
              <a:rPr lang="sr-Cyrl-RS" dirty="0" smtClean="0"/>
              <a:t>Пожури!</a:t>
            </a:r>
          </a:p>
          <a:p>
            <a:r>
              <a:rPr lang="sr-Cyrl-RS" dirty="0" smtClean="0"/>
              <a:t>У воћњаку иза куће има много разних птица.</a:t>
            </a:r>
          </a:p>
          <a:p>
            <a:r>
              <a:rPr lang="sr-Cyrl-RS" dirty="0" smtClean="0"/>
              <a:t>Марко не пише.</a:t>
            </a:r>
          </a:p>
          <a:p>
            <a:r>
              <a:rPr lang="sr-Cyrl-RS" dirty="0" smtClean="0"/>
              <a:t>Мрав је у трави.</a:t>
            </a:r>
          </a:p>
          <a:p>
            <a:r>
              <a:rPr lang="sr-Cyrl-RS" dirty="0" smtClean="0"/>
              <a:t>Који је датум данас?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Заокружи реченицу.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 главама је знање. </a:t>
            </a:r>
          </a:p>
          <a:p>
            <a:r>
              <a:rPr lang="sr-Cyrl-RS" dirty="0" smtClean="0"/>
              <a:t>пчела</a:t>
            </a:r>
          </a:p>
          <a:p>
            <a:r>
              <a:rPr lang="sr-Cyrl-RS" dirty="0" smtClean="0"/>
              <a:t>капуту је дугме.</a:t>
            </a:r>
          </a:p>
          <a:p>
            <a:r>
              <a:rPr lang="sr-Cyrl-RS" dirty="0" smtClean="0"/>
              <a:t>Бубамара,трава,небо</a:t>
            </a:r>
            <a:endParaRPr lang="en-US" dirty="0"/>
          </a:p>
        </p:txBody>
      </p:sp>
      <p:pic>
        <p:nvPicPr>
          <p:cNvPr id="4" name="Picture 3" descr="бббуббб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71875"/>
            <a:ext cx="2143140" cy="198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</TotalTime>
  <Words>221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Понављање језичких садржаја</vt:lpstr>
      <vt:lpstr>Подвуци скривене речи. Погледај урађени пример.</vt:lpstr>
      <vt:lpstr>Састави реченицу читајући одозго-надоле.</vt:lpstr>
      <vt:lpstr>Следеће реченице су написане погрешно. Препиши реченице правилно.</vt:lpstr>
      <vt:lpstr>Правилно написане реченице.</vt:lpstr>
      <vt:lpstr>Посматрај слике и напиши за сваку слику по једну изјавну реченицу.</vt:lpstr>
      <vt:lpstr>На крају реченице напиши одговарајући знак.</vt:lpstr>
      <vt:lpstr>На крају реченице напиши одговарајући знак.</vt:lpstr>
      <vt:lpstr>Заокружи реченицу.</vt:lpstr>
      <vt:lpstr>Slide 10</vt:lpstr>
      <vt:lpstr>Пронађи шта је у реченици написано погрешно.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 језичких садржаја</dc:title>
  <dc:creator>Windows User</dc:creator>
  <cp:lastModifiedBy>Windows User</cp:lastModifiedBy>
  <cp:revision>16</cp:revision>
  <dcterms:created xsi:type="dcterms:W3CDTF">2020-05-02T13:47:01Z</dcterms:created>
  <dcterms:modified xsi:type="dcterms:W3CDTF">2020-05-03T08:44:02Z</dcterms:modified>
</cp:coreProperties>
</file>