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4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4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8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5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C1B9-B6CB-4C8B-B00A-06C33111BD9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4E7A-F939-48C5-8786-5E4F3848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Умањеник, умањилац, разлика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950" y="365125"/>
            <a:ext cx="10515600" cy="4351338"/>
          </a:xfrm>
        </p:spPr>
        <p:txBody>
          <a:bodyPr/>
          <a:lstStyle/>
          <a:p>
            <a:r>
              <a:rPr lang="sr-Cyrl-RS" dirty="0" smtClean="0"/>
              <a:t>Ана је </a:t>
            </a:r>
            <a:r>
              <a:rPr lang="sr-Cyrl-RS" b="1" dirty="0" smtClean="0">
                <a:solidFill>
                  <a:srgbClr val="0070C0"/>
                </a:solidFill>
              </a:rPr>
              <a:t>имала 5</a:t>
            </a:r>
            <a:r>
              <a:rPr lang="sr-Cyrl-RS" b="1" dirty="0" smtClean="0"/>
              <a:t> </a:t>
            </a:r>
            <a:r>
              <a:rPr lang="sr-Cyrl-RS" dirty="0" smtClean="0"/>
              <a:t>округлих бомбона. </a:t>
            </a:r>
            <a:r>
              <a:rPr lang="sr-Cyrl-RS" b="1" dirty="0" smtClean="0"/>
              <a:t>Појела је три </a:t>
            </a:r>
            <a:r>
              <a:rPr lang="sr-Cyrl-RS" dirty="0" smtClean="0"/>
              <a:t>бомбоне. Колико бомбона јој </a:t>
            </a:r>
            <a:r>
              <a:rPr lang="sr-Cyrl-RS" b="1" dirty="0" smtClean="0">
                <a:solidFill>
                  <a:srgbClr val="FF0000"/>
                </a:solidFill>
              </a:rPr>
              <a:t>је остало</a:t>
            </a:r>
            <a:r>
              <a:rPr lang="sr-Cyrl-R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841" y="1445181"/>
            <a:ext cx="9196317" cy="508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Мира је имала 4 машне,па је Маји поклонила две. Колико јој је остало машни?</a:t>
            </a:r>
          </a:p>
          <a:p>
            <a:r>
              <a:rPr lang="sr-Cyrl-RS" dirty="0" smtClean="0"/>
              <a:t>Игор има 3 кликера, па је брату дао један. Колико је Игору остало кликера?</a:t>
            </a:r>
          </a:p>
          <a:p>
            <a:r>
              <a:rPr lang="sr-Cyrl-RS" dirty="0" smtClean="0"/>
              <a:t>Умањеник је 5, а умањилац 4. </a:t>
            </a:r>
            <a:r>
              <a:rPr lang="sr-Cyrl-RS" dirty="0"/>
              <a:t>К</a:t>
            </a:r>
            <a:r>
              <a:rPr lang="sr-Cyrl-RS" dirty="0" smtClean="0"/>
              <a:t>олика је разлика?</a:t>
            </a:r>
          </a:p>
          <a:p>
            <a:r>
              <a:rPr lang="sr-Cyrl-RS" dirty="0" smtClean="0"/>
              <a:t>Лена је имала 4 чоколаде, па је појела три. Колико чоколада је остало Лени?</a:t>
            </a:r>
          </a:p>
          <a:p>
            <a:r>
              <a:rPr lang="sr-Cyrl-RS" dirty="0" smtClean="0"/>
              <a:t>Ана има 4 сличице. Залепила је у албум једну. </a:t>
            </a:r>
            <a:r>
              <a:rPr lang="sr-Cyrl-RS" smtClean="0"/>
              <a:t>Колико сличица није залепила?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Умањеник, умањилац, разлика</vt:lpstr>
      <vt:lpstr>PowerPoint Presentation</vt:lpstr>
      <vt:lpstr>Задаци: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Умањеник, умањилац, разлика</dc:title>
  <dc:creator>Zoran</dc:creator>
  <cp:lastModifiedBy>Zoran</cp:lastModifiedBy>
  <cp:revision>2</cp:revision>
  <dcterms:created xsi:type="dcterms:W3CDTF">2019-11-22T00:02:22Z</dcterms:created>
  <dcterms:modified xsi:type="dcterms:W3CDTF">2019-11-22T00:16:15Z</dcterms:modified>
</cp:coreProperties>
</file>