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6" r:id="rId5"/>
    <p:sldId id="267" r:id="rId6"/>
    <p:sldId id="268" r:id="rId7"/>
    <p:sldId id="258" r:id="rId8"/>
    <p:sldId id="259" r:id="rId9"/>
    <p:sldId id="270" r:id="rId10"/>
    <p:sldId id="272" r:id="rId11"/>
    <p:sldId id="273" r:id="rId12"/>
    <p:sldId id="261" r:id="rId13"/>
    <p:sldId id="263" r:id="rId14"/>
    <p:sldId id="264" r:id="rId15"/>
    <p:sldId id="274" r:id="rId16"/>
    <p:sldId id="275" r:id="rId17"/>
    <p:sldId id="26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B5C-A00F-46A4-8FBA-3EA988C78AC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E05943-B291-4FB8-9D33-DFFB94C267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B5C-A00F-46A4-8FBA-3EA988C78AC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943-B291-4FB8-9D33-DFFB94C26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B5C-A00F-46A4-8FBA-3EA988C78AC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943-B291-4FB8-9D33-DFFB94C26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ED9B5C-A00F-46A4-8FBA-3EA988C78AC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0E05943-B291-4FB8-9D33-DFFB94C267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B5C-A00F-46A4-8FBA-3EA988C78AC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943-B291-4FB8-9D33-DFFB94C267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B5C-A00F-46A4-8FBA-3EA988C78AC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943-B291-4FB8-9D33-DFFB94C267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943-B291-4FB8-9D33-DFFB94C267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B5C-A00F-46A4-8FBA-3EA988C78AC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B5C-A00F-46A4-8FBA-3EA988C78AC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943-B291-4FB8-9D33-DFFB94C267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B5C-A00F-46A4-8FBA-3EA988C78AC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943-B291-4FB8-9D33-DFFB94C26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ED9B5C-A00F-46A4-8FBA-3EA988C78AC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E05943-B291-4FB8-9D33-DFFB94C267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B5C-A00F-46A4-8FBA-3EA988C78AC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E05943-B291-4FB8-9D33-DFFB94C267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ED9B5C-A00F-46A4-8FBA-3EA988C78AC8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0E05943-B291-4FB8-9D33-DFFB94C267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sr-Cyrl-RS" dirty="0" smtClean="0"/>
              <a:t>рагови природе</a:t>
            </a:r>
            <a:r>
              <a:rPr lang="en-US" dirty="0" smtClean="0"/>
              <a:t> - </a:t>
            </a:r>
            <a:r>
              <a:rPr lang="sr-Cyrl-RS" dirty="0" smtClean="0"/>
              <a:t>отисак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Ликовна култура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MELY\Desktop\17914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581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r>
              <a:rPr lang="sr-Cyrl-RS" dirty="0" smtClean="0"/>
              <a:t>Ево неколико слика насталих отискивањем.</a:t>
            </a:r>
            <a:endParaRPr lang="en-US" dirty="0"/>
          </a:p>
        </p:txBody>
      </p:sp>
      <p:pic>
        <p:nvPicPr>
          <p:cNvPr id="4" name="Picture 3" descr="C:\Users\KAMELY\Desktop\20200428_022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56642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MELY\Desktop\20200428_022400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286250" cy="6063233"/>
          </a:xfrm>
          <a:prstGeom prst="rect">
            <a:avLst/>
          </a:prstGeom>
          <a:noFill/>
        </p:spPr>
      </p:pic>
      <p:pic>
        <p:nvPicPr>
          <p:cNvPr id="1028" name="Picture 4" descr="C:\Users\KAMELY\Desktop\20200428_022419 - Copy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286250" cy="6090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MELY\Desktop\20200428_022419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286250" cy="5762625"/>
          </a:xfrm>
          <a:prstGeom prst="rect">
            <a:avLst/>
          </a:prstGeom>
          <a:noFill/>
        </p:spPr>
      </p:pic>
      <p:pic>
        <p:nvPicPr>
          <p:cNvPr id="3075" name="Picture 3" descr="C:\Users\KAMELY\Desktop\20200428_022419 - Copy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4286250" cy="5795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MELY\Desktop\20200428_022423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124326" cy="5616624"/>
          </a:xfrm>
          <a:prstGeom prst="rect">
            <a:avLst/>
          </a:prstGeom>
          <a:noFill/>
        </p:spPr>
      </p:pic>
      <p:pic>
        <p:nvPicPr>
          <p:cNvPr id="4099" name="Picture 3" descr="C:\Users\KAMELY\Desktop\20200428_022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28625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AMELY\Desktop\eaf9f976f2e0243e0441d584bcadef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019800" cy="572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Шта мислиш како су настале ове слике?</a:t>
            </a:r>
            <a:endParaRPr lang="en-US" dirty="0"/>
          </a:p>
        </p:txBody>
      </p:sp>
      <p:pic>
        <p:nvPicPr>
          <p:cNvPr id="9218" name="Picture 2" descr="C:\Users\KAMELY\Desktop\отиса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3746190" cy="4994920"/>
          </a:xfrm>
          <a:prstGeom prst="rect">
            <a:avLst/>
          </a:prstGeom>
          <a:noFill/>
        </p:spPr>
      </p:pic>
      <p:pic>
        <p:nvPicPr>
          <p:cNvPr id="9219" name="Picture 3" descr="C:\Users\KAMELY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3484240" cy="3262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По угледу на слике настале од отисака, насликај и ти једну слику.  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Задатак</a:t>
            </a:r>
            <a:br>
              <a:rPr lang="sr-Cyrl-R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Аутор Снежана Алексић</a:t>
            </a:r>
          </a:p>
          <a:p>
            <a:endParaRPr lang="sr-Cyrl-RS" dirty="0" smtClean="0"/>
          </a:p>
          <a:p>
            <a:r>
              <a:rPr lang="sr-Cyrl-RS" sz="6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en-US" sz="6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72000"/>
          </a:xfrm>
        </p:spPr>
        <p:txBody>
          <a:bodyPr/>
          <a:lstStyle/>
          <a:p>
            <a:r>
              <a:rPr lang="sr-Cyrl-RS" dirty="0" smtClean="0"/>
              <a:t>Прибор: крпица, четкица, вода, темпера</a:t>
            </a:r>
            <a:r>
              <a:rPr lang="en-US" smtClean="0"/>
              <a:t> </a:t>
            </a:r>
            <a:r>
              <a:rPr lang="sr-Cyrl-RS" smtClean="0"/>
              <a:t>(</a:t>
            </a:r>
            <a:r>
              <a:rPr lang="sr-Cyrl-RS" dirty="0" smtClean="0"/>
              <a:t>боја у туби), папир из блока, природни облици.</a:t>
            </a:r>
          </a:p>
          <a:p>
            <a:r>
              <a:rPr lang="sr-Cyrl-RS" dirty="0" smtClean="0"/>
              <a:t>Весело расположење.</a:t>
            </a:r>
          </a:p>
          <a:p>
            <a:r>
              <a:rPr lang="sr-Cyrl-RS" dirty="0" smtClean="0"/>
              <a:t>Музика за опуштање.</a:t>
            </a:r>
          </a:p>
          <a:p>
            <a:r>
              <a:rPr lang="sr-Cyrl-RS" dirty="0" smtClean="0"/>
              <a:t>Жеља за стварањем.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је потребно за овај задатак?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Можеш користити јабуку, лимун, поморанџу, кромпир, шаргарепу, краставац, и слично.</a:t>
            </a:r>
          </a:p>
          <a:p>
            <a:r>
              <a:rPr lang="sr-Cyrl-RS" dirty="0" smtClean="0"/>
              <a:t>Замоли родитеље да ти исеку од  поврћа облике печата који би волео да имаш. А можеш користити и природан облик воћа или поврћа. </a:t>
            </a:r>
          </a:p>
          <a:p>
            <a:endParaRPr lang="sr-Cyrl-RS" dirty="0" smtClean="0"/>
          </a:p>
          <a:p>
            <a:r>
              <a:rPr lang="sr-Cyrl-RS" dirty="0" smtClean="0"/>
              <a:t>Други материјали који се могу користити:</a:t>
            </a:r>
          </a:p>
          <a:p>
            <a:r>
              <a:rPr lang="sr-Cyrl-RS" dirty="0" smtClean="0"/>
              <a:t>Кључеви, метални новчићи, мрежа, чипка, наруквице, пљоснати делови пластичних играчака, таласасти картон...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Печати од воћа и поврћа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MELY\Desktop\images_krompir pe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76872"/>
            <a:ext cx="4818735" cy="4228357"/>
          </a:xfrm>
          <a:prstGeom prst="rect">
            <a:avLst/>
          </a:prstGeom>
          <a:noFill/>
        </p:spPr>
      </p:pic>
      <p:pic>
        <p:nvPicPr>
          <p:cNvPr id="5" name="Picture 2" descr="C:\Users\KAMELY\Desktop\f3138dc243e21ffa7f6e8be8bb9c0ea0_view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331236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MELY\Desktop\dekorativnoe_panno_na_stene_svoimi_rukami_75_foto_int5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731520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AMELY\Desktop\Naslov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72294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Можеш да отискујеш боју различитим предметима, као што су сунђер, воће, поврће, конац, канап, лишће, гранчице...</a:t>
            </a:r>
          </a:p>
          <a:p>
            <a:r>
              <a:rPr lang="sr-Cyrl-RS" dirty="0" smtClean="0"/>
              <a:t>У свом раду користи различите природне материјале. </a:t>
            </a:r>
          </a:p>
          <a:p>
            <a:r>
              <a:rPr lang="sr-Cyrl-RS" dirty="0" smtClean="0"/>
              <a:t>Нанеси боју на њихову површину и отискуј облике на папиру.</a:t>
            </a:r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1. Нанеси четкицом боју на предмет.</a:t>
            </a:r>
          </a:p>
          <a:p>
            <a:r>
              <a:rPr lang="sr-Cyrl-RS" dirty="0" smtClean="0"/>
              <a:t>2. Намазану страну предмета наслони на лист папира и притисни.</a:t>
            </a:r>
          </a:p>
          <a:p>
            <a:r>
              <a:rPr lang="sr-Cyrl-RS" dirty="0" smtClean="0"/>
              <a:t>3. Полако одвој предмет од папира и погледај отисак.</a:t>
            </a:r>
          </a:p>
          <a:p>
            <a:r>
              <a:rPr lang="sr-Cyrl-RS" dirty="0" smtClean="0"/>
              <a:t>4. Вежбај.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Начин  рада</a:t>
            </a:r>
            <a:endParaRPr lang="en-US" dirty="0"/>
          </a:p>
        </p:txBody>
      </p:sp>
      <p:pic>
        <p:nvPicPr>
          <p:cNvPr id="4" name="Picture 2" descr="C:\Users\KAMELY\Desktop\dekorativnoe_panno_na_stene_svoimi_rukami_75_foto_int5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89040"/>
            <a:ext cx="3689396" cy="2618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KAMELY\Desktop\преузимањ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2484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</TotalTime>
  <Words>231</Words>
  <Application>Microsoft Office PowerPoint</Application>
  <PresentationFormat>On-screen Show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Ликовна култура</vt:lpstr>
      <vt:lpstr>Шта је потребно за овај задатак?</vt:lpstr>
      <vt:lpstr>Печати од воћа и поврћа</vt:lpstr>
      <vt:lpstr>Slide 4</vt:lpstr>
      <vt:lpstr>Slide 5</vt:lpstr>
      <vt:lpstr>Slide 6</vt:lpstr>
      <vt:lpstr>Slide 7</vt:lpstr>
      <vt:lpstr>Начин  рада</vt:lpstr>
      <vt:lpstr>Slide 9</vt:lpstr>
      <vt:lpstr>Slide 10</vt:lpstr>
      <vt:lpstr>Slide 11</vt:lpstr>
      <vt:lpstr>Slide 12</vt:lpstr>
      <vt:lpstr>Slide 13</vt:lpstr>
      <vt:lpstr>Slide 14</vt:lpstr>
      <vt:lpstr>Slide 15</vt:lpstr>
      <vt:lpstr>Шта мислиш како су настале ове слике?</vt:lpstr>
      <vt:lpstr>  Задатак 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Ликовна култура</dc:title>
  <dc:creator>KAMELY</dc:creator>
  <cp:lastModifiedBy>KAMELY</cp:lastModifiedBy>
  <cp:revision>14</cp:revision>
  <dcterms:created xsi:type="dcterms:W3CDTF">2020-04-27T21:18:47Z</dcterms:created>
  <dcterms:modified xsi:type="dcterms:W3CDTF">2020-11-14T22:59:21Z</dcterms:modified>
</cp:coreProperties>
</file>