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58" r:id="rId5"/>
    <p:sldId id="260" r:id="rId6"/>
    <p:sldId id="273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9" r:id="rId22"/>
    <p:sldId id="257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Звездасто ткање и дрвце од крпица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Ликовна култура – други разред основне школе</a:t>
            </a:r>
          </a:p>
          <a:p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Везивање, спајање, преплитање, уплитање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MELY\Desktop\New folder\20201126_08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152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MELY\Desktop\New folder\20201125_082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336704" cy="510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MELY\Desktop\New folder\20201125_08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15200" cy="534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AMELY\Desktop\New folder\20201125_082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3152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MELY\Desktop\New folder\20201126_082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1882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MELY\Desktop\New folder\20201125_082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5201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AMELY\Desktop\New folder\20201125_08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0"/>
            <a:ext cx="4676775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KAMELY\Desktop\New folder\20201126_082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3152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MELY\Desktop\New folder\20201126_082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15200" cy="488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MELY\Desktop\New folder\20201125_082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24801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Везивање, уплитање, преплитање, спајање је веома корисно за фину моторику, за смиривање и опуштање живаца. </a:t>
            </a:r>
          </a:p>
          <a:p>
            <a:r>
              <a:rPr lang="sr-Cyrl-RS" dirty="0" smtClean="0"/>
              <a:t>Није потребно превише новца за материјал. Потребна је добра мотивација као и добра воља.</a:t>
            </a:r>
          </a:p>
          <a:p>
            <a:r>
              <a:rPr lang="sr-Cyrl-RS" dirty="0" smtClean="0"/>
              <a:t>Уз помоћ маште настали су предивни радови.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ELY\Desktop\nove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456384" cy="2880320"/>
          </a:xfrm>
          <a:prstGeom prst="rect">
            <a:avLst/>
          </a:prstGeom>
          <a:noFill/>
        </p:spPr>
      </p:pic>
      <p:pic>
        <p:nvPicPr>
          <p:cNvPr id="5" name="Picture 3" descr="C:\Users\KAMELY\Desktop\DSCN5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393066" cy="2572334"/>
          </a:xfrm>
          <a:prstGeom prst="rect">
            <a:avLst/>
          </a:prstGeom>
          <a:noFill/>
        </p:spPr>
      </p:pic>
      <p:pic>
        <p:nvPicPr>
          <p:cNvPr id="6" name="Picture 6" descr="C:\Users\KAMELY\Desktop\nove 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473624" cy="2952328"/>
          </a:xfrm>
          <a:prstGeom prst="rect">
            <a:avLst/>
          </a:prstGeom>
          <a:noFill/>
        </p:spPr>
      </p:pic>
      <p:pic>
        <p:nvPicPr>
          <p:cNvPr id="7" name="Picture 2" descr="C:\Users\KAMELY\Desktop\nove 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3163021" cy="289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MELY\Desktop\nove 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225200" cy="2664296"/>
          </a:xfrm>
          <a:prstGeom prst="rect">
            <a:avLst/>
          </a:prstGeom>
          <a:noFill/>
        </p:spPr>
      </p:pic>
      <p:pic>
        <p:nvPicPr>
          <p:cNvPr id="2053" name="Picture 5" descr="C:\Users\KAMELY\Desktop\DSCN5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248074" cy="2808312"/>
          </a:xfrm>
          <a:prstGeom prst="rect">
            <a:avLst/>
          </a:prstGeom>
          <a:noFill/>
        </p:spPr>
      </p:pic>
      <p:pic>
        <p:nvPicPr>
          <p:cNvPr id="2055" name="Picture 7" descr="C:\Users\KAMELY\Desktop\nove 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2820219" cy="2736304"/>
          </a:xfrm>
          <a:prstGeom prst="rect">
            <a:avLst/>
          </a:prstGeom>
          <a:noFill/>
        </p:spPr>
      </p:pic>
      <p:pic>
        <p:nvPicPr>
          <p:cNvPr id="10" name="Picture 2" descr="C:\Users\KAMELY\Desktop\nove 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ELY\Desktop\New folder\20201126_124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32848" cy="585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Следи звездасто 3д ткање</a:t>
            </a:r>
            <a:endParaRPr lang="en-US" dirty="0"/>
          </a:p>
        </p:txBody>
      </p:sp>
      <p:pic>
        <p:nvPicPr>
          <p:cNvPr id="1026" name="Picture 2" descr="C:\Users\KAMELY\Desktop\20201126_215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573489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Срећно!  </a:t>
            </a:r>
            <a:r>
              <a:rPr lang="sr-Cyrl-RS" dirty="0" smtClean="0">
                <a:sym typeface="Wingdings" pitchFamily="2" charset="2"/>
              </a:rPr>
              <a:t>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Снежана Алексић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Потребан материјал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Дрвени штапићи за роштиљ или</a:t>
            </a:r>
          </a:p>
          <a:p>
            <a:r>
              <a:rPr lang="sr-Cyrl-RS" dirty="0" smtClean="0"/>
              <a:t>Дрвене тање лајснице</a:t>
            </a:r>
          </a:p>
          <a:p>
            <a:r>
              <a:rPr lang="sr-Cyrl-RS" dirty="0" smtClean="0"/>
              <a:t>Вуница или </a:t>
            </a:r>
          </a:p>
          <a:p>
            <a:r>
              <a:rPr lang="sr-Cyrl-RS" dirty="0" smtClean="0"/>
              <a:t>Дебљи конац за хеклање (више боја због комбинације) или</a:t>
            </a:r>
          </a:p>
          <a:p>
            <a:r>
              <a:rPr lang="sr-Cyrl-RS" dirty="0" smtClean="0"/>
              <a:t>Канап</a:t>
            </a:r>
            <a:r>
              <a:rPr lang="en-US" dirty="0" smtClean="0"/>
              <a:t> </a:t>
            </a:r>
            <a:r>
              <a:rPr lang="sr-Cyrl-RS" dirty="0" smtClean="0"/>
              <a:t>или</a:t>
            </a:r>
          </a:p>
          <a:p>
            <a:r>
              <a:rPr lang="sr-Cyrl-RS" dirty="0" smtClean="0"/>
              <a:t>Савитљива гранчица </a:t>
            </a:r>
          </a:p>
          <a:p>
            <a:r>
              <a:rPr lang="sr-Cyrl-RS" dirty="0" smtClean="0"/>
              <a:t>Разне крпице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MELY\Desktop\New folder\20201125_08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84076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MELY\Desktop\New folder\20201125_082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34400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MELY\Desktop\New folder\20201126_08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315201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ELY\Desktop\New folder\20201125_08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309688"/>
            <a:ext cx="7358459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MELY\Desktop\New folder\20201125_08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210175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MELY\Desktop\New folder\20201125_08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4791075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102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Звездасто ткање и дрвце од крпица </vt:lpstr>
      <vt:lpstr>Slide 2</vt:lpstr>
      <vt:lpstr>Потребан материјал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Следи звездасто 3д ткање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KAMELY</dc:creator>
  <cp:lastModifiedBy>KAMELY</cp:lastModifiedBy>
  <cp:revision>7</cp:revision>
  <dcterms:created xsi:type="dcterms:W3CDTF">2020-11-26T19:57:31Z</dcterms:created>
  <dcterms:modified xsi:type="dcterms:W3CDTF">2020-11-29T22:08:18Z</dcterms:modified>
</cp:coreProperties>
</file>