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9" r:id="rId3"/>
    <p:sldId id="257" r:id="rId4"/>
    <p:sldId id="258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52D21-543E-46DB-90D7-1DF544777695}" type="datetimeFigureOut">
              <a:rPr lang="en-US" smtClean="0"/>
              <a:t>12/5/2020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008E3-296D-4587-8063-53F17D8E6E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15B08-FC06-4D2E-B11F-F805192B5B5E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9FFCB-3667-46B5-A169-BEF990DF5014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6C032-0676-4B8F-B6AF-D03914C93CD2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0632-FA73-4EBD-ABE8-84A47FF83254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C7688-94AE-48A0-BEB7-2EDE432A7E69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D15BC-6F97-451C-A0E2-DEA35A614221}" type="datetime1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AF85-1FBC-40A7-8F87-08D4E536EB72}" type="datetime1">
              <a:rPr lang="en-US" smtClean="0"/>
              <a:t>12/5/2020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FF211-0238-4DC2-A8AC-9D63811FBA4B}" type="datetime1">
              <a:rPr lang="en-US" smtClean="0"/>
              <a:t>12/5/2020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AF46D-C0C8-44F8-A97E-B83B492A57E1}" type="datetime1">
              <a:rPr lang="en-US" smtClean="0"/>
              <a:t>12/5/2020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2B9D-0461-4425-8B37-7F5BE9A1D04E}" type="datetime1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B5060-59AF-4703-BFE6-E76B0E68FF7D}" type="datetime1">
              <a:rPr lang="en-US" smtClean="0"/>
              <a:t>12/5/2020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heel spokes="2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1594B-9C69-40A1-BFAE-C74C8EC23F35}" type="datetime1">
              <a:rPr lang="en-US" smtClean="0"/>
              <a:t>12/5/2020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B594-8708-495C-B74C-38F7620D7D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2"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LcRp4JFVCc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Wave1">
              <a:avLst/>
            </a:prstTxWarp>
          </a:bodyPr>
          <a:lstStyle/>
          <a:p>
            <a:r>
              <a:rPr lang="sr-Cyrl-RS" b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Алиса у земљи чуда</a:t>
            </a:r>
            <a:endParaRPr lang="en-US" b="1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4357694"/>
            <a:ext cx="5772168" cy="828684"/>
          </a:xfrm>
        </p:spPr>
        <p:txBody>
          <a:bodyPr>
            <a:normAutofit/>
          </a:bodyPr>
          <a:lstStyle/>
          <a:p>
            <a:r>
              <a:rPr lang="sr-Cyrl-CS" sz="4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</a:t>
            </a:r>
            <a:r>
              <a:rPr lang="sr-Cyrl-RS" sz="4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уис Керол</a:t>
            </a:r>
            <a:endParaRPr lang="en-US" sz="4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stretch>
            <a:fillRect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sr-Cyrl-R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Домаћи задатак</a:t>
            </a:r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857496"/>
            <a:ext cx="6758006" cy="2286017"/>
          </a:xfrm>
        </p:spPr>
        <p:txBody>
          <a:bodyPr>
            <a:normAutofit/>
          </a:bodyPr>
          <a:lstStyle/>
          <a:p>
            <a:pPr algn="ctr"/>
            <a:r>
              <a:rPr lang="sr-Cyrl-RS" sz="4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</a:rPr>
              <a:t>Прочитај роман или погледај цртани филм</a:t>
            </a:r>
            <a:endParaRPr lang="en-US" sz="4800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</a:blip>
          <a:srcRect/>
          <a:stretch>
            <a:fillRect t="-2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/>
              <a:t>Чарлс Доџсон живео је пре више од сто година. </a:t>
            </a:r>
            <a:endParaRPr lang="ru-RU" smtClean="0"/>
          </a:p>
          <a:p>
            <a:r>
              <a:rPr lang="ru-RU" smtClean="0"/>
              <a:t>Сви </a:t>
            </a:r>
            <a:r>
              <a:rPr lang="ru-RU"/>
              <a:t>који су га до тада познавали знали су га као сјајног али замишљеног, повученог и прилично ћутљивог професора математике у Оксфорду у Енглеској. </a:t>
            </a:r>
            <a:endParaRPr lang="ru-RU" smtClean="0"/>
          </a:p>
          <a:p>
            <a:r>
              <a:rPr lang="ru-RU" smtClean="0"/>
              <a:t>Нису </a:t>
            </a:r>
            <a:r>
              <a:rPr lang="ru-RU"/>
              <a:t>знали да он пише тако живахне и бајковите књиге какве су </a:t>
            </a:r>
            <a:r>
              <a:rPr lang="ru-RU" i="1"/>
              <a:t>Алиса у земљи чуда</a:t>
            </a:r>
            <a:r>
              <a:rPr lang="ru-RU"/>
              <a:t> и </a:t>
            </a:r>
            <a:r>
              <a:rPr lang="ru-RU" i="1"/>
              <a:t>Алиса у земљи иза огледала</a:t>
            </a:r>
            <a:r>
              <a:rPr lang="ru-RU"/>
              <a:t> јер је те књиге потписивао измишљеним именом Луис Керол.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4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smtClean="0"/>
              <a:t>Луис Керол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/>
              <a:t>Луис Керол је рођен 1832. године. </a:t>
            </a:r>
          </a:p>
          <a:p>
            <a:r>
              <a:rPr lang="ru-RU" smtClean="0"/>
              <a:t>Основну </a:t>
            </a:r>
            <a:r>
              <a:rPr lang="ru-RU"/>
              <a:t>школу је завршио у Јоркширу, а студирао је математику на Оксфорду, где је касније и радио као предавач. Међутим, каријеру предавача му је отежавало муцање. Прича се да је био стидљив и да је стално крио руке паром црно – сивих рукавица. </a:t>
            </a:r>
            <a:endParaRPr lang="ru-RU" smtClean="0"/>
          </a:p>
          <a:p>
            <a:r>
              <a:rPr lang="ru-RU" smtClean="0"/>
              <a:t>Без </a:t>
            </a:r>
            <a:r>
              <a:rPr lang="ru-RU"/>
              <a:t>обзира на муцање, он је без проблема причао с децом, коју је често фотографисао. </a:t>
            </a:r>
            <a:endParaRPr lang="ru-RU" smtClean="0"/>
          </a:p>
          <a:p>
            <a:r>
              <a:rPr lang="ru-RU" smtClean="0"/>
              <a:t>Имао </a:t>
            </a:r>
            <a:r>
              <a:rPr lang="ru-RU"/>
              <a:t>је седам сестара. </a:t>
            </a:r>
            <a:endParaRPr lang="ru-RU" smtClean="0"/>
          </a:p>
          <a:p>
            <a:r>
              <a:rPr lang="ru-RU" smtClean="0"/>
              <a:t>Желео </a:t>
            </a:r>
            <a:r>
              <a:rPr lang="ru-RU"/>
              <a:t>је бити сликар и као дечак је илустровао часописе које је правио за своју млађу браћу и сестре</a:t>
            </a:r>
            <a:r>
              <a:rPr lang="ru-RU" smtClean="0"/>
              <a:t>.</a:t>
            </a:r>
            <a:r>
              <a:rPr lang="ru-RU"/>
              <a:t> </a:t>
            </a:r>
            <a:endParaRPr lang="ru-RU" smtClean="0"/>
          </a:p>
          <a:p>
            <a:r>
              <a:rPr lang="ru-RU" smtClean="0"/>
              <a:t>Алиса </a:t>
            </a:r>
            <a:r>
              <a:rPr lang="ru-RU"/>
              <a:t>Лидл, причљива девојчица, инспирисала је писца да напише бајку о њој.</a:t>
            </a:r>
            <a:endParaRPr lang="en-US"/>
          </a:p>
          <a:p>
            <a:endParaRPr lang="ru-RU" smtClean="0"/>
          </a:p>
          <a:p>
            <a:endParaRPr lang="ru-RU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7200" b="1" smtClean="0">
                <a:ln w="12700">
                  <a:solidFill>
                    <a:schemeClr val="tx2"/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</a:rPr>
              <a:t>Шта је роман?</a:t>
            </a:r>
            <a:endParaRPr lang="en-US" sz="7200" b="1">
              <a:ln w="12700">
                <a:solidFill>
                  <a:schemeClr val="tx2"/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Роман је најобомније књижевно дело, у којем се описује живот ликова и приповедају догађаји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Поред главног лика, у роману постоје и споредни ликови.</a:t>
            </a:r>
            <a:endParaRPr lang="en-US"/>
          </a:p>
          <a:p>
            <a:r>
              <a:rPr lang="ru-RU"/>
              <a:t>Састоји се из поглавља, која могу да имају свој назив или су обележена бројевима.</a:t>
            </a:r>
            <a:endParaRPr lang="en-US"/>
          </a:p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 rot="20507828">
            <a:off x="194031" y="516508"/>
            <a:ext cx="3166782" cy="928694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001609"/>
              </a:avLst>
            </a:prstTxWarp>
            <a:spAutoFit/>
          </a:bodyPr>
          <a:lstStyle/>
          <a:p>
            <a:r>
              <a:rPr lang="sr-Cyrl-RS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Да се подсетимо</a:t>
            </a:r>
            <a:endParaRPr lang="en-US" sz="32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Роман </a:t>
            </a:r>
            <a:r>
              <a:rPr lang="ru-RU" i="1"/>
              <a:t>Алиса у земљи чуда</a:t>
            </a:r>
            <a:r>
              <a:rPr lang="ru-RU"/>
              <a:t> је другачији од других бајки. Цела ова бајка саткана је од сна, у којем је све могуће. Нико не зна где је у бајци крај сна и почетак јаве. </a:t>
            </a:r>
            <a:endParaRPr lang="ru-RU" smtClean="0"/>
          </a:p>
          <a:p>
            <a:r>
              <a:rPr lang="ru-RU" smtClean="0"/>
              <a:t>У </a:t>
            </a:r>
            <a:r>
              <a:rPr lang="ru-RU"/>
              <a:t>Алисин сан ипак продире и њен стваран </a:t>
            </a:r>
            <a:r>
              <a:rPr lang="ru-RU" smtClean="0"/>
              <a:t>живот.</a:t>
            </a:r>
          </a:p>
          <a:p>
            <a:r>
              <a:rPr lang="ru-RU" smtClean="0"/>
              <a:t>Да чујемо одломак романа...</a:t>
            </a:r>
            <a:endParaRPr lang="en-US"/>
          </a:p>
        </p:txBody>
      </p:sp>
      <p:pic>
        <p:nvPicPr>
          <p:cNvPr id="4" name="Picture 3" descr="-12-638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5140" y="4786322"/>
            <a:ext cx="1752591" cy="131581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0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Непознате речи</a:t>
            </a:r>
            <a:endParaRPr lang="en-US" sz="60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smtClean="0"/>
              <a:t>збиља</a:t>
            </a:r>
            <a:r>
              <a:rPr lang="sr-Cyrl-RS" smtClean="0"/>
              <a:t>-заиста</a:t>
            </a:r>
          </a:p>
          <a:p>
            <a:r>
              <a:rPr lang="sr-Cyrl-RS" smtClean="0"/>
              <a:t>сврхисходније-прикладније</a:t>
            </a:r>
          </a:p>
          <a:p>
            <a:r>
              <a:rPr lang="sr-Cyrl-RS" smtClean="0"/>
              <a:t>исцељење-излечење,оздрављење</a:t>
            </a:r>
          </a:p>
          <a:p>
            <a:r>
              <a:rPr lang="sr-Cyrl-RS" smtClean="0"/>
              <a:t>шећерлема-слаткиш</a:t>
            </a:r>
          </a:p>
          <a:p>
            <a:r>
              <a:rPr lang="sr-Cyrl-RS" smtClean="0"/>
              <a:t>напрстак-метална навлака за прст која штити од убода игле при шивењу</a:t>
            </a:r>
          </a:p>
          <a:p>
            <a:r>
              <a:rPr lang="sr-Cyrl-RS" smtClean="0"/>
              <a:t>јетко-заједљиво</a:t>
            </a:r>
          </a:p>
          <a:p>
            <a:r>
              <a:rPr lang="sr-Cyrl-RS" smtClean="0"/>
              <a:t>кадра-у стању</a:t>
            </a:r>
          </a:p>
          <a:p>
            <a:r>
              <a:rPr lang="sr-Cyrl-RS" smtClean="0"/>
              <a:t>плане-бурно реагује</a:t>
            </a:r>
            <a:endParaRPr lang="en-US"/>
          </a:p>
        </p:txBody>
      </p:sp>
      <p:pic>
        <p:nvPicPr>
          <p:cNvPr id="4" name="Picture 3" descr="преузимање (9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1428736"/>
            <a:ext cx="1681167" cy="1781420"/>
          </a:xfrm>
          <a:prstGeom prst="rect">
            <a:avLst/>
          </a:prstGeom>
        </p:spPr>
      </p:pic>
      <p:pic>
        <p:nvPicPr>
          <p:cNvPr id="5" name="Picture 4" descr="fdb032e1af8bd8c0aef5e4ad310d7b3e3037355b_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4214818"/>
            <a:ext cx="2071678" cy="2071678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66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Разговарамо</a:t>
            </a:r>
            <a:endParaRPr lang="en-US" sz="66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/>
              <a:t>С ким је Алиса? </a:t>
            </a:r>
            <a:endParaRPr lang="ru-RU" smtClean="0"/>
          </a:p>
          <a:p>
            <a:r>
              <a:rPr lang="ru-RU" smtClean="0"/>
              <a:t>Шта </a:t>
            </a:r>
            <a:r>
              <a:rPr lang="ru-RU"/>
              <a:t>раде на обали? </a:t>
            </a:r>
            <a:endParaRPr lang="ru-RU" smtClean="0"/>
          </a:p>
          <a:p>
            <a:r>
              <a:rPr lang="ru-RU" smtClean="0"/>
              <a:t>Како </a:t>
            </a:r>
            <a:r>
              <a:rPr lang="ru-RU"/>
              <a:t>се завршила изборна трка</a:t>
            </a:r>
            <a:r>
              <a:rPr lang="ru-RU" smtClean="0"/>
              <a:t>?</a:t>
            </a:r>
          </a:p>
          <a:p>
            <a:r>
              <a:rPr lang="ru-RU" smtClean="0"/>
              <a:t> </a:t>
            </a:r>
            <a:r>
              <a:rPr lang="ru-RU"/>
              <a:t>Шта нам Алисин поступак око поделе награда говори о њој</a:t>
            </a:r>
            <a:r>
              <a:rPr lang="ru-RU" smtClean="0"/>
              <a:t>?</a:t>
            </a:r>
          </a:p>
          <a:p>
            <a:r>
              <a:rPr lang="ru-RU" smtClean="0"/>
              <a:t> </a:t>
            </a:r>
            <a:r>
              <a:rPr lang="ru-RU"/>
              <a:t>Пронађи места у тексту где се види Алисина маштовитост, а где непромишљеност</a:t>
            </a:r>
            <a:r>
              <a:rPr lang="ru-RU" smtClean="0"/>
              <a:t>.</a:t>
            </a:r>
          </a:p>
          <a:p>
            <a:r>
              <a:rPr lang="ru-RU" smtClean="0"/>
              <a:t> </a:t>
            </a:r>
            <a:r>
              <a:rPr lang="ru-RU"/>
              <a:t>Како тумачиш реченицу: „Сви су победили и сви треба да добију награде</a:t>
            </a:r>
            <a:r>
              <a:rPr lang="ru-RU" smtClean="0"/>
              <a:t>...”?</a:t>
            </a:r>
          </a:p>
          <a:p>
            <a:r>
              <a:rPr lang="ru-RU" smtClean="0"/>
              <a:t> </a:t>
            </a:r>
            <a:r>
              <a:rPr lang="ru-RU"/>
              <a:t>Шта је вама најинтересантније и најзанимљивије у овом одломку?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Запишимо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Тема: чудесан сан девојчице Алисе.</a:t>
            </a:r>
            <a:endParaRPr lang="en-US"/>
          </a:p>
          <a:p>
            <a:r>
              <a:rPr lang="ru-RU"/>
              <a:t>Место радње: на обали, у зечијој јазбини.</a:t>
            </a:r>
            <a:endParaRPr lang="en-US"/>
          </a:p>
          <a:p>
            <a:r>
              <a:rPr lang="ru-RU"/>
              <a:t>Време радње: лето.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Запишимо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mtClean="0"/>
              <a:t>Главни лик: </a:t>
            </a:r>
            <a:r>
              <a:rPr lang="ru-RU"/>
              <a:t>Алиса – радознала, има добро срце и способна је да саосећа са другима, племенита, пажљива, добра, стидљива, упорна, поносна, пуна љубави, понекад нестрпљива, помало љута, уме да се увреди. </a:t>
            </a:r>
            <a:endParaRPr lang="en-US"/>
          </a:p>
          <a:p>
            <a:r>
              <a:rPr lang="ru-RU"/>
              <a:t>Споредни ликови: </a:t>
            </a:r>
            <a:r>
              <a:rPr lang="ru-RU" smtClean="0"/>
              <a:t>миш,Лори,Додо,Орлић,  рачица,сврака,...</a:t>
            </a:r>
            <a:endParaRPr lang="en-US"/>
          </a:p>
          <a:p>
            <a:r>
              <a:rPr lang="ru-RU"/>
              <a:t>Порука: Ова прича нас учи да машти никад нема краја и да лепе снове треба памтити и сећати их се.</a:t>
            </a:r>
            <a:endParaRPr lang="en-US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515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Алиса у земљи чуда</vt:lpstr>
      <vt:lpstr>Slide 2</vt:lpstr>
      <vt:lpstr>Луис Керол</vt:lpstr>
      <vt:lpstr>Шта је роман?</vt:lpstr>
      <vt:lpstr>Slide 5</vt:lpstr>
      <vt:lpstr>Непознате речи</vt:lpstr>
      <vt:lpstr>Разговарамо</vt:lpstr>
      <vt:lpstr>Запишимо</vt:lpstr>
      <vt:lpstr>Запишимо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Алиса у земљи чуда</dc:title>
  <dc:creator>Jelena Petrović</dc:creator>
  <cp:lastModifiedBy>Jelena Petrović</cp:lastModifiedBy>
  <cp:revision>18</cp:revision>
  <dcterms:created xsi:type="dcterms:W3CDTF">2020-12-05T10:53:28Z</dcterms:created>
  <dcterms:modified xsi:type="dcterms:W3CDTF">2020-12-05T14:02:14Z</dcterms:modified>
</cp:coreProperties>
</file>