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6DAC5-EBE2-4713-A5CA-315EABAFC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B1D5E-C43E-4095-AB0C-1F24220E1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7A5AE-8396-45E7-8C53-DC7A69413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2F50-9CF0-461D-9EE8-C9949AD0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273DF-6490-44D0-AEF2-FF745D0E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432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A56-BAC9-4957-A765-A944FE6F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4B21B-7A46-48B4-96B3-CDD5788AE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884E2-AAD1-4CC4-A0C2-043B0C35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99C39-78A7-483D-9E88-7C971DBC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ED31A-C8F7-4AC4-9727-ACB498E37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964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80075-EA72-4D8B-970D-7C5D5F470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43291-F409-4BE9-B93C-75CE9F7FA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2CB1-67EF-46A5-8A0B-3687014F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8E7D1-56B7-49A9-9475-03565189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DB53-FAB5-43CF-A2D3-4FC7204A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478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E048-1474-437E-8BC6-32A9CAA9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2265-9189-4C55-BA29-78A0FC1FC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3787F-959C-46BA-98D1-83915948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85790-9ABA-43FE-BB07-99B75CEA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03465-F507-4054-A4F6-FF1BD58F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662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5EC6-F0AF-45A6-BAC1-D5A4C13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65B49-802B-4FC5-A329-3BA7A5128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90999-9789-419A-9A00-F7F2DCD4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FFB3C-269F-410A-95FB-D3B5C943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F40AB-2566-4840-AA55-95C0DC95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230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12B4-16AE-49E9-9C05-9AE26D4C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01D3C-5C9C-448F-8F1A-1789769F4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F1B8-6FFB-4E49-9DCB-5CCB47217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86099-DC1E-4DDC-873A-8B7486CF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44C72-9DD4-406A-9424-9ED5E3B5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BF90B-723F-47BC-842B-E5414884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761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5F033-CDD0-4FBD-A7D5-812702B5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2407A-7144-4B59-8BE9-F96C5291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52997-ED1F-4B4B-A733-73D464743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B9962-174C-4DB6-846A-25DC2BC2D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B9016-2B0C-493B-8D9D-BE7CDF51F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E491C-FF90-4092-86C8-57C38110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FB7A0E-2EE8-479C-AF36-EB74CD56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359A96-3FE5-4B83-89B9-7820C48E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734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71C99-1269-4197-B312-488299BD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3F1522-6332-454A-8873-A6BAB830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0E3AF-0BAB-43A0-BA35-23E1C88A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0ECCC-AACF-4E0A-870A-7D644DF4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76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FB8C6-FE5E-4232-A353-A4BDDA3B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40B48-D665-43A4-B77F-62A224D7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AA72B-C19C-4886-9781-48E27834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662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0FAB-08AF-4D69-B187-1356C3E1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18529-E65B-4638-9AF2-99C3407BF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BB28B-086C-4BC9-8DE9-C0C86EE6A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C0F03-DC79-47BC-ADC9-12EE2078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C44E1-710D-4D94-856D-1989B69C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FF86E-BDAF-4440-804B-2B04BED1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7526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CEE8-2BF9-4CF1-A77D-F6E7745B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C9798-484E-4420-85D2-FC56B7718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30537-A5B6-4EF3-9F1A-967E824AF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9338A-97AE-43A5-A53F-8B881114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8A7D9-F052-4EA5-B619-F623FCB7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70BCE-09C6-4D15-80A2-5957E462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647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4F6D6D-73D9-4DE7-A60A-6FF6EE80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D9B98-EF37-4C99-8F50-4DA91966C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44039-8088-412D-B9C0-E7EFE8C01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E20B-43DC-4CC4-88F7-0AE69818789A}" type="datetimeFigureOut">
              <a:rPr lang="sr-Latn-RS" smtClean="0"/>
              <a:t>8.12.2020.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5EB8-7481-4068-84C2-21850ACA1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4C792-8A24-4FF7-8863-25CA55D5C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CC8B-35A6-4DDE-B33D-5C0EEAAAA02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346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D7091-6E0B-47FB-8C0F-82EE4B36E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1295" y="3956216"/>
            <a:ext cx="4589409" cy="367303"/>
          </a:xfrm>
          <a:noFill/>
        </p:spPr>
        <p:txBody>
          <a:bodyPr>
            <a:normAutofit/>
          </a:bodyPr>
          <a:lstStyle/>
          <a:p>
            <a:r>
              <a:rPr lang="sr-Cyrl-RS" sz="2000" dirty="0">
                <a:solidFill>
                  <a:srgbClr val="0070C0"/>
                </a:solidFill>
              </a:rPr>
              <a:t>- Припрема за други писмени задатак-</a:t>
            </a:r>
            <a:endParaRPr lang="sr-Latn-RS" sz="2000" dirty="0">
              <a:solidFill>
                <a:srgbClr val="0070C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25439-FB91-44B5-91F2-D6C8AA3E3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sr-Cyrl-RS" sz="4800" b="1" dirty="0">
                <a:solidFill>
                  <a:schemeClr val="accent5">
                    <a:lumMod val="50000"/>
                  </a:schemeClr>
                </a:solidFill>
              </a:rPr>
              <a:t>Опис књижевног лика</a:t>
            </a:r>
            <a:endParaRPr lang="sr-Latn-R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ACC1-83EF-4C5B-A443-597E452F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5">
                    <a:lumMod val="50000"/>
                  </a:schemeClr>
                </a:solidFill>
              </a:rPr>
              <a:t>Ликови које ћемо описивати:</a:t>
            </a:r>
            <a:endParaRPr lang="sr-Latn-R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04A50-33B2-4B8E-9A6C-23DDC4E6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26843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Из народне књижевности: Стари Вујадин и јетрвица Ковиљка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-</a:t>
            </a:r>
            <a:r>
              <a:rPr lang="sr-Cyrl-RS" sz="4000" dirty="0">
                <a:solidFill>
                  <a:srgbClr val="C00000"/>
                </a:solidFill>
              </a:rPr>
              <a:t>Из савремене књижевности: Бастијан и Фолко</a:t>
            </a:r>
            <a:endParaRPr lang="sr-Latn-RS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Knjiga BESKRAJNA PRICA -- Mali oglasi i prodavnice # Goglasi.com">
            <a:extLst>
              <a:ext uri="{FF2B5EF4-FFF2-40B4-BE49-F238E27FC236}">
                <a16:creationId xmlns:a16="http://schemas.microsoft.com/office/drawing/2014/main" id="{C5FF8F93-73D9-432F-AC8C-1B4AB4E219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5" t="7174" r="30218" b="6235"/>
          <a:stretch/>
        </p:blipFill>
        <p:spPr bwMode="auto">
          <a:xfrm>
            <a:off x="3908981" y="3046263"/>
            <a:ext cx="2647562" cy="436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LA GRIVA - analiza i ukratko prepričana LEKTIRA">
            <a:extLst>
              <a:ext uri="{FF2B5EF4-FFF2-40B4-BE49-F238E27FC236}">
                <a16:creationId xmlns:a16="http://schemas.microsoft.com/office/drawing/2014/main" id="{FE6BA392-B337-4569-AB9B-838826A58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526" y="3046263"/>
            <a:ext cx="2919651" cy="408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jdučke i uskočke pesme | Najlepša poezija – najbolji pesnici">
            <a:extLst>
              <a:ext uri="{FF2B5EF4-FFF2-40B4-BE49-F238E27FC236}">
                <a16:creationId xmlns:a16="http://schemas.microsoft.com/office/drawing/2014/main" id="{2E14D813-43FB-480D-BDFE-F5216B24F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662" y="-85120"/>
            <a:ext cx="2895433" cy="448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ЈЕТРВИЦЕ АДАМСКО КОЛЕНО | Поезија суштине">
            <a:extLst>
              <a:ext uri="{FF2B5EF4-FFF2-40B4-BE49-F238E27FC236}">
                <a16:creationId xmlns:a16="http://schemas.microsoft.com/office/drawing/2014/main" id="{50EC8525-7231-4D0B-9D48-9F8B19655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88" y="0"/>
            <a:ext cx="4157197" cy="415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40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AB6F6-31D8-486F-9687-A21AFD85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>
                <a:solidFill>
                  <a:schemeClr val="accent5">
                    <a:lumMod val="50000"/>
                  </a:schemeClr>
                </a:solidFill>
              </a:rPr>
              <a:t>Уводни део састава:</a:t>
            </a:r>
            <a:endParaRPr lang="sr-Latn-R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C1861-045B-49E2-87B0-D4EA7AE80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4015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dirty="0">
                <a:solidFill>
                  <a:srgbClr val="C00000"/>
                </a:solidFill>
              </a:rPr>
              <a:t>- Представити лик који ћеш описивати у саставу;</a:t>
            </a:r>
          </a:p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У две- три реченице увести читаоца у тему и заинтересовати га за даље читање;</a:t>
            </a:r>
          </a:p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Води рачуна да реченице буду јасне и ефектне како би пробудиле пажњу и жељу да се сазна нешто више о том књижевном лику.</a:t>
            </a:r>
            <a:endParaRPr lang="sr-Latn-RS" sz="40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Vežbanka na linije | zgodnaskola">
            <a:extLst>
              <a:ext uri="{FF2B5EF4-FFF2-40B4-BE49-F238E27FC236}">
                <a16:creationId xmlns:a16="http://schemas.microsoft.com/office/drawing/2014/main" id="{E3007C35-883B-42C7-9355-7B891EE658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5" t="4145" r="15681" b="3565"/>
          <a:stretch/>
        </p:blipFill>
        <p:spPr bwMode="auto">
          <a:xfrm>
            <a:off x="9793356" y="74681"/>
            <a:ext cx="1960307" cy="26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5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FB3A-3499-4B86-8FC9-4C906E95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>
                <a:solidFill>
                  <a:schemeClr val="accent5">
                    <a:lumMod val="50000"/>
                  </a:schemeClr>
                </a:solidFill>
              </a:rPr>
              <a:t>Разрада:</a:t>
            </a:r>
            <a:endParaRPr lang="sr-Latn-R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EC868-AA5B-4FB2-9C93-50A14E5B2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016" y="1410357"/>
            <a:ext cx="10341864" cy="403728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Опис изгледа;</a:t>
            </a:r>
          </a:p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Карактерне особине поткрепити примерима из књижевног дела;</a:t>
            </a:r>
          </a:p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Поступци лика ;</a:t>
            </a:r>
          </a:p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Твоје мишљење и став о том књижевном лику;</a:t>
            </a:r>
            <a:endParaRPr lang="sr-Latn-RS" sz="4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A Tontine before Lorenzo de Tonti's! The Lisbon Tontine Proposal of 1641">
            <a:extLst>
              <a:ext uri="{FF2B5EF4-FFF2-40B4-BE49-F238E27FC236}">
                <a16:creationId xmlns:a16="http://schemas.microsoft.com/office/drawing/2014/main" id="{13055211-9947-436D-88F8-EDE821852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903" y="4510427"/>
            <a:ext cx="3130097" cy="234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9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5F148-085C-4AAF-965C-BAEB4D55B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b="1" dirty="0">
                <a:solidFill>
                  <a:schemeClr val="accent5">
                    <a:lumMod val="50000"/>
                  </a:schemeClr>
                </a:solidFill>
              </a:rPr>
              <a:t>Закључак</a:t>
            </a:r>
            <a:r>
              <a:rPr lang="sr-Latn-RS" sz="48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4E73D-1F75-4B50-BC50-47F8E0CB6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1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4000" dirty="0">
                <a:solidFill>
                  <a:srgbClr val="C00000"/>
                </a:solidFill>
              </a:rPr>
              <a:t>У пар реченица написати по чему је посебан овај књижевни лик и зашто си баш њу/ њега одабрао/ла.</a:t>
            </a:r>
          </a:p>
        </p:txBody>
      </p:sp>
      <p:pic>
        <p:nvPicPr>
          <p:cNvPr id="4100" name="Picture 4" descr="Daydreaming: Mindless or Meaningful? - Roots of Action">
            <a:extLst>
              <a:ext uri="{FF2B5EF4-FFF2-40B4-BE49-F238E27FC236}">
                <a16:creationId xmlns:a16="http://schemas.microsoft.com/office/drawing/2014/main" id="{B34C0293-06EE-48D6-84CE-06EB8BF10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63868"/>
            <a:ext cx="4393510" cy="292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aydreaming: Not a Useless Waste of Time | Psychology Today">
            <a:extLst>
              <a:ext uri="{FF2B5EF4-FFF2-40B4-BE49-F238E27FC236}">
                <a16:creationId xmlns:a16="http://schemas.microsoft.com/office/drawing/2014/main" id="{48487FD6-1292-4737-A70D-DB1C12164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910" y="3563868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78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F7B2-C123-4D03-9FCE-3DAEE80D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 fontScale="90000"/>
          </a:bodyPr>
          <a:lstStyle/>
          <a:p>
            <a:r>
              <a:rPr lang="sr-Cyrl-RS" sz="4800" b="1" dirty="0">
                <a:solidFill>
                  <a:schemeClr val="accent5">
                    <a:lumMod val="50000"/>
                  </a:schemeClr>
                </a:solidFill>
              </a:rPr>
              <a:t>Обрати пажњу!</a:t>
            </a:r>
            <a:endParaRPr lang="sr-Latn-R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8E7DE-5BA7-458C-A6BA-ED1B4783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5353878"/>
          </a:xfrm>
        </p:spPr>
        <p:txBody>
          <a:bodyPr>
            <a:normAutofit/>
          </a:bodyPr>
          <a:lstStyle/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Размисли о томе шта све знаш о лику о коме треба да пишеш.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Забележи шта све треба да поменеш у свом саставу.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Мисли о томе ко ће читати твој рад.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Твој састав треба да има почетак, средину и крај.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Унеси осећања у свој рад (тугу, радост, љутњу, узбуђење, изненађење).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Води рачуна о правописним правилима.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Реченице не почињи на исти начин (сети се речи са сличним значењем).</a:t>
            </a:r>
          </a:p>
          <a:p>
            <a:pPr algn="l" fontAlgn="base"/>
            <a:r>
              <a:rPr lang="ru-RU" b="0" i="0" dirty="0">
                <a:solidFill>
                  <a:srgbClr val="C00000"/>
                </a:solidFill>
                <a:effectLst/>
                <a:latin typeface="Open Sans" panose="020B0606030504020204" pitchFamily="34" charset="0"/>
              </a:rPr>
              <a:t>– Прочитај свој рад и исправи грешке које запазиш.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60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08A9-5B73-4357-8C58-A0F7338B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>
            <a:noAutofit/>
          </a:bodyPr>
          <a:lstStyle/>
          <a:p>
            <a:r>
              <a:rPr lang="sr-Cyrl-RS" sz="3200" dirty="0">
                <a:solidFill>
                  <a:schemeClr val="accent1">
                    <a:lumMod val="75000"/>
                  </a:schemeClr>
                </a:solidFill>
              </a:rPr>
              <a:t>Верујем да ћеш се потрудити да писмени задатак напишеш што боље.Држим ти палчеве!</a:t>
            </a:r>
            <a:endParaRPr lang="sr-Latn-R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Whimsical Practicality Emoji Edible Icing Images 7.5 inch round Yellow (Thumbs  Up): Amazon.com: Grocery &amp; Gourmet Food">
            <a:extLst>
              <a:ext uri="{FF2B5EF4-FFF2-40B4-BE49-F238E27FC236}">
                <a16:creationId xmlns:a16="http://schemas.microsoft.com/office/drawing/2014/main" id="{9A210A72-3F31-47D3-BE28-1702A68C02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001044"/>
            <a:ext cx="47625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266</TotalTime>
  <Words>247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Опис књижевног лика</vt:lpstr>
      <vt:lpstr>Ликови које ћемо описивати:</vt:lpstr>
      <vt:lpstr>Уводни део састава:</vt:lpstr>
      <vt:lpstr>Разрада:</vt:lpstr>
      <vt:lpstr>Закључак:</vt:lpstr>
      <vt:lpstr>Обрати пажњу!</vt:lpstr>
      <vt:lpstr>Верујем да ћеш се потрудити да писмени задатак напишеш што боље.Држим ти палчеве!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 књижевног лика</dc:title>
  <dc:creator>xxx</dc:creator>
  <cp:lastModifiedBy>xxx</cp:lastModifiedBy>
  <cp:revision>8</cp:revision>
  <dcterms:created xsi:type="dcterms:W3CDTF">2020-12-08T13:00:40Z</dcterms:created>
  <dcterms:modified xsi:type="dcterms:W3CDTF">2020-12-08T17:26:43Z</dcterms:modified>
</cp:coreProperties>
</file>