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98" r:id="rId3"/>
    <p:sldMasterId id="2147483702" r:id="rId4"/>
  </p:sldMasterIdLst>
  <p:notesMasterIdLst>
    <p:notesMasterId r:id="rId17"/>
  </p:notesMasterIdLst>
  <p:handoutMasterIdLst>
    <p:handoutMasterId r:id="rId18"/>
  </p:handoutMasterIdLst>
  <p:sldIdLst>
    <p:sldId id="274" r:id="rId5"/>
    <p:sldId id="259" r:id="rId6"/>
    <p:sldId id="266" r:id="rId7"/>
    <p:sldId id="260" r:id="rId8"/>
    <p:sldId id="264" r:id="rId9"/>
    <p:sldId id="268" r:id="rId10"/>
    <p:sldId id="257" r:id="rId11"/>
    <p:sldId id="277" r:id="rId12"/>
    <p:sldId id="270" r:id="rId13"/>
    <p:sldId id="278" r:id="rId14"/>
    <p:sldId id="279" r:id="rId15"/>
    <p:sldId id="265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2CA688"/>
    <a:srgbClr val="E64506"/>
    <a:srgbClr val="FA8150"/>
    <a:srgbClr val="1D6F5B"/>
    <a:srgbClr val="4FC1E9"/>
    <a:srgbClr val="E0653F"/>
    <a:srgbClr val="00B050"/>
    <a:srgbClr val="E37553"/>
    <a:srgbClr val="959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3" autoAdjust="0"/>
    <p:restoredTop sz="94674" autoAdjust="0"/>
  </p:normalViewPr>
  <p:slideViewPr>
    <p:cSldViewPr>
      <p:cViewPr varScale="1">
        <p:scale>
          <a:sx n="84" d="100"/>
          <a:sy n="84" d="100"/>
        </p:scale>
        <p:origin x="25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41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D13F-9E93-4C57-A5BD-33634705411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5BEB-1ADB-49FA-9859-ABF84DA6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8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7BC95-A4F2-438A-872D-7E96AAD041FA}" type="datetimeFigureOut">
              <a:rPr lang="sr-Latn-RS" smtClean="0"/>
              <a:t>6.11.2020.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06B0B-B564-4C48-B875-46E4E6AF9D1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538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0CCBA1-D67F-4FF3-9C41-A277F22D03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43959469-FF03-4825-9F3C-6BB93A8CB0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92176" y="1917700"/>
            <a:ext cx="8250238" cy="3225800"/>
            <a:chOff x="562" y="1208"/>
            <a:chExt cx="5197" cy="203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1E65A4E-8C9A-4FB6-BE39-496FA08B8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242"/>
              <a:ext cx="35" cy="35"/>
            </a:xfrm>
            <a:custGeom>
              <a:avLst/>
              <a:gdLst>
                <a:gd name="T0" fmla="*/ 0 w 70"/>
                <a:gd name="T1" fmla="*/ 0 h 71"/>
                <a:gd name="T2" fmla="*/ 70 w 70"/>
                <a:gd name="T3" fmla="*/ 71 h 71"/>
                <a:gd name="T4" fmla="*/ 70 w 70"/>
                <a:gd name="T5" fmla="*/ 71 h 71"/>
                <a:gd name="T6" fmla="*/ 35 w 70"/>
                <a:gd name="T7" fmla="*/ 35 h 71"/>
                <a:gd name="T8" fmla="*/ 0 w 70"/>
                <a:gd name="T9" fmla="*/ 0 h 71"/>
                <a:gd name="T10" fmla="*/ 0 w 7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70" y="71"/>
                  </a:lnTo>
                  <a:lnTo>
                    <a:pt x="70" y="71"/>
                  </a:lnTo>
                  <a:lnTo>
                    <a:pt x="35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C522F41-9290-45DD-940D-42D9AAC4E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2802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072D8-1ED5-41C9-BD46-3F9521F0E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7" y="1501"/>
              <a:ext cx="2722" cy="1739"/>
            </a:xfrm>
            <a:custGeom>
              <a:avLst/>
              <a:gdLst>
                <a:gd name="T0" fmla="*/ 5445 w 5445"/>
                <a:gd name="T1" fmla="*/ 3477 h 3477"/>
                <a:gd name="T2" fmla="*/ 186 w 5445"/>
                <a:gd name="T3" fmla="*/ 972 h 3477"/>
                <a:gd name="T4" fmla="*/ 165 w 5445"/>
                <a:gd name="T5" fmla="*/ 954 h 3477"/>
                <a:gd name="T6" fmla="*/ 127 w 5445"/>
                <a:gd name="T7" fmla="*/ 913 h 3477"/>
                <a:gd name="T8" fmla="*/ 92 w 5445"/>
                <a:gd name="T9" fmla="*/ 870 h 3477"/>
                <a:gd name="T10" fmla="*/ 64 w 5445"/>
                <a:gd name="T11" fmla="*/ 822 h 3477"/>
                <a:gd name="T12" fmla="*/ 39 w 5445"/>
                <a:gd name="T13" fmla="*/ 772 h 3477"/>
                <a:gd name="T14" fmla="*/ 21 w 5445"/>
                <a:gd name="T15" fmla="*/ 719 h 3477"/>
                <a:gd name="T16" fmla="*/ 7 w 5445"/>
                <a:gd name="T17" fmla="*/ 662 h 3477"/>
                <a:gd name="T18" fmla="*/ 1 w 5445"/>
                <a:gd name="T19" fmla="*/ 605 h 3477"/>
                <a:gd name="T20" fmla="*/ 0 w 5445"/>
                <a:gd name="T21" fmla="*/ 575 h 3477"/>
                <a:gd name="T22" fmla="*/ 3 w 5445"/>
                <a:gd name="T23" fmla="*/ 522 h 3477"/>
                <a:gd name="T24" fmla="*/ 11 w 5445"/>
                <a:gd name="T25" fmla="*/ 470 h 3477"/>
                <a:gd name="T26" fmla="*/ 23 w 5445"/>
                <a:gd name="T27" fmla="*/ 420 h 3477"/>
                <a:gd name="T28" fmla="*/ 41 w 5445"/>
                <a:gd name="T29" fmla="*/ 373 h 3477"/>
                <a:gd name="T30" fmla="*/ 62 w 5445"/>
                <a:gd name="T31" fmla="*/ 328 h 3477"/>
                <a:gd name="T32" fmla="*/ 89 w 5445"/>
                <a:gd name="T33" fmla="*/ 285 h 3477"/>
                <a:gd name="T34" fmla="*/ 119 w 5445"/>
                <a:gd name="T35" fmla="*/ 245 h 3477"/>
                <a:gd name="T36" fmla="*/ 152 w 5445"/>
                <a:gd name="T37" fmla="*/ 209 h 3477"/>
                <a:gd name="T38" fmla="*/ 188 w 5445"/>
                <a:gd name="T39" fmla="*/ 176 h 3477"/>
                <a:gd name="T40" fmla="*/ 228 w 5445"/>
                <a:gd name="T41" fmla="*/ 146 h 3477"/>
                <a:gd name="T42" fmla="*/ 271 w 5445"/>
                <a:gd name="T43" fmla="*/ 119 h 3477"/>
                <a:gd name="T44" fmla="*/ 316 w 5445"/>
                <a:gd name="T45" fmla="*/ 98 h 3477"/>
                <a:gd name="T46" fmla="*/ 364 w 5445"/>
                <a:gd name="T47" fmla="*/ 80 h 3477"/>
                <a:gd name="T48" fmla="*/ 414 w 5445"/>
                <a:gd name="T49" fmla="*/ 68 h 3477"/>
                <a:gd name="T50" fmla="*/ 464 w 5445"/>
                <a:gd name="T51" fmla="*/ 60 h 3477"/>
                <a:gd name="T52" fmla="*/ 517 w 5445"/>
                <a:gd name="T53" fmla="*/ 57 h 3477"/>
                <a:gd name="T54" fmla="*/ 575 w 5445"/>
                <a:gd name="T55" fmla="*/ 0 h 3477"/>
                <a:gd name="T56" fmla="*/ 601 w 5445"/>
                <a:gd name="T57" fmla="*/ 1 h 3477"/>
                <a:gd name="T58" fmla="*/ 653 w 5445"/>
                <a:gd name="T59" fmla="*/ 7 h 3477"/>
                <a:gd name="T60" fmla="*/ 704 w 5445"/>
                <a:gd name="T61" fmla="*/ 17 h 3477"/>
                <a:gd name="T62" fmla="*/ 752 w 5445"/>
                <a:gd name="T63" fmla="*/ 32 h 3477"/>
                <a:gd name="T64" fmla="*/ 798 w 5445"/>
                <a:gd name="T65" fmla="*/ 51 h 3477"/>
                <a:gd name="T66" fmla="*/ 842 w 5445"/>
                <a:gd name="T67" fmla="*/ 75 h 3477"/>
                <a:gd name="T68" fmla="*/ 884 w 5445"/>
                <a:gd name="T69" fmla="*/ 103 h 3477"/>
                <a:gd name="T70" fmla="*/ 922 w 5445"/>
                <a:gd name="T71" fmla="*/ 134 h 3477"/>
                <a:gd name="T72" fmla="*/ 940 w 5445"/>
                <a:gd name="T73" fmla="*/ 152 h 3477"/>
                <a:gd name="T74" fmla="*/ 3146 w 5445"/>
                <a:gd name="T75" fmla="*/ 282 h 3477"/>
                <a:gd name="T76" fmla="*/ 3151 w 5445"/>
                <a:gd name="T77" fmla="*/ 273 h 3477"/>
                <a:gd name="T78" fmla="*/ 3160 w 5445"/>
                <a:gd name="T79" fmla="*/ 258 h 3477"/>
                <a:gd name="T80" fmla="*/ 3173 w 5445"/>
                <a:gd name="T81" fmla="*/ 244 h 3477"/>
                <a:gd name="T82" fmla="*/ 3187 w 5445"/>
                <a:gd name="T83" fmla="*/ 234 h 3477"/>
                <a:gd name="T84" fmla="*/ 3203 w 5445"/>
                <a:gd name="T85" fmla="*/ 225 h 3477"/>
                <a:gd name="T86" fmla="*/ 3220 w 5445"/>
                <a:gd name="T87" fmla="*/ 222 h 3477"/>
                <a:gd name="T88" fmla="*/ 3239 w 5445"/>
                <a:gd name="T89" fmla="*/ 221 h 3477"/>
                <a:gd name="T90" fmla="*/ 3257 w 5445"/>
                <a:gd name="T91" fmla="*/ 223 h 3477"/>
                <a:gd name="T92" fmla="*/ 3805 w 5445"/>
                <a:gd name="T93" fmla="*/ 424 h 3477"/>
                <a:gd name="T94" fmla="*/ 4343 w 5445"/>
                <a:gd name="T95" fmla="*/ 621 h 3477"/>
                <a:gd name="T96" fmla="*/ 4360 w 5445"/>
                <a:gd name="T97" fmla="*/ 629 h 3477"/>
                <a:gd name="T98" fmla="*/ 4374 w 5445"/>
                <a:gd name="T99" fmla="*/ 640 h 3477"/>
                <a:gd name="T100" fmla="*/ 4381 w 5445"/>
                <a:gd name="T101" fmla="*/ 646 h 3477"/>
                <a:gd name="T102" fmla="*/ 4391 w 5445"/>
                <a:gd name="T103" fmla="*/ 662 h 3477"/>
                <a:gd name="T104" fmla="*/ 5445 w 5445"/>
                <a:gd name="T105" fmla="*/ 172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45" h="3477">
                  <a:moveTo>
                    <a:pt x="5445" y="1720"/>
                  </a:moveTo>
                  <a:lnTo>
                    <a:pt x="5445" y="3477"/>
                  </a:lnTo>
                  <a:lnTo>
                    <a:pt x="2690" y="3477"/>
                  </a:lnTo>
                  <a:lnTo>
                    <a:pt x="186" y="972"/>
                  </a:lnTo>
                  <a:lnTo>
                    <a:pt x="186" y="972"/>
                  </a:lnTo>
                  <a:lnTo>
                    <a:pt x="165" y="954"/>
                  </a:lnTo>
                  <a:lnTo>
                    <a:pt x="145" y="934"/>
                  </a:lnTo>
                  <a:lnTo>
                    <a:pt x="127" y="913"/>
                  </a:lnTo>
                  <a:lnTo>
                    <a:pt x="110" y="893"/>
                  </a:lnTo>
                  <a:lnTo>
                    <a:pt x="92" y="870"/>
                  </a:lnTo>
                  <a:lnTo>
                    <a:pt x="77" y="847"/>
                  </a:lnTo>
                  <a:lnTo>
                    <a:pt x="64" y="822"/>
                  </a:lnTo>
                  <a:lnTo>
                    <a:pt x="51" y="798"/>
                  </a:lnTo>
                  <a:lnTo>
                    <a:pt x="39" y="772"/>
                  </a:lnTo>
                  <a:lnTo>
                    <a:pt x="29" y="745"/>
                  </a:lnTo>
                  <a:lnTo>
                    <a:pt x="21" y="719"/>
                  </a:lnTo>
                  <a:lnTo>
                    <a:pt x="13" y="691"/>
                  </a:lnTo>
                  <a:lnTo>
                    <a:pt x="7" y="662"/>
                  </a:lnTo>
                  <a:lnTo>
                    <a:pt x="4" y="633"/>
                  </a:lnTo>
                  <a:lnTo>
                    <a:pt x="1" y="605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1" y="548"/>
                  </a:lnTo>
                  <a:lnTo>
                    <a:pt x="3" y="522"/>
                  </a:lnTo>
                  <a:lnTo>
                    <a:pt x="6" y="496"/>
                  </a:lnTo>
                  <a:lnTo>
                    <a:pt x="11" y="470"/>
                  </a:lnTo>
                  <a:lnTo>
                    <a:pt x="16" y="446"/>
                  </a:lnTo>
                  <a:lnTo>
                    <a:pt x="23" y="420"/>
                  </a:lnTo>
                  <a:lnTo>
                    <a:pt x="31" y="397"/>
                  </a:lnTo>
                  <a:lnTo>
                    <a:pt x="41" y="373"/>
                  </a:lnTo>
                  <a:lnTo>
                    <a:pt x="51" y="350"/>
                  </a:lnTo>
                  <a:lnTo>
                    <a:pt x="62" y="328"/>
                  </a:lnTo>
                  <a:lnTo>
                    <a:pt x="75" y="306"/>
                  </a:lnTo>
                  <a:lnTo>
                    <a:pt x="89" y="285"/>
                  </a:lnTo>
                  <a:lnTo>
                    <a:pt x="103" y="265"/>
                  </a:lnTo>
                  <a:lnTo>
                    <a:pt x="119" y="245"/>
                  </a:lnTo>
                  <a:lnTo>
                    <a:pt x="135" y="227"/>
                  </a:lnTo>
                  <a:lnTo>
                    <a:pt x="152" y="209"/>
                  </a:lnTo>
                  <a:lnTo>
                    <a:pt x="170" y="192"/>
                  </a:lnTo>
                  <a:lnTo>
                    <a:pt x="188" y="176"/>
                  </a:lnTo>
                  <a:lnTo>
                    <a:pt x="208" y="160"/>
                  </a:lnTo>
                  <a:lnTo>
                    <a:pt x="228" y="146"/>
                  </a:lnTo>
                  <a:lnTo>
                    <a:pt x="249" y="132"/>
                  </a:lnTo>
                  <a:lnTo>
                    <a:pt x="271" y="119"/>
                  </a:lnTo>
                  <a:lnTo>
                    <a:pt x="293" y="108"/>
                  </a:lnTo>
                  <a:lnTo>
                    <a:pt x="316" y="98"/>
                  </a:lnTo>
                  <a:lnTo>
                    <a:pt x="340" y="88"/>
                  </a:lnTo>
                  <a:lnTo>
                    <a:pt x="364" y="80"/>
                  </a:lnTo>
                  <a:lnTo>
                    <a:pt x="388" y="73"/>
                  </a:lnTo>
                  <a:lnTo>
                    <a:pt x="414" y="68"/>
                  </a:lnTo>
                  <a:lnTo>
                    <a:pt x="439" y="63"/>
                  </a:lnTo>
                  <a:lnTo>
                    <a:pt x="464" y="60"/>
                  </a:lnTo>
                  <a:lnTo>
                    <a:pt x="491" y="58"/>
                  </a:lnTo>
                  <a:lnTo>
                    <a:pt x="517" y="57"/>
                  </a:lnTo>
                  <a:lnTo>
                    <a:pt x="575" y="115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1" y="1"/>
                  </a:lnTo>
                  <a:lnTo>
                    <a:pt x="628" y="3"/>
                  </a:lnTo>
                  <a:lnTo>
                    <a:pt x="653" y="7"/>
                  </a:lnTo>
                  <a:lnTo>
                    <a:pt x="679" y="11"/>
                  </a:lnTo>
                  <a:lnTo>
                    <a:pt x="704" y="17"/>
                  </a:lnTo>
                  <a:lnTo>
                    <a:pt x="728" y="24"/>
                  </a:lnTo>
                  <a:lnTo>
                    <a:pt x="752" y="32"/>
                  </a:lnTo>
                  <a:lnTo>
                    <a:pt x="775" y="41"/>
                  </a:lnTo>
                  <a:lnTo>
                    <a:pt x="798" y="51"/>
                  </a:lnTo>
                  <a:lnTo>
                    <a:pt x="821" y="63"/>
                  </a:lnTo>
                  <a:lnTo>
                    <a:pt x="842" y="75"/>
                  </a:lnTo>
                  <a:lnTo>
                    <a:pt x="864" y="88"/>
                  </a:lnTo>
                  <a:lnTo>
                    <a:pt x="884" y="103"/>
                  </a:lnTo>
                  <a:lnTo>
                    <a:pt x="903" y="118"/>
                  </a:lnTo>
                  <a:lnTo>
                    <a:pt x="922" y="134"/>
                  </a:lnTo>
                  <a:lnTo>
                    <a:pt x="940" y="152"/>
                  </a:lnTo>
                  <a:lnTo>
                    <a:pt x="940" y="152"/>
                  </a:lnTo>
                  <a:lnTo>
                    <a:pt x="2590" y="1803"/>
                  </a:lnTo>
                  <a:lnTo>
                    <a:pt x="3146" y="282"/>
                  </a:lnTo>
                  <a:lnTo>
                    <a:pt x="3146" y="282"/>
                  </a:lnTo>
                  <a:lnTo>
                    <a:pt x="3151" y="273"/>
                  </a:lnTo>
                  <a:lnTo>
                    <a:pt x="3154" y="265"/>
                  </a:lnTo>
                  <a:lnTo>
                    <a:pt x="3160" y="258"/>
                  </a:lnTo>
                  <a:lnTo>
                    <a:pt x="3166" y="251"/>
                  </a:lnTo>
                  <a:lnTo>
                    <a:pt x="3173" y="244"/>
                  </a:lnTo>
                  <a:lnTo>
                    <a:pt x="3180" y="238"/>
                  </a:lnTo>
                  <a:lnTo>
                    <a:pt x="3187" y="234"/>
                  </a:lnTo>
                  <a:lnTo>
                    <a:pt x="3195" y="229"/>
                  </a:lnTo>
                  <a:lnTo>
                    <a:pt x="3203" y="225"/>
                  </a:lnTo>
                  <a:lnTo>
                    <a:pt x="3212" y="223"/>
                  </a:lnTo>
                  <a:lnTo>
                    <a:pt x="3220" y="222"/>
                  </a:lnTo>
                  <a:lnTo>
                    <a:pt x="3229" y="221"/>
                  </a:lnTo>
                  <a:lnTo>
                    <a:pt x="3239" y="221"/>
                  </a:lnTo>
                  <a:lnTo>
                    <a:pt x="3248" y="222"/>
                  </a:lnTo>
                  <a:lnTo>
                    <a:pt x="3257" y="223"/>
                  </a:lnTo>
                  <a:lnTo>
                    <a:pt x="3266" y="227"/>
                  </a:lnTo>
                  <a:lnTo>
                    <a:pt x="3805" y="424"/>
                  </a:lnTo>
                  <a:lnTo>
                    <a:pt x="4343" y="621"/>
                  </a:lnTo>
                  <a:lnTo>
                    <a:pt x="4343" y="621"/>
                  </a:lnTo>
                  <a:lnTo>
                    <a:pt x="4351" y="624"/>
                  </a:lnTo>
                  <a:lnTo>
                    <a:pt x="4360" y="629"/>
                  </a:lnTo>
                  <a:lnTo>
                    <a:pt x="4367" y="633"/>
                  </a:lnTo>
                  <a:lnTo>
                    <a:pt x="4374" y="640"/>
                  </a:lnTo>
                  <a:lnTo>
                    <a:pt x="4374" y="640"/>
                  </a:lnTo>
                  <a:lnTo>
                    <a:pt x="4381" y="646"/>
                  </a:lnTo>
                  <a:lnTo>
                    <a:pt x="4387" y="654"/>
                  </a:lnTo>
                  <a:lnTo>
                    <a:pt x="4391" y="662"/>
                  </a:lnTo>
                  <a:lnTo>
                    <a:pt x="4396" y="670"/>
                  </a:lnTo>
                  <a:lnTo>
                    <a:pt x="5445" y="1720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E237DAE-58EC-4A29-8114-D9FA09CB0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" y="1208"/>
              <a:ext cx="3566" cy="2032"/>
            </a:xfrm>
            <a:custGeom>
              <a:avLst/>
              <a:gdLst>
                <a:gd name="T0" fmla="*/ 48 w 7132"/>
                <a:gd name="T1" fmla="*/ 3191 h 4064"/>
                <a:gd name="T2" fmla="*/ 46 w 7132"/>
                <a:gd name="T3" fmla="*/ 3184 h 4064"/>
                <a:gd name="T4" fmla="*/ 43 w 7132"/>
                <a:gd name="T5" fmla="*/ 3154 h 4064"/>
                <a:gd name="T6" fmla="*/ 10 w 7132"/>
                <a:gd name="T7" fmla="*/ 3026 h 4064"/>
                <a:gd name="T8" fmla="*/ 1 w 7132"/>
                <a:gd name="T9" fmla="*/ 2927 h 4064"/>
                <a:gd name="T10" fmla="*/ 7 w 7132"/>
                <a:gd name="T11" fmla="*/ 2808 h 4064"/>
                <a:gd name="T12" fmla="*/ 43 w 7132"/>
                <a:gd name="T13" fmla="*/ 2542 h 4064"/>
                <a:gd name="T14" fmla="*/ 136 w 7132"/>
                <a:gd name="T15" fmla="*/ 2019 h 4064"/>
                <a:gd name="T16" fmla="*/ 159 w 7132"/>
                <a:gd name="T17" fmla="*/ 1892 h 4064"/>
                <a:gd name="T18" fmla="*/ 9 w 7132"/>
                <a:gd name="T19" fmla="*/ 1490 h 4064"/>
                <a:gd name="T20" fmla="*/ 1 w 7132"/>
                <a:gd name="T21" fmla="*/ 1474 h 4064"/>
                <a:gd name="T22" fmla="*/ 3 w 7132"/>
                <a:gd name="T23" fmla="*/ 1454 h 4064"/>
                <a:gd name="T24" fmla="*/ 20 w 7132"/>
                <a:gd name="T25" fmla="*/ 1437 h 4064"/>
                <a:gd name="T26" fmla="*/ 39 w 7132"/>
                <a:gd name="T27" fmla="*/ 1435 h 4064"/>
                <a:gd name="T28" fmla="*/ 57 w 7132"/>
                <a:gd name="T29" fmla="*/ 1445 h 4064"/>
                <a:gd name="T30" fmla="*/ 253 w 7132"/>
                <a:gd name="T31" fmla="*/ 1460 h 4064"/>
                <a:gd name="T32" fmla="*/ 321 w 7132"/>
                <a:gd name="T33" fmla="*/ 1218 h 4064"/>
                <a:gd name="T34" fmla="*/ 385 w 7132"/>
                <a:gd name="T35" fmla="*/ 1044 h 4064"/>
                <a:gd name="T36" fmla="*/ 441 w 7132"/>
                <a:gd name="T37" fmla="*/ 939 h 4064"/>
                <a:gd name="T38" fmla="*/ 418 w 7132"/>
                <a:gd name="T39" fmla="*/ 886 h 4064"/>
                <a:gd name="T40" fmla="*/ 367 w 7132"/>
                <a:gd name="T41" fmla="*/ 802 h 4064"/>
                <a:gd name="T42" fmla="*/ 354 w 7132"/>
                <a:gd name="T43" fmla="*/ 741 h 4064"/>
                <a:gd name="T44" fmla="*/ 356 w 7132"/>
                <a:gd name="T45" fmla="*/ 700 h 4064"/>
                <a:gd name="T46" fmla="*/ 380 w 7132"/>
                <a:gd name="T47" fmla="*/ 613 h 4064"/>
                <a:gd name="T48" fmla="*/ 432 w 7132"/>
                <a:gd name="T49" fmla="*/ 544 h 4064"/>
                <a:gd name="T50" fmla="*/ 504 w 7132"/>
                <a:gd name="T51" fmla="*/ 498 h 4064"/>
                <a:gd name="T52" fmla="*/ 569 w 7132"/>
                <a:gd name="T53" fmla="*/ 393 h 4064"/>
                <a:gd name="T54" fmla="*/ 551 w 7132"/>
                <a:gd name="T55" fmla="*/ 392 h 4064"/>
                <a:gd name="T56" fmla="*/ 541 w 7132"/>
                <a:gd name="T57" fmla="*/ 382 h 4064"/>
                <a:gd name="T58" fmla="*/ 540 w 7132"/>
                <a:gd name="T59" fmla="*/ 19 h 4064"/>
                <a:gd name="T60" fmla="*/ 548 w 7132"/>
                <a:gd name="T61" fmla="*/ 4 h 4064"/>
                <a:gd name="T62" fmla="*/ 633 w 7132"/>
                <a:gd name="T63" fmla="*/ 0 h 4064"/>
                <a:gd name="T64" fmla="*/ 643 w 7132"/>
                <a:gd name="T65" fmla="*/ 4 h 4064"/>
                <a:gd name="T66" fmla="*/ 2825 w 7132"/>
                <a:gd name="T67" fmla="*/ 2136 h 4064"/>
                <a:gd name="T68" fmla="*/ 3073 w 7132"/>
                <a:gd name="T69" fmla="*/ 1920 h 4064"/>
                <a:gd name="T70" fmla="*/ 3229 w 7132"/>
                <a:gd name="T71" fmla="*/ 1823 h 4064"/>
                <a:gd name="T72" fmla="*/ 3453 w 7132"/>
                <a:gd name="T73" fmla="*/ 1720 h 4064"/>
                <a:gd name="T74" fmla="*/ 3694 w 7132"/>
                <a:gd name="T75" fmla="*/ 1654 h 4064"/>
                <a:gd name="T76" fmla="*/ 3948 w 7132"/>
                <a:gd name="T77" fmla="*/ 1624 h 4064"/>
                <a:gd name="T78" fmla="*/ 4095 w 7132"/>
                <a:gd name="T79" fmla="*/ 1625 h 4064"/>
                <a:gd name="T80" fmla="*/ 4254 w 7132"/>
                <a:gd name="T81" fmla="*/ 1640 h 4064"/>
                <a:gd name="T82" fmla="*/ 4408 w 7132"/>
                <a:gd name="T83" fmla="*/ 1670 h 4064"/>
                <a:gd name="T84" fmla="*/ 4555 w 7132"/>
                <a:gd name="T85" fmla="*/ 1714 h 4064"/>
                <a:gd name="T86" fmla="*/ 4698 w 7132"/>
                <a:gd name="T87" fmla="*/ 1771 h 4064"/>
                <a:gd name="T88" fmla="*/ 4833 w 7132"/>
                <a:gd name="T89" fmla="*/ 1841 h 4064"/>
                <a:gd name="T90" fmla="*/ 4960 w 7132"/>
                <a:gd name="T91" fmla="*/ 1923 h 4064"/>
                <a:gd name="T92" fmla="*/ 5079 w 7132"/>
                <a:gd name="T93" fmla="*/ 2017 h 4064"/>
                <a:gd name="T94" fmla="*/ 7132 w 7132"/>
                <a:gd name="T95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32" h="4064">
                  <a:moveTo>
                    <a:pt x="7132" y="4064"/>
                  </a:moveTo>
                  <a:lnTo>
                    <a:pt x="921" y="4064"/>
                  </a:lnTo>
                  <a:lnTo>
                    <a:pt x="48" y="3191"/>
                  </a:lnTo>
                  <a:lnTo>
                    <a:pt x="48" y="3191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6" y="3184"/>
                  </a:lnTo>
                  <a:lnTo>
                    <a:pt x="45" y="3174"/>
                  </a:lnTo>
                  <a:lnTo>
                    <a:pt x="45" y="3174"/>
                  </a:lnTo>
                  <a:lnTo>
                    <a:pt x="45" y="3164"/>
                  </a:lnTo>
                  <a:lnTo>
                    <a:pt x="43" y="3154"/>
                  </a:lnTo>
                  <a:lnTo>
                    <a:pt x="38" y="3132"/>
                  </a:lnTo>
                  <a:lnTo>
                    <a:pt x="23" y="3080"/>
                  </a:lnTo>
                  <a:lnTo>
                    <a:pt x="15" y="3045"/>
                  </a:lnTo>
                  <a:lnTo>
                    <a:pt x="10" y="3026"/>
                  </a:lnTo>
                  <a:lnTo>
                    <a:pt x="8" y="3005"/>
                  </a:lnTo>
                  <a:lnTo>
                    <a:pt x="4" y="2981"/>
                  </a:lnTo>
                  <a:lnTo>
                    <a:pt x="2" y="2956"/>
                  </a:lnTo>
                  <a:lnTo>
                    <a:pt x="1" y="2927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2" y="2858"/>
                  </a:lnTo>
                  <a:lnTo>
                    <a:pt x="7" y="2808"/>
                  </a:lnTo>
                  <a:lnTo>
                    <a:pt x="12" y="2750"/>
                  </a:lnTo>
                  <a:lnTo>
                    <a:pt x="22" y="2685"/>
                  </a:lnTo>
                  <a:lnTo>
                    <a:pt x="32" y="2615"/>
                  </a:lnTo>
                  <a:lnTo>
                    <a:pt x="43" y="2542"/>
                  </a:lnTo>
                  <a:lnTo>
                    <a:pt x="68" y="2392"/>
                  </a:lnTo>
                  <a:lnTo>
                    <a:pt x="93" y="2250"/>
                  </a:lnTo>
                  <a:lnTo>
                    <a:pt x="115" y="2131"/>
                  </a:lnTo>
                  <a:lnTo>
                    <a:pt x="136" y="2019"/>
                  </a:lnTo>
                  <a:lnTo>
                    <a:pt x="136" y="2019"/>
                  </a:lnTo>
                  <a:lnTo>
                    <a:pt x="142" y="1984"/>
                  </a:lnTo>
                  <a:lnTo>
                    <a:pt x="159" y="1892"/>
                  </a:lnTo>
                  <a:lnTo>
                    <a:pt x="159" y="1892"/>
                  </a:lnTo>
                  <a:lnTo>
                    <a:pt x="178" y="1796"/>
                  </a:lnTo>
                  <a:lnTo>
                    <a:pt x="201" y="1682"/>
                  </a:lnTo>
                  <a:lnTo>
                    <a:pt x="10" y="1491"/>
                  </a:lnTo>
                  <a:lnTo>
                    <a:pt x="9" y="1490"/>
                  </a:lnTo>
                  <a:lnTo>
                    <a:pt x="9" y="1490"/>
                  </a:lnTo>
                  <a:lnTo>
                    <a:pt x="5" y="1485"/>
                  </a:lnTo>
                  <a:lnTo>
                    <a:pt x="2" y="1480"/>
                  </a:lnTo>
                  <a:lnTo>
                    <a:pt x="1" y="1474"/>
                  </a:lnTo>
                  <a:lnTo>
                    <a:pt x="0" y="1467"/>
                  </a:lnTo>
                  <a:lnTo>
                    <a:pt x="0" y="1467"/>
                  </a:lnTo>
                  <a:lnTo>
                    <a:pt x="1" y="1460"/>
                  </a:lnTo>
                  <a:lnTo>
                    <a:pt x="3" y="1454"/>
                  </a:lnTo>
                  <a:lnTo>
                    <a:pt x="5" y="1448"/>
                  </a:lnTo>
                  <a:lnTo>
                    <a:pt x="10" y="1444"/>
                  </a:lnTo>
                  <a:lnTo>
                    <a:pt x="15" y="1439"/>
                  </a:lnTo>
                  <a:lnTo>
                    <a:pt x="20" y="1437"/>
                  </a:lnTo>
                  <a:lnTo>
                    <a:pt x="26" y="1435"/>
                  </a:lnTo>
                  <a:lnTo>
                    <a:pt x="33" y="1435"/>
                  </a:lnTo>
                  <a:lnTo>
                    <a:pt x="33" y="1435"/>
                  </a:lnTo>
                  <a:lnTo>
                    <a:pt x="39" y="1435"/>
                  </a:lnTo>
                  <a:lnTo>
                    <a:pt x="45" y="1436"/>
                  </a:lnTo>
                  <a:lnTo>
                    <a:pt x="49" y="1438"/>
                  </a:lnTo>
                  <a:lnTo>
                    <a:pt x="54" y="1442"/>
                  </a:lnTo>
                  <a:lnTo>
                    <a:pt x="57" y="1445"/>
                  </a:lnTo>
                  <a:lnTo>
                    <a:pt x="61" y="1450"/>
                  </a:lnTo>
                  <a:lnTo>
                    <a:pt x="63" y="1454"/>
                  </a:lnTo>
                  <a:lnTo>
                    <a:pt x="65" y="1460"/>
                  </a:lnTo>
                  <a:lnTo>
                    <a:pt x="253" y="1460"/>
                  </a:lnTo>
                  <a:lnTo>
                    <a:pt x="253" y="1460"/>
                  </a:lnTo>
                  <a:lnTo>
                    <a:pt x="275" y="1377"/>
                  </a:lnTo>
                  <a:lnTo>
                    <a:pt x="298" y="1296"/>
                  </a:lnTo>
                  <a:lnTo>
                    <a:pt x="321" y="1218"/>
                  </a:lnTo>
                  <a:lnTo>
                    <a:pt x="346" y="1144"/>
                  </a:lnTo>
                  <a:lnTo>
                    <a:pt x="359" y="1109"/>
                  </a:lnTo>
                  <a:lnTo>
                    <a:pt x="373" y="1075"/>
                  </a:lnTo>
                  <a:lnTo>
                    <a:pt x="385" y="1044"/>
                  </a:lnTo>
                  <a:lnTo>
                    <a:pt x="399" y="1014"/>
                  </a:lnTo>
                  <a:lnTo>
                    <a:pt x="413" y="986"/>
                  </a:lnTo>
                  <a:lnTo>
                    <a:pt x="427" y="962"/>
                  </a:lnTo>
                  <a:lnTo>
                    <a:pt x="441" y="939"/>
                  </a:lnTo>
                  <a:lnTo>
                    <a:pt x="455" y="920"/>
                  </a:lnTo>
                  <a:lnTo>
                    <a:pt x="455" y="920"/>
                  </a:lnTo>
                  <a:lnTo>
                    <a:pt x="436" y="904"/>
                  </a:lnTo>
                  <a:lnTo>
                    <a:pt x="418" y="886"/>
                  </a:lnTo>
                  <a:lnTo>
                    <a:pt x="403" y="868"/>
                  </a:lnTo>
                  <a:lnTo>
                    <a:pt x="389" y="847"/>
                  </a:lnTo>
                  <a:lnTo>
                    <a:pt x="376" y="825"/>
                  </a:lnTo>
                  <a:lnTo>
                    <a:pt x="367" y="802"/>
                  </a:lnTo>
                  <a:lnTo>
                    <a:pt x="360" y="778"/>
                  </a:lnTo>
                  <a:lnTo>
                    <a:pt x="356" y="753"/>
                  </a:lnTo>
                  <a:lnTo>
                    <a:pt x="356" y="753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4" y="723"/>
                  </a:lnTo>
                  <a:lnTo>
                    <a:pt x="354" y="723"/>
                  </a:lnTo>
                  <a:lnTo>
                    <a:pt x="356" y="700"/>
                  </a:lnTo>
                  <a:lnTo>
                    <a:pt x="358" y="677"/>
                  </a:lnTo>
                  <a:lnTo>
                    <a:pt x="364" y="655"/>
                  </a:lnTo>
                  <a:lnTo>
                    <a:pt x="370" y="634"/>
                  </a:lnTo>
                  <a:lnTo>
                    <a:pt x="380" y="613"/>
                  </a:lnTo>
                  <a:lnTo>
                    <a:pt x="390" y="595"/>
                  </a:lnTo>
                  <a:lnTo>
                    <a:pt x="403" y="576"/>
                  </a:lnTo>
                  <a:lnTo>
                    <a:pt x="415" y="560"/>
                  </a:lnTo>
                  <a:lnTo>
                    <a:pt x="432" y="544"/>
                  </a:lnTo>
                  <a:lnTo>
                    <a:pt x="448" y="530"/>
                  </a:lnTo>
                  <a:lnTo>
                    <a:pt x="465" y="518"/>
                  </a:lnTo>
                  <a:lnTo>
                    <a:pt x="484" y="507"/>
                  </a:lnTo>
                  <a:lnTo>
                    <a:pt x="504" y="498"/>
                  </a:lnTo>
                  <a:lnTo>
                    <a:pt x="525" y="490"/>
                  </a:lnTo>
                  <a:lnTo>
                    <a:pt x="547" y="484"/>
                  </a:lnTo>
                  <a:lnTo>
                    <a:pt x="569" y="481"/>
                  </a:lnTo>
                  <a:lnTo>
                    <a:pt x="569" y="393"/>
                  </a:lnTo>
                  <a:lnTo>
                    <a:pt x="558" y="393"/>
                  </a:lnTo>
                  <a:lnTo>
                    <a:pt x="558" y="393"/>
                  </a:lnTo>
                  <a:lnTo>
                    <a:pt x="555" y="393"/>
                  </a:lnTo>
                  <a:lnTo>
                    <a:pt x="551" y="392"/>
                  </a:lnTo>
                  <a:lnTo>
                    <a:pt x="548" y="391"/>
                  </a:lnTo>
                  <a:lnTo>
                    <a:pt x="546" y="388"/>
                  </a:lnTo>
                  <a:lnTo>
                    <a:pt x="543" y="385"/>
                  </a:lnTo>
                  <a:lnTo>
                    <a:pt x="541" y="382"/>
                  </a:lnTo>
                  <a:lnTo>
                    <a:pt x="540" y="378"/>
                  </a:lnTo>
                  <a:lnTo>
                    <a:pt x="540" y="375"/>
                  </a:lnTo>
                  <a:lnTo>
                    <a:pt x="540" y="19"/>
                  </a:lnTo>
                  <a:lnTo>
                    <a:pt x="540" y="19"/>
                  </a:lnTo>
                  <a:lnTo>
                    <a:pt x="540" y="15"/>
                  </a:lnTo>
                  <a:lnTo>
                    <a:pt x="541" y="12"/>
                  </a:lnTo>
                  <a:lnTo>
                    <a:pt x="546" y="6"/>
                  </a:lnTo>
                  <a:lnTo>
                    <a:pt x="548" y="4"/>
                  </a:lnTo>
                  <a:lnTo>
                    <a:pt x="551" y="2"/>
                  </a:lnTo>
                  <a:lnTo>
                    <a:pt x="555" y="1"/>
                  </a:lnTo>
                  <a:lnTo>
                    <a:pt x="558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6" y="1"/>
                  </a:lnTo>
                  <a:lnTo>
                    <a:pt x="640" y="2"/>
                  </a:lnTo>
                  <a:lnTo>
                    <a:pt x="643" y="4"/>
                  </a:lnTo>
                  <a:lnTo>
                    <a:pt x="646" y="6"/>
                  </a:lnTo>
                  <a:lnTo>
                    <a:pt x="2800" y="2162"/>
                  </a:lnTo>
                  <a:lnTo>
                    <a:pt x="2800" y="2162"/>
                  </a:lnTo>
                  <a:lnTo>
                    <a:pt x="2825" y="2136"/>
                  </a:lnTo>
                  <a:lnTo>
                    <a:pt x="2849" y="2111"/>
                  </a:lnTo>
                  <a:lnTo>
                    <a:pt x="2873" y="2086"/>
                  </a:lnTo>
                  <a:lnTo>
                    <a:pt x="2898" y="2063"/>
                  </a:lnTo>
                  <a:lnTo>
                    <a:pt x="3073" y="1920"/>
                  </a:lnTo>
                  <a:lnTo>
                    <a:pt x="3073" y="1920"/>
                  </a:lnTo>
                  <a:lnTo>
                    <a:pt x="3124" y="1885"/>
                  </a:lnTo>
                  <a:lnTo>
                    <a:pt x="3176" y="1853"/>
                  </a:lnTo>
                  <a:lnTo>
                    <a:pt x="3229" y="1823"/>
                  </a:lnTo>
                  <a:lnTo>
                    <a:pt x="3283" y="1794"/>
                  </a:lnTo>
                  <a:lnTo>
                    <a:pt x="3338" y="1768"/>
                  </a:lnTo>
                  <a:lnTo>
                    <a:pt x="3396" y="1743"/>
                  </a:lnTo>
                  <a:lnTo>
                    <a:pt x="3453" y="1720"/>
                  </a:lnTo>
                  <a:lnTo>
                    <a:pt x="3512" y="1701"/>
                  </a:lnTo>
                  <a:lnTo>
                    <a:pt x="3572" y="1682"/>
                  </a:lnTo>
                  <a:lnTo>
                    <a:pt x="3632" y="1667"/>
                  </a:lnTo>
                  <a:lnTo>
                    <a:pt x="3694" y="1654"/>
                  </a:lnTo>
                  <a:lnTo>
                    <a:pt x="3756" y="1642"/>
                  </a:lnTo>
                  <a:lnTo>
                    <a:pt x="3820" y="1634"/>
                  </a:lnTo>
                  <a:lnTo>
                    <a:pt x="3884" y="1627"/>
                  </a:lnTo>
                  <a:lnTo>
                    <a:pt x="3948" y="1624"/>
                  </a:lnTo>
                  <a:lnTo>
                    <a:pt x="4014" y="1622"/>
                  </a:lnTo>
                  <a:lnTo>
                    <a:pt x="4014" y="1622"/>
                  </a:lnTo>
                  <a:lnTo>
                    <a:pt x="4054" y="1622"/>
                  </a:lnTo>
                  <a:lnTo>
                    <a:pt x="4095" y="1625"/>
                  </a:lnTo>
                  <a:lnTo>
                    <a:pt x="4135" y="1627"/>
                  </a:lnTo>
                  <a:lnTo>
                    <a:pt x="4175" y="1631"/>
                  </a:lnTo>
                  <a:lnTo>
                    <a:pt x="4215" y="1634"/>
                  </a:lnTo>
                  <a:lnTo>
                    <a:pt x="4254" y="1640"/>
                  </a:lnTo>
                  <a:lnTo>
                    <a:pt x="4293" y="1646"/>
                  </a:lnTo>
                  <a:lnTo>
                    <a:pt x="4331" y="1652"/>
                  </a:lnTo>
                  <a:lnTo>
                    <a:pt x="4370" y="1661"/>
                  </a:lnTo>
                  <a:lnTo>
                    <a:pt x="4408" y="1670"/>
                  </a:lnTo>
                  <a:lnTo>
                    <a:pt x="4445" y="1680"/>
                  </a:lnTo>
                  <a:lnTo>
                    <a:pt x="4483" y="1690"/>
                  </a:lnTo>
                  <a:lnTo>
                    <a:pt x="4520" y="1702"/>
                  </a:lnTo>
                  <a:lnTo>
                    <a:pt x="4555" y="1714"/>
                  </a:lnTo>
                  <a:lnTo>
                    <a:pt x="4592" y="1727"/>
                  </a:lnTo>
                  <a:lnTo>
                    <a:pt x="4628" y="1741"/>
                  </a:lnTo>
                  <a:lnTo>
                    <a:pt x="4662" y="1756"/>
                  </a:lnTo>
                  <a:lnTo>
                    <a:pt x="4698" y="1771"/>
                  </a:lnTo>
                  <a:lnTo>
                    <a:pt x="4733" y="1788"/>
                  </a:lnTo>
                  <a:lnTo>
                    <a:pt x="4766" y="1805"/>
                  </a:lnTo>
                  <a:lnTo>
                    <a:pt x="4800" y="1823"/>
                  </a:lnTo>
                  <a:lnTo>
                    <a:pt x="4833" y="1841"/>
                  </a:lnTo>
                  <a:lnTo>
                    <a:pt x="4865" y="1861"/>
                  </a:lnTo>
                  <a:lnTo>
                    <a:pt x="4897" y="1881"/>
                  </a:lnTo>
                  <a:lnTo>
                    <a:pt x="4929" y="1901"/>
                  </a:lnTo>
                  <a:lnTo>
                    <a:pt x="4960" y="1923"/>
                  </a:lnTo>
                  <a:lnTo>
                    <a:pt x="4991" y="1945"/>
                  </a:lnTo>
                  <a:lnTo>
                    <a:pt x="5021" y="1968"/>
                  </a:lnTo>
                  <a:lnTo>
                    <a:pt x="5051" y="1992"/>
                  </a:lnTo>
                  <a:lnTo>
                    <a:pt x="5079" y="2017"/>
                  </a:lnTo>
                  <a:lnTo>
                    <a:pt x="5107" y="2041"/>
                  </a:lnTo>
                  <a:lnTo>
                    <a:pt x="5135" y="2067"/>
                  </a:lnTo>
                  <a:lnTo>
                    <a:pt x="5206" y="2138"/>
                  </a:lnTo>
                  <a:lnTo>
                    <a:pt x="7132" y="4064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F36422-729B-4DF9-A8F0-BF4143EAC92A}" type="datetime1">
              <a:rPr lang="fr-FR" smtClean="0"/>
              <a:t>06/11/2020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AEE21A8-F229-4F4F-AC59-1138E5CD6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" y="457"/>
            <a:ext cx="9144000" cy="514258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F363609C-D3C4-4C2C-9BCC-346154FE4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Mathematics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0C0523A-E3E6-449E-8856-00904D0D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121098"/>
            <a:ext cx="8208912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19883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E057-15D0-4368-8FEE-398BDFFD00A4}" type="datetime1">
              <a:rPr lang="fr-FR" smtClean="0"/>
              <a:t>06/11/2020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889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3904-AC0A-4585-B74A-09CC7D736577}" type="datetime1">
              <a:rPr lang="fr-FR" smtClean="0"/>
              <a:t>06/11/2020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53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E7332-5182-464D-8393-A9042277ECCE}" type="datetime1">
              <a:rPr lang="fr-FR" smtClean="0"/>
              <a:t>06/11/2020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881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2FFF-804E-4035-AD2B-D8C7C5C7AEDF}" type="datetime1">
              <a:rPr lang="fr-FR" smtClean="0"/>
              <a:t>06/11/2020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686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3020-8FA3-42C8-BDD7-58B6E58F211E}" type="datetime1">
              <a:rPr lang="fr-FR" smtClean="0"/>
              <a:t>06/11/2020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1478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0CCBA1-D67F-4FF3-9C41-A277F22D03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43959469-FF03-4825-9F3C-6BB93A8CB0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92176" y="1917700"/>
            <a:ext cx="8250238" cy="3225800"/>
            <a:chOff x="562" y="1208"/>
            <a:chExt cx="5197" cy="203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1E65A4E-8C9A-4FB6-BE39-496FA08B8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242"/>
              <a:ext cx="35" cy="35"/>
            </a:xfrm>
            <a:custGeom>
              <a:avLst/>
              <a:gdLst>
                <a:gd name="T0" fmla="*/ 0 w 70"/>
                <a:gd name="T1" fmla="*/ 0 h 71"/>
                <a:gd name="T2" fmla="*/ 70 w 70"/>
                <a:gd name="T3" fmla="*/ 71 h 71"/>
                <a:gd name="T4" fmla="*/ 70 w 70"/>
                <a:gd name="T5" fmla="*/ 71 h 71"/>
                <a:gd name="T6" fmla="*/ 35 w 70"/>
                <a:gd name="T7" fmla="*/ 35 h 71"/>
                <a:gd name="T8" fmla="*/ 0 w 70"/>
                <a:gd name="T9" fmla="*/ 0 h 71"/>
                <a:gd name="T10" fmla="*/ 0 w 7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70" y="71"/>
                  </a:lnTo>
                  <a:lnTo>
                    <a:pt x="70" y="71"/>
                  </a:lnTo>
                  <a:lnTo>
                    <a:pt x="35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C522F41-9290-45DD-940D-42D9AAC4E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2802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072D8-1ED5-41C9-BD46-3F9521F0E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7" y="1501"/>
              <a:ext cx="2722" cy="1739"/>
            </a:xfrm>
            <a:custGeom>
              <a:avLst/>
              <a:gdLst>
                <a:gd name="T0" fmla="*/ 5445 w 5445"/>
                <a:gd name="T1" fmla="*/ 3477 h 3477"/>
                <a:gd name="T2" fmla="*/ 186 w 5445"/>
                <a:gd name="T3" fmla="*/ 972 h 3477"/>
                <a:gd name="T4" fmla="*/ 165 w 5445"/>
                <a:gd name="T5" fmla="*/ 954 h 3477"/>
                <a:gd name="T6" fmla="*/ 127 w 5445"/>
                <a:gd name="T7" fmla="*/ 913 h 3477"/>
                <a:gd name="T8" fmla="*/ 92 w 5445"/>
                <a:gd name="T9" fmla="*/ 870 h 3477"/>
                <a:gd name="T10" fmla="*/ 64 w 5445"/>
                <a:gd name="T11" fmla="*/ 822 h 3477"/>
                <a:gd name="T12" fmla="*/ 39 w 5445"/>
                <a:gd name="T13" fmla="*/ 772 h 3477"/>
                <a:gd name="T14" fmla="*/ 21 w 5445"/>
                <a:gd name="T15" fmla="*/ 719 h 3477"/>
                <a:gd name="T16" fmla="*/ 7 w 5445"/>
                <a:gd name="T17" fmla="*/ 662 h 3477"/>
                <a:gd name="T18" fmla="*/ 1 w 5445"/>
                <a:gd name="T19" fmla="*/ 605 h 3477"/>
                <a:gd name="T20" fmla="*/ 0 w 5445"/>
                <a:gd name="T21" fmla="*/ 575 h 3477"/>
                <a:gd name="T22" fmla="*/ 3 w 5445"/>
                <a:gd name="T23" fmla="*/ 522 h 3477"/>
                <a:gd name="T24" fmla="*/ 11 w 5445"/>
                <a:gd name="T25" fmla="*/ 470 h 3477"/>
                <a:gd name="T26" fmla="*/ 23 w 5445"/>
                <a:gd name="T27" fmla="*/ 420 h 3477"/>
                <a:gd name="T28" fmla="*/ 41 w 5445"/>
                <a:gd name="T29" fmla="*/ 373 h 3477"/>
                <a:gd name="T30" fmla="*/ 62 w 5445"/>
                <a:gd name="T31" fmla="*/ 328 h 3477"/>
                <a:gd name="T32" fmla="*/ 89 w 5445"/>
                <a:gd name="T33" fmla="*/ 285 h 3477"/>
                <a:gd name="T34" fmla="*/ 119 w 5445"/>
                <a:gd name="T35" fmla="*/ 245 h 3477"/>
                <a:gd name="T36" fmla="*/ 152 w 5445"/>
                <a:gd name="T37" fmla="*/ 209 h 3477"/>
                <a:gd name="T38" fmla="*/ 188 w 5445"/>
                <a:gd name="T39" fmla="*/ 176 h 3477"/>
                <a:gd name="T40" fmla="*/ 228 w 5445"/>
                <a:gd name="T41" fmla="*/ 146 h 3477"/>
                <a:gd name="T42" fmla="*/ 271 w 5445"/>
                <a:gd name="T43" fmla="*/ 119 h 3477"/>
                <a:gd name="T44" fmla="*/ 316 w 5445"/>
                <a:gd name="T45" fmla="*/ 98 h 3477"/>
                <a:gd name="T46" fmla="*/ 364 w 5445"/>
                <a:gd name="T47" fmla="*/ 80 h 3477"/>
                <a:gd name="T48" fmla="*/ 414 w 5445"/>
                <a:gd name="T49" fmla="*/ 68 h 3477"/>
                <a:gd name="T50" fmla="*/ 464 w 5445"/>
                <a:gd name="T51" fmla="*/ 60 h 3477"/>
                <a:gd name="T52" fmla="*/ 517 w 5445"/>
                <a:gd name="T53" fmla="*/ 57 h 3477"/>
                <a:gd name="T54" fmla="*/ 575 w 5445"/>
                <a:gd name="T55" fmla="*/ 0 h 3477"/>
                <a:gd name="T56" fmla="*/ 601 w 5445"/>
                <a:gd name="T57" fmla="*/ 1 h 3477"/>
                <a:gd name="T58" fmla="*/ 653 w 5445"/>
                <a:gd name="T59" fmla="*/ 7 h 3477"/>
                <a:gd name="T60" fmla="*/ 704 w 5445"/>
                <a:gd name="T61" fmla="*/ 17 h 3477"/>
                <a:gd name="T62" fmla="*/ 752 w 5445"/>
                <a:gd name="T63" fmla="*/ 32 h 3477"/>
                <a:gd name="T64" fmla="*/ 798 w 5445"/>
                <a:gd name="T65" fmla="*/ 51 h 3477"/>
                <a:gd name="T66" fmla="*/ 842 w 5445"/>
                <a:gd name="T67" fmla="*/ 75 h 3477"/>
                <a:gd name="T68" fmla="*/ 884 w 5445"/>
                <a:gd name="T69" fmla="*/ 103 h 3477"/>
                <a:gd name="T70" fmla="*/ 922 w 5445"/>
                <a:gd name="T71" fmla="*/ 134 h 3477"/>
                <a:gd name="T72" fmla="*/ 940 w 5445"/>
                <a:gd name="T73" fmla="*/ 152 h 3477"/>
                <a:gd name="T74" fmla="*/ 3146 w 5445"/>
                <a:gd name="T75" fmla="*/ 282 h 3477"/>
                <a:gd name="T76" fmla="*/ 3151 w 5445"/>
                <a:gd name="T77" fmla="*/ 273 h 3477"/>
                <a:gd name="T78" fmla="*/ 3160 w 5445"/>
                <a:gd name="T79" fmla="*/ 258 h 3477"/>
                <a:gd name="T80" fmla="*/ 3173 w 5445"/>
                <a:gd name="T81" fmla="*/ 244 h 3477"/>
                <a:gd name="T82" fmla="*/ 3187 w 5445"/>
                <a:gd name="T83" fmla="*/ 234 h 3477"/>
                <a:gd name="T84" fmla="*/ 3203 w 5445"/>
                <a:gd name="T85" fmla="*/ 225 h 3477"/>
                <a:gd name="T86" fmla="*/ 3220 w 5445"/>
                <a:gd name="T87" fmla="*/ 222 h 3477"/>
                <a:gd name="T88" fmla="*/ 3239 w 5445"/>
                <a:gd name="T89" fmla="*/ 221 h 3477"/>
                <a:gd name="T90" fmla="*/ 3257 w 5445"/>
                <a:gd name="T91" fmla="*/ 223 h 3477"/>
                <a:gd name="T92" fmla="*/ 3805 w 5445"/>
                <a:gd name="T93" fmla="*/ 424 h 3477"/>
                <a:gd name="T94" fmla="*/ 4343 w 5445"/>
                <a:gd name="T95" fmla="*/ 621 h 3477"/>
                <a:gd name="T96" fmla="*/ 4360 w 5445"/>
                <a:gd name="T97" fmla="*/ 629 h 3477"/>
                <a:gd name="T98" fmla="*/ 4374 w 5445"/>
                <a:gd name="T99" fmla="*/ 640 h 3477"/>
                <a:gd name="T100" fmla="*/ 4381 w 5445"/>
                <a:gd name="T101" fmla="*/ 646 h 3477"/>
                <a:gd name="T102" fmla="*/ 4391 w 5445"/>
                <a:gd name="T103" fmla="*/ 662 h 3477"/>
                <a:gd name="T104" fmla="*/ 5445 w 5445"/>
                <a:gd name="T105" fmla="*/ 172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45" h="3477">
                  <a:moveTo>
                    <a:pt x="5445" y="1720"/>
                  </a:moveTo>
                  <a:lnTo>
                    <a:pt x="5445" y="3477"/>
                  </a:lnTo>
                  <a:lnTo>
                    <a:pt x="2690" y="3477"/>
                  </a:lnTo>
                  <a:lnTo>
                    <a:pt x="186" y="972"/>
                  </a:lnTo>
                  <a:lnTo>
                    <a:pt x="186" y="972"/>
                  </a:lnTo>
                  <a:lnTo>
                    <a:pt x="165" y="954"/>
                  </a:lnTo>
                  <a:lnTo>
                    <a:pt x="145" y="934"/>
                  </a:lnTo>
                  <a:lnTo>
                    <a:pt x="127" y="913"/>
                  </a:lnTo>
                  <a:lnTo>
                    <a:pt x="110" y="893"/>
                  </a:lnTo>
                  <a:lnTo>
                    <a:pt x="92" y="870"/>
                  </a:lnTo>
                  <a:lnTo>
                    <a:pt x="77" y="847"/>
                  </a:lnTo>
                  <a:lnTo>
                    <a:pt x="64" y="822"/>
                  </a:lnTo>
                  <a:lnTo>
                    <a:pt x="51" y="798"/>
                  </a:lnTo>
                  <a:lnTo>
                    <a:pt x="39" y="772"/>
                  </a:lnTo>
                  <a:lnTo>
                    <a:pt x="29" y="745"/>
                  </a:lnTo>
                  <a:lnTo>
                    <a:pt x="21" y="719"/>
                  </a:lnTo>
                  <a:lnTo>
                    <a:pt x="13" y="691"/>
                  </a:lnTo>
                  <a:lnTo>
                    <a:pt x="7" y="662"/>
                  </a:lnTo>
                  <a:lnTo>
                    <a:pt x="4" y="633"/>
                  </a:lnTo>
                  <a:lnTo>
                    <a:pt x="1" y="605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1" y="548"/>
                  </a:lnTo>
                  <a:lnTo>
                    <a:pt x="3" y="522"/>
                  </a:lnTo>
                  <a:lnTo>
                    <a:pt x="6" y="496"/>
                  </a:lnTo>
                  <a:lnTo>
                    <a:pt x="11" y="470"/>
                  </a:lnTo>
                  <a:lnTo>
                    <a:pt x="16" y="446"/>
                  </a:lnTo>
                  <a:lnTo>
                    <a:pt x="23" y="420"/>
                  </a:lnTo>
                  <a:lnTo>
                    <a:pt x="31" y="397"/>
                  </a:lnTo>
                  <a:lnTo>
                    <a:pt x="41" y="373"/>
                  </a:lnTo>
                  <a:lnTo>
                    <a:pt x="51" y="350"/>
                  </a:lnTo>
                  <a:lnTo>
                    <a:pt x="62" y="328"/>
                  </a:lnTo>
                  <a:lnTo>
                    <a:pt x="75" y="306"/>
                  </a:lnTo>
                  <a:lnTo>
                    <a:pt x="89" y="285"/>
                  </a:lnTo>
                  <a:lnTo>
                    <a:pt x="103" y="265"/>
                  </a:lnTo>
                  <a:lnTo>
                    <a:pt x="119" y="245"/>
                  </a:lnTo>
                  <a:lnTo>
                    <a:pt x="135" y="227"/>
                  </a:lnTo>
                  <a:lnTo>
                    <a:pt x="152" y="209"/>
                  </a:lnTo>
                  <a:lnTo>
                    <a:pt x="170" y="192"/>
                  </a:lnTo>
                  <a:lnTo>
                    <a:pt x="188" y="176"/>
                  </a:lnTo>
                  <a:lnTo>
                    <a:pt x="208" y="160"/>
                  </a:lnTo>
                  <a:lnTo>
                    <a:pt x="228" y="146"/>
                  </a:lnTo>
                  <a:lnTo>
                    <a:pt x="249" y="132"/>
                  </a:lnTo>
                  <a:lnTo>
                    <a:pt x="271" y="119"/>
                  </a:lnTo>
                  <a:lnTo>
                    <a:pt x="293" y="108"/>
                  </a:lnTo>
                  <a:lnTo>
                    <a:pt x="316" y="98"/>
                  </a:lnTo>
                  <a:lnTo>
                    <a:pt x="340" y="88"/>
                  </a:lnTo>
                  <a:lnTo>
                    <a:pt x="364" y="80"/>
                  </a:lnTo>
                  <a:lnTo>
                    <a:pt x="388" y="73"/>
                  </a:lnTo>
                  <a:lnTo>
                    <a:pt x="414" y="68"/>
                  </a:lnTo>
                  <a:lnTo>
                    <a:pt x="439" y="63"/>
                  </a:lnTo>
                  <a:lnTo>
                    <a:pt x="464" y="60"/>
                  </a:lnTo>
                  <a:lnTo>
                    <a:pt x="491" y="58"/>
                  </a:lnTo>
                  <a:lnTo>
                    <a:pt x="517" y="57"/>
                  </a:lnTo>
                  <a:lnTo>
                    <a:pt x="575" y="115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1" y="1"/>
                  </a:lnTo>
                  <a:lnTo>
                    <a:pt x="628" y="3"/>
                  </a:lnTo>
                  <a:lnTo>
                    <a:pt x="653" y="7"/>
                  </a:lnTo>
                  <a:lnTo>
                    <a:pt x="679" y="11"/>
                  </a:lnTo>
                  <a:lnTo>
                    <a:pt x="704" y="17"/>
                  </a:lnTo>
                  <a:lnTo>
                    <a:pt x="728" y="24"/>
                  </a:lnTo>
                  <a:lnTo>
                    <a:pt x="752" y="32"/>
                  </a:lnTo>
                  <a:lnTo>
                    <a:pt x="775" y="41"/>
                  </a:lnTo>
                  <a:lnTo>
                    <a:pt x="798" y="51"/>
                  </a:lnTo>
                  <a:lnTo>
                    <a:pt x="821" y="63"/>
                  </a:lnTo>
                  <a:lnTo>
                    <a:pt x="842" y="75"/>
                  </a:lnTo>
                  <a:lnTo>
                    <a:pt x="864" y="88"/>
                  </a:lnTo>
                  <a:lnTo>
                    <a:pt x="884" y="103"/>
                  </a:lnTo>
                  <a:lnTo>
                    <a:pt x="903" y="118"/>
                  </a:lnTo>
                  <a:lnTo>
                    <a:pt x="922" y="134"/>
                  </a:lnTo>
                  <a:lnTo>
                    <a:pt x="940" y="152"/>
                  </a:lnTo>
                  <a:lnTo>
                    <a:pt x="940" y="152"/>
                  </a:lnTo>
                  <a:lnTo>
                    <a:pt x="2590" y="1803"/>
                  </a:lnTo>
                  <a:lnTo>
                    <a:pt x="3146" y="282"/>
                  </a:lnTo>
                  <a:lnTo>
                    <a:pt x="3146" y="282"/>
                  </a:lnTo>
                  <a:lnTo>
                    <a:pt x="3151" y="273"/>
                  </a:lnTo>
                  <a:lnTo>
                    <a:pt x="3154" y="265"/>
                  </a:lnTo>
                  <a:lnTo>
                    <a:pt x="3160" y="258"/>
                  </a:lnTo>
                  <a:lnTo>
                    <a:pt x="3166" y="251"/>
                  </a:lnTo>
                  <a:lnTo>
                    <a:pt x="3173" y="244"/>
                  </a:lnTo>
                  <a:lnTo>
                    <a:pt x="3180" y="238"/>
                  </a:lnTo>
                  <a:lnTo>
                    <a:pt x="3187" y="234"/>
                  </a:lnTo>
                  <a:lnTo>
                    <a:pt x="3195" y="229"/>
                  </a:lnTo>
                  <a:lnTo>
                    <a:pt x="3203" y="225"/>
                  </a:lnTo>
                  <a:lnTo>
                    <a:pt x="3212" y="223"/>
                  </a:lnTo>
                  <a:lnTo>
                    <a:pt x="3220" y="222"/>
                  </a:lnTo>
                  <a:lnTo>
                    <a:pt x="3229" y="221"/>
                  </a:lnTo>
                  <a:lnTo>
                    <a:pt x="3239" y="221"/>
                  </a:lnTo>
                  <a:lnTo>
                    <a:pt x="3248" y="222"/>
                  </a:lnTo>
                  <a:lnTo>
                    <a:pt x="3257" y="223"/>
                  </a:lnTo>
                  <a:lnTo>
                    <a:pt x="3266" y="227"/>
                  </a:lnTo>
                  <a:lnTo>
                    <a:pt x="3805" y="424"/>
                  </a:lnTo>
                  <a:lnTo>
                    <a:pt x="4343" y="621"/>
                  </a:lnTo>
                  <a:lnTo>
                    <a:pt x="4343" y="621"/>
                  </a:lnTo>
                  <a:lnTo>
                    <a:pt x="4351" y="624"/>
                  </a:lnTo>
                  <a:lnTo>
                    <a:pt x="4360" y="629"/>
                  </a:lnTo>
                  <a:lnTo>
                    <a:pt x="4367" y="633"/>
                  </a:lnTo>
                  <a:lnTo>
                    <a:pt x="4374" y="640"/>
                  </a:lnTo>
                  <a:lnTo>
                    <a:pt x="4374" y="640"/>
                  </a:lnTo>
                  <a:lnTo>
                    <a:pt x="4381" y="646"/>
                  </a:lnTo>
                  <a:lnTo>
                    <a:pt x="4387" y="654"/>
                  </a:lnTo>
                  <a:lnTo>
                    <a:pt x="4391" y="662"/>
                  </a:lnTo>
                  <a:lnTo>
                    <a:pt x="4396" y="670"/>
                  </a:lnTo>
                  <a:lnTo>
                    <a:pt x="5445" y="1720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E237DAE-58EC-4A29-8114-D9FA09CB0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" y="1208"/>
              <a:ext cx="3566" cy="2032"/>
            </a:xfrm>
            <a:custGeom>
              <a:avLst/>
              <a:gdLst>
                <a:gd name="T0" fmla="*/ 48 w 7132"/>
                <a:gd name="T1" fmla="*/ 3191 h 4064"/>
                <a:gd name="T2" fmla="*/ 46 w 7132"/>
                <a:gd name="T3" fmla="*/ 3184 h 4064"/>
                <a:gd name="T4" fmla="*/ 43 w 7132"/>
                <a:gd name="T5" fmla="*/ 3154 h 4064"/>
                <a:gd name="T6" fmla="*/ 10 w 7132"/>
                <a:gd name="T7" fmla="*/ 3026 h 4064"/>
                <a:gd name="T8" fmla="*/ 1 w 7132"/>
                <a:gd name="T9" fmla="*/ 2927 h 4064"/>
                <a:gd name="T10" fmla="*/ 7 w 7132"/>
                <a:gd name="T11" fmla="*/ 2808 h 4064"/>
                <a:gd name="T12" fmla="*/ 43 w 7132"/>
                <a:gd name="T13" fmla="*/ 2542 h 4064"/>
                <a:gd name="T14" fmla="*/ 136 w 7132"/>
                <a:gd name="T15" fmla="*/ 2019 h 4064"/>
                <a:gd name="T16" fmla="*/ 159 w 7132"/>
                <a:gd name="T17" fmla="*/ 1892 h 4064"/>
                <a:gd name="T18" fmla="*/ 9 w 7132"/>
                <a:gd name="T19" fmla="*/ 1490 h 4064"/>
                <a:gd name="T20" fmla="*/ 1 w 7132"/>
                <a:gd name="T21" fmla="*/ 1474 h 4064"/>
                <a:gd name="T22" fmla="*/ 3 w 7132"/>
                <a:gd name="T23" fmla="*/ 1454 h 4064"/>
                <a:gd name="T24" fmla="*/ 20 w 7132"/>
                <a:gd name="T25" fmla="*/ 1437 h 4064"/>
                <a:gd name="T26" fmla="*/ 39 w 7132"/>
                <a:gd name="T27" fmla="*/ 1435 h 4064"/>
                <a:gd name="T28" fmla="*/ 57 w 7132"/>
                <a:gd name="T29" fmla="*/ 1445 h 4064"/>
                <a:gd name="T30" fmla="*/ 253 w 7132"/>
                <a:gd name="T31" fmla="*/ 1460 h 4064"/>
                <a:gd name="T32" fmla="*/ 321 w 7132"/>
                <a:gd name="T33" fmla="*/ 1218 h 4064"/>
                <a:gd name="T34" fmla="*/ 385 w 7132"/>
                <a:gd name="T35" fmla="*/ 1044 h 4064"/>
                <a:gd name="T36" fmla="*/ 441 w 7132"/>
                <a:gd name="T37" fmla="*/ 939 h 4064"/>
                <a:gd name="T38" fmla="*/ 418 w 7132"/>
                <a:gd name="T39" fmla="*/ 886 h 4064"/>
                <a:gd name="T40" fmla="*/ 367 w 7132"/>
                <a:gd name="T41" fmla="*/ 802 h 4064"/>
                <a:gd name="T42" fmla="*/ 354 w 7132"/>
                <a:gd name="T43" fmla="*/ 741 h 4064"/>
                <a:gd name="T44" fmla="*/ 356 w 7132"/>
                <a:gd name="T45" fmla="*/ 700 h 4064"/>
                <a:gd name="T46" fmla="*/ 380 w 7132"/>
                <a:gd name="T47" fmla="*/ 613 h 4064"/>
                <a:gd name="T48" fmla="*/ 432 w 7132"/>
                <a:gd name="T49" fmla="*/ 544 h 4064"/>
                <a:gd name="T50" fmla="*/ 504 w 7132"/>
                <a:gd name="T51" fmla="*/ 498 h 4064"/>
                <a:gd name="T52" fmla="*/ 569 w 7132"/>
                <a:gd name="T53" fmla="*/ 393 h 4064"/>
                <a:gd name="T54" fmla="*/ 551 w 7132"/>
                <a:gd name="T55" fmla="*/ 392 h 4064"/>
                <a:gd name="T56" fmla="*/ 541 w 7132"/>
                <a:gd name="T57" fmla="*/ 382 h 4064"/>
                <a:gd name="T58" fmla="*/ 540 w 7132"/>
                <a:gd name="T59" fmla="*/ 19 h 4064"/>
                <a:gd name="T60" fmla="*/ 548 w 7132"/>
                <a:gd name="T61" fmla="*/ 4 h 4064"/>
                <a:gd name="T62" fmla="*/ 633 w 7132"/>
                <a:gd name="T63" fmla="*/ 0 h 4064"/>
                <a:gd name="T64" fmla="*/ 643 w 7132"/>
                <a:gd name="T65" fmla="*/ 4 h 4064"/>
                <a:gd name="T66" fmla="*/ 2825 w 7132"/>
                <a:gd name="T67" fmla="*/ 2136 h 4064"/>
                <a:gd name="T68" fmla="*/ 3073 w 7132"/>
                <a:gd name="T69" fmla="*/ 1920 h 4064"/>
                <a:gd name="T70" fmla="*/ 3229 w 7132"/>
                <a:gd name="T71" fmla="*/ 1823 h 4064"/>
                <a:gd name="T72" fmla="*/ 3453 w 7132"/>
                <a:gd name="T73" fmla="*/ 1720 h 4064"/>
                <a:gd name="T74" fmla="*/ 3694 w 7132"/>
                <a:gd name="T75" fmla="*/ 1654 h 4064"/>
                <a:gd name="T76" fmla="*/ 3948 w 7132"/>
                <a:gd name="T77" fmla="*/ 1624 h 4064"/>
                <a:gd name="T78" fmla="*/ 4095 w 7132"/>
                <a:gd name="T79" fmla="*/ 1625 h 4064"/>
                <a:gd name="T80" fmla="*/ 4254 w 7132"/>
                <a:gd name="T81" fmla="*/ 1640 h 4064"/>
                <a:gd name="T82" fmla="*/ 4408 w 7132"/>
                <a:gd name="T83" fmla="*/ 1670 h 4064"/>
                <a:gd name="T84" fmla="*/ 4555 w 7132"/>
                <a:gd name="T85" fmla="*/ 1714 h 4064"/>
                <a:gd name="T86" fmla="*/ 4698 w 7132"/>
                <a:gd name="T87" fmla="*/ 1771 h 4064"/>
                <a:gd name="T88" fmla="*/ 4833 w 7132"/>
                <a:gd name="T89" fmla="*/ 1841 h 4064"/>
                <a:gd name="T90" fmla="*/ 4960 w 7132"/>
                <a:gd name="T91" fmla="*/ 1923 h 4064"/>
                <a:gd name="T92" fmla="*/ 5079 w 7132"/>
                <a:gd name="T93" fmla="*/ 2017 h 4064"/>
                <a:gd name="T94" fmla="*/ 7132 w 7132"/>
                <a:gd name="T95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32" h="4064">
                  <a:moveTo>
                    <a:pt x="7132" y="4064"/>
                  </a:moveTo>
                  <a:lnTo>
                    <a:pt x="921" y="4064"/>
                  </a:lnTo>
                  <a:lnTo>
                    <a:pt x="48" y="3191"/>
                  </a:lnTo>
                  <a:lnTo>
                    <a:pt x="48" y="3191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6" y="3184"/>
                  </a:lnTo>
                  <a:lnTo>
                    <a:pt x="45" y="3174"/>
                  </a:lnTo>
                  <a:lnTo>
                    <a:pt x="45" y="3174"/>
                  </a:lnTo>
                  <a:lnTo>
                    <a:pt x="45" y="3164"/>
                  </a:lnTo>
                  <a:lnTo>
                    <a:pt x="43" y="3154"/>
                  </a:lnTo>
                  <a:lnTo>
                    <a:pt x="38" y="3132"/>
                  </a:lnTo>
                  <a:lnTo>
                    <a:pt x="23" y="3080"/>
                  </a:lnTo>
                  <a:lnTo>
                    <a:pt x="15" y="3045"/>
                  </a:lnTo>
                  <a:lnTo>
                    <a:pt x="10" y="3026"/>
                  </a:lnTo>
                  <a:lnTo>
                    <a:pt x="8" y="3005"/>
                  </a:lnTo>
                  <a:lnTo>
                    <a:pt x="4" y="2981"/>
                  </a:lnTo>
                  <a:lnTo>
                    <a:pt x="2" y="2956"/>
                  </a:lnTo>
                  <a:lnTo>
                    <a:pt x="1" y="2927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2" y="2858"/>
                  </a:lnTo>
                  <a:lnTo>
                    <a:pt x="7" y="2808"/>
                  </a:lnTo>
                  <a:lnTo>
                    <a:pt x="12" y="2750"/>
                  </a:lnTo>
                  <a:lnTo>
                    <a:pt x="22" y="2685"/>
                  </a:lnTo>
                  <a:lnTo>
                    <a:pt x="32" y="2615"/>
                  </a:lnTo>
                  <a:lnTo>
                    <a:pt x="43" y="2542"/>
                  </a:lnTo>
                  <a:lnTo>
                    <a:pt x="68" y="2392"/>
                  </a:lnTo>
                  <a:lnTo>
                    <a:pt x="93" y="2250"/>
                  </a:lnTo>
                  <a:lnTo>
                    <a:pt x="115" y="2131"/>
                  </a:lnTo>
                  <a:lnTo>
                    <a:pt x="136" y="2019"/>
                  </a:lnTo>
                  <a:lnTo>
                    <a:pt x="136" y="2019"/>
                  </a:lnTo>
                  <a:lnTo>
                    <a:pt x="142" y="1984"/>
                  </a:lnTo>
                  <a:lnTo>
                    <a:pt x="159" y="1892"/>
                  </a:lnTo>
                  <a:lnTo>
                    <a:pt x="159" y="1892"/>
                  </a:lnTo>
                  <a:lnTo>
                    <a:pt x="178" y="1796"/>
                  </a:lnTo>
                  <a:lnTo>
                    <a:pt x="201" y="1682"/>
                  </a:lnTo>
                  <a:lnTo>
                    <a:pt x="10" y="1491"/>
                  </a:lnTo>
                  <a:lnTo>
                    <a:pt x="9" y="1490"/>
                  </a:lnTo>
                  <a:lnTo>
                    <a:pt x="9" y="1490"/>
                  </a:lnTo>
                  <a:lnTo>
                    <a:pt x="5" y="1485"/>
                  </a:lnTo>
                  <a:lnTo>
                    <a:pt x="2" y="1480"/>
                  </a:lnTo>
                  <a:lnTo>
                    <a:pt x="1" y="1474"/>
                  </a:lnTo>
                  <a:lnTo>
                    <a:pt x="0" y="1467"/>
                  </a:lnTo>
                  <a:lnTo>
                    <a:pt x="0" y="1467"/>
                  </a:lnTo>
                  <a:lnTo>
                    <a:pt x="1" y="1460"/>
                  </a:lnTo>
                  <a:lnTo>
                    <a:pt x="3" y="1454"/>
                  </a:lnTo>
                  <a:lnTo>
                    <a:pt x="5" y="1448"/>
                  </a:lnTo>
                  <a:lnTo>
                    <a:pt x="10" y="1444"/>
                  </a:lnTo>
                  <a:lnTo>
                    <a:pt x="15" y="1439"/>
                  </a:lnTo>
                  <a:lnTo>
                    <a:pt x="20" y="1437"/>
                  </a:lnTo>
                  <a:lnTo>
                    <a:pt x="26" y="1435"/>
                  </a:lnTo>
                  <a:lnTo>
                    <a:pt x="33" y="1435"/>
                  </a:lnTo>
                  <a:lnTo>
                    <a:pt x="33" y="1435"/>
                  </a:lnTo>
                  <a:lnTo>
                    <a:pt x="39" y="1435"/>
                  </a:lnTo>
                  <a:lnTo>
                    <a:pt x="45" y="1436"/>
                  </a:lnTo>
                  <a:lnTo>
                    <a:pt x="49" y="1438"/>
                  </a:lnTo>
                  <a:lnTo>
                    <a:pt x="54" y="1442"/>
                  </a:lnTo>
                  <a:lnTo>
                    <a:pt x="57" y="1445"/>
                  </a:lnTo>
                  <a:lnTo>
                    <a:pt x="61" y="1450"/>
                  </a:lnTo>
                  <a:lnTo>
                    <a:pt x="63" y="1454"/>
                  </a:lnTo>
                  <a:lnTo>
                    <a:pt x="65" y="1460"/>
                  </a:lnTo>
                  <a:lnTo>
                    <a:pt x="253" y="1460"/>
                  </a:lnTo>
                  <a:lnTo>
                    <a:pt x="253" y="1460"/>
                  </a:lnTo>
                  <a:lnTo>
                    <a:pt x="275" y="1377"/>
                  </a:lnTo>
                  <a:lnTo>
                    <a:pt x="298" y="1296"/>
                  </a:lnTo>
                  <a:lnTo>
                    <a:pt x="321" y="1218"/>
                  </a:lnTo>
                  <a:lnTo>
                    <a:pt x="346" y="1144"/>
                  </a:lnTo>
                  <a:lnTo>
                    <a:pt x="359" y="1109"/>
                  </a:lnTo>
                  <a:lnTo>
                    <a:pt x="373" y="1075"/>
                  </a:lnTo>
                  <a:lnTo>
                    <a:pt x="385" y="1044"/>
                  </a:lnTo>
                  <a:lnTo>
                    <a:pt x="399" y="1014"/>
                  </a:lnTo>
                  <a:lnTo>
                    <a:pt x="413" y="986"/>
                  </a:lnTo>
                  <a:lnTo>
                    <a:pt x="427" y="962"/>
                  </a:lnTo>
                  <a:lnTo>
                    <a:pt x="441" y="939"/>
                  </a:lnTo>
                  <a:lnTo>
                    <a:pt x="455" y="920"/>
                  </a:lnTo>
                  <a:lnTo>
                    <a:pt x="455" y="920"/>
                  </a:lnTo>
                  <a:lnTo>
                    <a:pt x="436" y="904"/>
                  </a:lnTo>
                  <a:lnTo>
                    <a:pt x="418" y="886"/>
                  </a:lnTo>
                  <a:lnTo>
                    <a:pt x="403" y="868"/>
                  </a:lnTo>
                  <a:lnTo>
                    <a:pt x="389" y="847"/>
                  </a:lnTo>
                  <a:lnTo>
                    <a:pt x="376" y="825"/>
                  </a:lnTo>
                  <a:lnTo>
                    <a:pt x="367" y="802"/>
                  </a:lnTo>
                  <a:lnTo>
                    <a:pt x="360" y="778"/>
                  </a:lnTo>
                  <a:lnTo>
                    <a:pt x="356" y="753"/>
                  </a:lnTo>
                  <a:lnTo>
                    <a:pt x="356" y="753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4" y="723"/>
                  </a:lnTo>
                  <a:lnTo>
                    <a:pt x="354" y="723"/>
                  </a:lnTo>
                  <a:lnTo>
                    <a:pt x="356" y="700"/>
                  </a:lnTo>
                  <a:lnTo>
                    <a:pt x="358" y="677"/>
                  </a:lnTo>
                  <a:lnTo>
                    <a:pt x="364" y="655"/>
                  </a:lnTo>
                  <a:lnTo>
                    <a:pt x="370" y="634"/>
                  </a:lnTo>
                  <a:lnTo>
                    <a:pt x="380" y="613"/>
                  </a:lnTo>
                  <a:lnTo>
                    <a:pt x="390" y="595"/>
                  </a:lnTo>
                  <a:lnTo>
                    <a:pt x="403" y="576"/>
                  </a:lnTo>
                  <a:lnTo>
                    <a:pt x="415" y="560"/>
                  </a:lnTo>
                  <a:lnTo>
                    <a:pt x="432" y="544"/>
                  </a:lnTo>
                  <a:lnTo>
                    <a:pt x="448" y="530"/>
                  </a:lnTo>
                  <a:lnTo>
                    <a:pt x="465" y="518"/>
                  </a:lnTo>
                  <a:lnTo>
                    <a:pt x="484" y="507"/>
                  </a:lnTo>
                  <a:lnTo>
                    <a:pt x="504" y="498"/>
                  </a:lnTo>
                  <a:lnTo>
                    <a:pt x="525" y="490"/>
                  </a:lnTo>
                  <a:lnTo>
                    <a:pt x="547" y="484"/>
                  </a:lnTo>
                  <a:lnTo>
                    <a:pt x="569" y="481"/>
                  </a:lnTo>
                  <a:lnTo>
                    <a:pt x="569" y="393"/>
                  </a:lnTo>
                  <a:lnTo>
                    <a:pt x="558" y="393"/>
                  </a:lnTo>
                  <a:lnTo>
                    <a:pt x="558" y="393"/>
                  </a:lnTo>
                  <a:lnTo>
                    <a:pt x="555" y="393"/>
                  </a:lnTo>
                  <a:lnTo>
                    <a:pt x="551" y="392"/>
                  </a:lnTo>
                  <a:lnTo>
                    <a:pt x="548" y="391"/>
                  </a:lnTo>
                  <a:lnTo>
                    <a:pt x="546" y="388"/>
                  </a:lnTo>
                  <a:lnTo>
                    <a:pt x="543" y="385"/>
                  </a:lnTo>
                  <a:lnTo>
                    <a:pt x="541" y="382"/>
                  </a:lnTo>
                  <a:lnTo>
                    <a:pt x="540" y="378"/>
                  </a:lnTo>
                  <a:lnTo>
                    <a:pt x="540" y="375"/>
                  </a:lnTo>
                  <a:lnTo>
                    <a:pt x="540" y="19"/>
                  </a:lnTo>
                  <a:lnTo>
                    <a:pt x="540" y="19"/>
                  </a:lnTo>
                  <a:lnTo>
                    <a:pt x="540" y="15"/>
                  </a:lnTo>
                  <a:lnTo>
                    <a:pt x="541" y="12"/>
                  </a:lnTo>
                  <a:lnTo>
                    <a:pt x="546" y="6"/>
                  </a:lnTo>
                  <a:lnTo>
                    <a:pt x="548" y="4"/>
                  </a:lnTo>
                  <a:lnTo>
                    <a:pt x="551" y="2"/>
                  </a:lnTo>
                  <a:lnTo>
                    <a:pt x="555" y="1"/>
                  </a:lnTo>
                  <a:lnTo>
                    <a:pt x="558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6" y="1"/>
                  </a:lnTo>
                  <a:lnTo>
                    <a:pt x="640" y="2"/>
                  </a:lnTo>
                  <a:lnTo>
                    <a:pt x="643" y="4"/>
                  </a:lnTo>
                  <a:lnTo>
                    <a:pt x="646" y="6"/>
                  </a:lnTo>
                  <a:lnTo>
                    <a:pt x="2800" y="2162"/>
                  </a:lnTo>
                  <a:lnTo>
                    <a:pt x="2800" y="2162"/>
                  </a:lnTo>
                  <a:lnTo>
                    <a:pt x="2825" y="2136"/>
                  </a:lnTo>
                  <a:lnTo>
                    <a:pt x="2849" y="2111"/>
                  </a:lnTo>
                  <a:lnTo>
                    <a:pt x="2873" y="2086"/>
                  </a:lnTo>
                  <a:lnTo>
                    <a:pt x="2898" y="2063"/>
                  </a:lnTo>
                  <a:lnTo>
                    <a:pt x="3073" y="1920"/>
                  </a:lnTo>
                  <a:lnTo>
                    <a:pt x="3073" y="1920"/>
                  </a:lnTo>
                  <a:lnTo>
                    <a:pt x="3124" y="1885"/>
                  </a:lnTo>
                  <a:lnTo>
                    <a:pt x="3176" y="1853"/>
                  </a:lnTo>
                  <a:lnTo>
                    <a:pt x="3229" y="1823"/>
                  </a:lnTo>
                  <a:lnTo>
                    <a:pt x="3283" y="1794"/>
                  </a:lnTo>
                  <a:lnTo>
                    <a:pt x="3338" y="1768"/>
                  </a:lnTo>
                  <a:lnTo>
                    <a:pt x="3396" y="1743"/>
                  </a:lnTo>
                  <a:lnTo>
                    <a:pt x="3453" y="1720"/>
                  </a:lnTo>
                  <a:lnTo>
                    <a:pt x="3512" y="1701"/>
                  </a:lnTo>
                  <a:lnTo>
                    <a:pt x="3572" y="1682"/>
                  </a:lnTo>
                  <a:lnTo>
                    <a:pt x="3632" y="1667"/>
                  </a:lnTo>
                  <a:lnTo>
                    <a:pt x="3694" y="1654"/>
                  </a:lnTo>
                  <a:lnTo>
                    <a:pt x="3756" y="1642"/>
                  </a:lnTo>
                  <a:lnTo>
                    <a:pt x="3820" y="1634"/>
                  </a:lnTo>
                  <a:lnTo>
                    <a:pt x="3884" y="1627"/>
                  </a:lnTo>
                  <a:lnTo>
                    <a:pt x="3948" y="1624"/>
                  </a:lnTo>
                  <a:lnTo>
                    <a:pt x="4014" y="1622"/>
                  </a:lnTo>
                  <a:lnTo>
                    <a:pt x="4014" y="1622"/>
                  </a:lnTo>
                  <a:lnTo>
                    <a:pt x="4054" y="1622"/>
                  </a:lnTo>
                  <a:lnTo>
                    <a:pt x="4095" y="1625"/>
                  </a:lnTo>
                  <a:lnTo>
                    <a:pt x="4135" y="1627"/>
                  </a:lnTo>
                  <a:lnTo>
                    <a:pt x="4175" y="1631"/>
                  </a:lnTo>
                  <a:lnTo>
                    <a:pt x="4215" y="1634"/>
                  </a:lnTo>
                  <a:lnTo>
                    <a:pt x="4254" y="1640"/>
                  </a:lnTo>
                  <a:lnTo>
                    <a:pt x="4293" y="1646"/>
                  </a:lnTo>
                  <a:lnTo>
                    <a:pt x="4331" y="1652"/>
                  </a:lnTo>
                  <a:lnTo>
                    <a:pt x="4370" y="1661"/>
                  </a:lnTo>
                  <a:lnTo>
                    <a:pt x="4408" y="1670"/>
                  </a:lnTo>
                  <a:lnTo>
                    <a:pt x="4445" y="1680"/>
                  </a:lnTo>
                  <a:lnTo>
                    <a:pt x="4483" y="1690"/>
                  </a:lnTo>
                  <a:lnTo>
                    <a:pt x="4520" y="1702"/>
                  </a:lnTo>
                  <a:lnTo>
                    <a:pt x="4555" y="1714"/>
                  </a:lnTo>
                  <a:lnTo>
                    <a:pt x="4592" y="1727"/>
                  </a:lnTo>
                  <a:lnTo>
                    <a:pt x="4628" y="1741"/>
                  </a:lnTo>
                  <a:lnTo>
                    <a:pt x="4662" y="1756"/>
                  </a:lnTo>
                  <a:lnTo>
                    <a:pt x="4698" y="1771"/>
                  </a:lnTo>
                  <a:lnTo>
                    <a:pt x="4733" y="1788"/>
                  </a:lnTo>
                  <a:lnTo>
                    <a:pt x="4766" y="1805"/>
                  </a:lnTo>
                  <a:lnTo>
                    <a:pt x="4800" y="1823"/>
                  </a:lnTo>
                  <a:lnTo>
                    <a:pt x="4833" y="1841"/>
                  </a:lnTo>
                  <a:lnTo>
                    <a:pt x="4865" y="1861"/>
                  </a:lnTo>
                  <a:lnTo>
                    <a:pt x="4897" y="1881"/>
                  </a:lnTo>
                  <a:lnTo>
                    <a:pt x="4929" y="1901"/>
                  </a:lnTo>
                  <a:lnTo>
                    <a:pt x="4960" y="1923"/>
                  </a:lnTo>
                  <a:lnTo>
                    <a:pt x="4991" y="1945"/>
                  </a:lnTo>
                  <a:lnTo>
                    <a:pt x="5021" y="1968"/>
                  </a:lnTo>
                  <a:lnTo>
                    <a:pt x="5051" y="1992"/>
                  </a:lnTo>
                  <a:lnTo>
                    <a:pt x="5079" y="2017"/>
                  </a:lnTo>
                  <a:lnTo>
                    <a:pt x="5107" y="2041"/>
                  </a:lnTo>
                  <a:lnTo>
                    <a:pt x="5135" y="2067"/>
                  </a:lnTo>
                  <a:lnTo>
                    <a:pt x="5206" y="2138"/>
                  </a:lnTo>
                  <a:lnTo>
                    <a:pt x="7132" y="4064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FECD61-587E-44E4-9DD2-11169572F8E3}" type="datetime5">
              <a:rPr lang="en-US" smtClean="0"/>
              <a:t>6-Nov-20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AEE21A8-F229-4F4F-AC59-1138E5CD6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" y="457"/>
            <a:ext cx="9144000" cy="514258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F363609C-D3C4-4C2C-9BCC-346154FE4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Mathematics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0C0523A-E3E6-449E-8856-00904D0D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121098"/>
            <a:ext cx="8208912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404219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1642851" y="1642852"/>
            <a:ext cx="5143500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98" y="915566"/>
            <a:ext cx="6829002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C2AA28-96A3-4CAA-A661-672AD7F372CA}" type="datetime5">
              <a:rPr lang="en-US" smtClean="0"/>
              <a:t>6-Nov-20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857798" y="2057202"/>
            <a:ext cx="6818658" cy="244827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4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4402138"/>
            <a:ext cx="9144000" cy="74136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64CA3C-4DDB-49C8-9AB1-2F348E61BE78}" type="datetime5">
              <a:rPr lang="en-US" smtClean="0"/>
              <a:t>6-Nov-20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419622"/>
            <a:ext cx="8208912" cy="2982516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5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0CCBA1-D67F-4FF3-9C41-A277F22D034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43959469-FF03-4825-9F3C-6BB93A8CB09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92176" y="1917700"/>
            <a:ext cx="8250238" cy="3225800"/>
            <a:chOff x="562" y="1208"/>
            <a:chExt cx="5197" cy="2032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1E65A4E-8C9A-4FB6-BE39-496FA08B8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242"/>
              <a:ext cx="35" cy="35"/>
            </a:xfrm>
            <a:custGeom>
              <a:avLst/>
              <a:gdLst>
                <a:gd name="T0" fmla="*/ 0 w 70"/>
                <a:gd name="T1" fmla="*/ 0 h 71"/>
                <a:gd name="T2" fmla="*/ 70 w 70"/>
                <a:gd name="T3" fmla="*/ 71 h 71"/>
                <a:gd name="T4" fmla="*/ 70 w 70"/>
                <a:gd name="T5" fmla="*/ 71 h 71"/>
                <a:gd name="T6" fmla="*/ 35 w 70"/>
                <a:gd name="T7" fmla="*/ 35 h 71"/>
                <a:gd name="T8" fmla="*/ 0 w 70"/>
                <a:gd name="T9" fmla="*/ 0 h 71"/>
                <a:gd name="T10" fmla="*/ 0 w 7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1">
                  <a:moveTo>
                    <a:pt x="0" y="0"/>
                  </a:moveTo>
                  <a:lnTo>
                    <a:pt x="70" y="71"/>
                  </a:lnTo>
                  <a:lnTo>
                    <a:pt x="70" y="71"/>
                  </a:lnTo>
                  <a:lnTo>
                    <a:pt x="35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C522F41-9290-45DD-940D-42D9AAC4E9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" y="2802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072D8-1ED5-41C9-BD46-3F9521F0E4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7" y="1501"/>
              <a:ext cx="2722" cy="1739"/>
            </a:xfrm>
            <a:custGeom>
              <a:avLst/>
              <a:gdLst>
                <a:gd name="T0" fmla="*/ 5445 w 5445"/>
                <a:gd name="T1" fmla="*/ 3477 h 3477"/>
                <a:gd name="T2" fmla="*/ 186 w 5445"/>
                <a:gd name="T3" fmla="*/ 972 h 3477"/>
                <a:gd name="T4" fmla="*/ 165 w 5445"/>
                <a:gd name="T5" fmla="*/ 954 h 3477"/>
                <a:gd name="T6" fmla="*/ 127 w 5445"/>
                <a:gd name="T7" fmla="*/ 913 h 3477"/>
                <a:gd name="T8" fmla="*/ 92 w 5445"/>
                <a:gd name="T9" fmla="*/ 870 h 3477"/>
                <a:gd name="T10" fmla="*/ 64 w 5445"/>
                <a:gd name="T11" fmla="*/ 822 h 3477"/>
                <a:gd name="T12" fmla="*/ 39 w 5445"/>
                <a:gd name="T13" fmla="*/ 772 h 3477"/>
                <a:gd name="T14" fmla="*/ 21 w 5445"/>
                <a:gd name="T15" fmla="*/ 719 h 3477"/>
                <a:gd name="T16" fmla="*/ 7 w 5445"/>
                <a:gd name="T17" fmla="*/ 662 h 3477"/>
                <a:gd name="T18" fmla="*/ 1 w 5445"/>
                <a:gd name="T19" fmla="*/ 605 h 3477"/>
                <a:gd name="T20" fmla="*/ 0 w 5445"/>
                <a:gd name="T21" fmla="*/ 575 h 3477"/>
                <a:gd name="T22" fmla="*/ 3 w 5445"/>
                <a:gd name="T23" fmla="*/ 522 h 3477"/>
                <a:gd name="T24" fmla="*/ 11 w 5445"/>
                <a:gd name="T25" fmla="*/ 470 h 3477"/>
                <a:gd name="T26" fmla="*/ 23 w 5445"/>
                <a:gd name="T27" fmla="*/ 420 h 3477"/>
                <a:gd name="T28" fmla="*/ 41 w 5445"/>
                <a:gd name="T29" fmla="*/ 373 h 3477"/>
                <a:gd name="T30" fmla="*/ 62 w 5445"/>
                <a:gd name="T31" fmla="*/ 328 h 3477"/>
                <a:gd name="T32" fmla="*/ 89 w 5445"/>
                <a:gd name="T33" fmla="*/ 285 h 3477"/>
                <a:gd name="T34" fmla="*/ 119 w 5445"/>
                <a:gd name="T35" fmla="*/ 245 h 3477"/>
                <a:gd name="T36" fmla="*/ 152 w 5445"/>
                <a:gd name="T37" fmla="*/ 209 h 3477"/>
                <a:gd name="T38" fmla="*/ 188 w 5445"/>
                <a:gd name="T39" fmla="*/ 176 h 3477"/>
                <a:gd name="T40" fmla="*/ 228 w 5445"/>
                <a:gd name="T41" fmla="*/ 146 h 3477"/>
                <a:gd name="T42" fmla="*/ 271 w 5445"/>
                <a:gd name="T43" fmla="*/ 119 h 3477"/>
                <a:gd name="T44" fmla="*/ 316 w 5445"/>
                <a:gd name="T45" fmla="*/ 98 h 3477"/>
                <a:gd name="T46" fmla="*/ 364 w 5445"/>
                <a:gd name="T47" fmla="*/ 80 h 3477"/>
                <a:gd name="T48" fmla="*/ 414 w 5445"/>
                <a:gd name="T49" fmla="*/ 68 h 3477"/>
                <a:gd name="T50" fmla="*/ 464 w 5445"/>
                <a:gd name="T51" fmla="*/ 60 h 3477"/>
                <a:gd name="T52" fmla="*/ 517 w 5445"/>
                <a:gd name="T53" fmla="*/ 57 h 3477"/>
                <a:gd name="T54" fmla="*/ 575 w 5445"/>
                <a:gd name="T55" fmla="*/ 0 h 3477"/>
                <a:gd name="T56" fmla="*/ 601 w 5445"/>
                <a:gd name="T57" fmla="*/ 1 h 3477"/>
                <a:gd name="T58" fmla="*/ 653 w 5445"/>
                <a:gd name="T59" fmla="*/ 7 h 3477"/>
                <a:gd name="T60" fmla="*/ 704 w 5445"/>
                <a:gd name="T61" fmla="*/ 17 h 3477"/>
                <a:gd name="T62" fmla="*/ 752 w 5445"/>
                <a:gd name="T63" fmla="*/ 32 h 3477"/>
                <a:gd name="T64" fmla="*/ 798 w 5445"/>
                <a:gd name="T65" fmla="*/ 51 h 3477"/>
                <a:gd name="T66" fmla="*/ 842 w 5445"/>
                <a:gd name="T67" fmla="*/ 75 h 3477"/>
                <a:gd name="T68" fmla="*/ 884 w 5445"/>
                <a:gd name="T69" fmla="*/ 103 h 3477"/>
                <a:gd name="T70" fmla="*/ 922 w 5445"/>
                <a:gd name="T71" fmla="*/ 134 h 3477"/>
                <a:gd name="T72" fmla="*/ 940 w 5445"/>
                <a:gd name="T73" fmla="*/ 152 h 3477"/>
                <a:gd name="T74" fmla="*/ 3146 w 5445"/>
                <a:gd name="T75" fmla="*/ 282 h 3477"/>
                <a:gd name="T76" fmla="*/ 3151 w 5445"/>
                <a:gd name="T77" fmla="*/ 273 h 3477"/>
                <a:gd name="T78" fmla="*/ 3160 w 5445"/>
                <a:gd name="T79" fmla="*/ 258 h 3477"/>
                <a:gd name="T80" fmla="*/ 3173 w 5445"/>
                <a:gd name="T81" fmla="*/ 244 h 3477"/>
                <a:gd name="T82" fmla="*/ 3187 w 5445"/>
                <a:gd name="T83" fmla="*/ 234 h 3477"/>
                <a:gd name="T84" fmla="*/ 3203 w 5445"/>
                <a:gd name="T85" fmla="*/ 225 h 3477"/>
                <a:gd name="T86" fmla="*/ 3220 w 5445"/>
                <a:gd name="T87" fmla="*/ 222 h 3477"/>
                <a:gd name="T88" fmla="*/ 3239 w 5445"/>
                <a:gd name="T89" fmla="*/ 221 h 3477"/>
                <a:gd name="T90" fmla="*/ 3257 w 5445"/>
                <a:gd name="T91" fmla="*/ 223 h 3477"/>
                <a:gd name="T92" fmla="*/ 3805 w 5445"/>
                <a:gd name="T93" fmla="*/ 424 h 3477"/>
                <a:gd name="T94" fmla="*/ 4343 w 5445"/>
                <a:gd name="T95" fmla="*/ 621 h 3477"/>
                <a:gd name="T96" fmla="*/ 4360 w 5445"/>
                <a:gd name="T97" fmla="*/ 629 h 3477"/>
                <a:gd name="T98" fmla="*/ 4374 w 5445"/>
                <a:gd name="T99" fmla="*/ 640 h 3477"/>
                <a:gd name="T100" fmla="*/ 4381 w 5445"/>
                <a:gd name="T101" fmla="*/ 646 h 3477"/>
                <a:gd name="T102" fmla="*/ 4391 w 5445"/>
                <a:gd name="T103" fmla="*/ 662 h 3477"/>
                <a:gd name="T104" fmla="*/ 5445 w 5445"/>
                <a:gd name="T105" fmla="*/ 172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45" h="3477">
                  <a:moveTo>
                    <a:pt x="5445" y="1720"/>
                  </a:moveTo>
                  <a:lnTo>
                    <a:pt x="5445" y="3477"/>
                  </a:lnTo>
                  <a:lnTo>
                    <a:pt x="2690" y="3477"/>
                  </a:lnTo>
                  <a:lnTo>
                    <a:pt x="186" y="972"/>
                  </a:lnTo>
                  <a:lnTo>
                    <a:pt x="186" y="972"/>
                  </a:lnTo>
                  <a:lnTo>
                    <a:pt x="165" y="954"/>
                  </a:lnTo>
                  <a:lnTo>
                    <a:pt x="145" y="934"/>
                  </a:lnTo>
                  <a:lnTo>
                    <a:pt x="127" y="913"/>
                  </a:lnTo>
                  <a:lnTo>
                    <a:pt x="110" y="893"/>
                  </a:lnTo>
                  <a:lnTo>
                    <a:pt x="92" y="870"/>
                  </a:lnTo>
                  <a:lnTo>
                    <a:pt x="77" y="847"/>
                  </a:lnTo>
                  <a:lnTo>
                    <a:pt x="64" y="822"/>
                  </a:lnTo>
                  <a:lnTo>
                    <a:pt x="51" y="798"/>
                  </a:lnTo>
                  <a:lnTo>
                    <a:pt x="39" y="772"/>
                  </a:lnTo>
                  <a:lnTo>
                    <a:pt x="29" y="745"/>
                  </a:lnTo>
                  <a:lnTo>
                    <a:pt x="21" y="719"/>
                  </a:lnTo>
                  <a:lnTo>
                    <a:pt x="13" y="691"/>
                  </a:lnTo>
                  <a:lnTo>
                    <a:pt x="7" y="662"/>
                  </a:lnTo>
                  <a:lnTo>
                    <a:pt x="4" y="633"/>
                  </a:lnTo>
                  <a:lnTo>
                    <a:pt x="1" y="605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1" y="548"/>
                  </a:lnTo>
                  <a:lnTo>
                    <a:pt x="3" y="522"/>
                  </a:lnTo>
                  <a:lnTo>
                    <a:pt x="6" y="496"/>
                  </a:lnTo>
                  <a:lnTo>
                    <a:pt x="11" y="470"/>
                  </a:lnTo>
                  <a:lnTo>
                    <a:pt x="16" y="446"/>
                  </a:lnTo>
                  <a:lnTo>
                    <a:pt x="23" y="420"/>
                  </a:lnTo>
                  <a:lnTo>
                    <a:pt x="31" y="397"/>
                  </a:lnTo>
                  <a:lnTo>
                    <a:pt x="41" y="373"/>
                  </a:lnTo>
                  <a:lnTo>
                    <a:pt x="51" y="350"/>
                  </a:lnTo>
                  <a:lnTo>
                    <a:pt x="62" y="328"/>
                  </a:lnTo>
                  <a:lnTo>
                    <a:pt x="75" y="306"/>
                  </a:lnTo>
                  <a:lnTo>
                    <a:pt x="89" y="285"/>
                  </a:lnTo>
                  <a:lnTo>
                    <a:pt x="103" y="265"/>
                  </a:lnTo>
                  <a:lnTo>
                    <a:pt x="119" y="245"/>
                  </a:lnTo>
                  <a:lnTo>
                    <a:pt x="135" y="227"/>
                  </a:lnTo>
                  <a:lnTo>
                    <a:pt x="152" y="209"/>
                  </a:lnTo>
                  <a:lnTo>
                    <a:pt x="170" y="192"/>
                  </a:lnTo>
                  <a:lnTo>
                    <a:pt x="188" y="176"/>
                  </a:lnTo>
                  <a:lnTo>
                    <a:pt x="208" y="160"/>
                  </a:lnTo>
                  <a:lnTo>
                    <a:pt x="228" y="146"/>
                  </a:lnTo>
                  <a:lnTo>
                    <a:pt x="249" y="132"/>
                  </a:lnTo>
                  <a:lnTo>
                    <a:pt x="271" y="119"/>
                  </a:lnTo>
                  <a:lnTo>
                    <a:pt x="293" y="108"/>
                  </a:lnTo>
                  <a:lnTo>
                    <a:pt x="316" y="98"/>
                  </a:lnTo>
                  <a:lnTo>
                    <a:pt x="340" y="88"/>
                  </a:lnTo>
                  <a:lnTo>
                    <a:pt x="364" y="80"/>
                  </a:lnTo>
                  <a:lnTo>
                    <a:pt x="388" y="73"/>
                  </a:lnTo>
                  <a:lnTo>
                    <a:pt x="414" y="68"/>
                  </a:lnTo>
                  <a:lnTo>
                    <a:pt x="439" y="63"/>
                  </a:lnTo>
                  <a:lnTo>
                    <a:pt x="464" y="60"/>
                  </a:lnTo>
                  <a:lnTo>
                    <a:pt x="491" y="58"/>
                  </a:lnTo>
                  <a:lnTo>
                    <a:pt x="517" y="57"/>
                  </a:lnTo>
                  <a:lnTo>
                    <a:pt x="575" y="115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1" y="1"/>
                  </a:lnTo>
                  <a:lnTo>
                    <a:pt x="628" y="3"/>
                  </a:lnTo>
                  <a:lnTo>
                    <a:pt x="653" y="7"/>
                  </a:lnTo>
                  <a:lnTo>
                    <a:pt x="679" y="11"/>
                  </a:lnTo>
                  <a:lnTo>
                    <a:pt x="704" y="17"/>
                  </a:lnTo>
                  <a:lnTo>
                    <a:pt x="728" y="24"/>
                  </a:lnTo>
                  <a:lnTo>
                    <a:pt x="752" y="32"/>
                  </a:lnTo>
                  <a:lnTo>
                    <a:pt x="775" y="41"/>
                  </a:lnTo>
                  <a:lnTo>
                    <a:pt x="798" y="51"/>
                  </a:lnTo>
                  <a:lnTo>
                    <a:pt x="821" y="63"/>
                  </a:lnTo>
                  <a:lnTo>
                    <a:pt x="842" y="75"/>
                  </a:lnTo>
                  <a:lnTo>
                    <a:pt x="864" y="88"/>
                  </a:lnTo>
                  <a:lnTo>
                    <a:pt x="884" y="103"/>
                  </a:lnTo>
                  <a:lnTo>
                    <a:pt x="903" y="118"/>
                  </a:lnTo>
                  <a:lnTo>
                    <a:pt x="922" y="134"/>
                  </a:lnTo>
                  <a:lnTo>
                    <a:pt x="940" y="152"/>
                  </a:lnTo>
                  <a:lnTo>
                    <a:pt x="940" y="152"/>
                  </a:lnTo>
                  <a:lnTo>
                    <a:pt x="2590" y="1803"/>
                  </a:lnTo>
                  <a:lnTo>
                    <a:pt x="3146" y="282"/>
                  </a:lnTo>
                  <a:lnTo>
                    <a:pt x="3146" y="282"/>
                  </a:lnTo>
                  <a:lnTo>
                    <a:pt x="3151" y="273"/>
                  </a:lnTo>
                  <a:lnTo>
                    <a:pt x="3154" y="265"/>
                  </a:lnTo>
                  <a:lnTo>
                    <a:pt x="3160" y="258"/>
                  </a:lnTo>
                  <a:lnTo>
                    <a:pt x="3166" y="251"/>
                  </a:lnTo>
                  <a:lnTo>
                    <a:pt x="3173" y="244"/>
                  </a:lnTo>
                  <a:lnTo>
                    <a:pt x="3180" y="238"/>
                  </a:lnTo>
                  <a:lnTo>
                    <a:pt x="3187" y="234"/>
                  </a:lnTo>
                  <a:lnTo>
                    <a:pt x="3195" y="229"/>
                  </a:lnTo>
                  <a:lnTo>
                    <a:pt x="3203" y="225"/>
                  </a:lnTo>
                  <a:lnTo>
                    <a:pt x="3212" y="223"/>
                  </a:lnTo>
                  <a:lnTo>
                    <a:pt x="3220" y="222"/>
                  </a:lnTo>
                  <a:lnTo>
                    <a:pt x="3229" y="221"/>
                  </a:lnTo>
                  <a:lnTo>
                    <a:pt x="3239" y="221"/>
                  </a:lnTo>
                  <a:lnTo>
                    <a:pt x="3248" y="222"/>
                  </a:lnTo>
                  <a:lnTo>
                    <a:pt x="3257" y="223"/>
                  </a:lnTo>
                  <a:lnTo>
                    <a:pt x="3266" y="227"/>
                  </a:lnTo>
                  <a:lnTo>
                    <a:pt x="3805" y="424"/>
                  </a:lnTo>
                  <a:lnTo>
                    <a:pt x="4343" y="621"/>
                  </a:lnTo>
                  <a:lnTo>
                    <a:pt x="4343" y="621"/>
                  </a:lnTo>
                  <a:lnTo>
                    <a:pt x="4351" y="624"/>
                  </a:lnTo>
                  <a:lnTo>
                    <a:pt x="4360" y="629"/>
                  </a:lnTo>
                  <a:lnTo>
                    <a:pt x="4367" y="633"/>
                  </a:lnTo>
                  <a:lnTo>
                    <a:pt x="4374" y="640"/>
                  </a:lnTo>
                  <a:lnTo>
                    <a:pt x="4374" y="640"/>
                  </a:lnTo>
                  <a:lnTo>
                    <a:pt x="4381" y="646"/>
                  </a:lnTo>
                  <a:lnTo>
                    <a:pt x="4387" y="654"/>
                  </a:lnTo>
                  <a:lnTo>
                    <a:pt x="4391" y="662"/>
                  </a:lnTo>
                  <a:lnTo>
                    <a:pt x="4396" y="670"/>
                  </a:lnTo>
                  <a:lnTo>
                    <a:pt x="5445" y="1720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4E237DAE-58EC-4A29-8114-D9FA09CB0F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" y="1208"/>
              <a:ext cx="3566" cy="2032"/>
            </a:xfrm>
            <a:custGeom>
              <a:avLst/>
              <a:gdLst>
                <a:gd name="T0" fmla="*/ 48 w 7132"/>
                <a:gd name="T1" fmla="*/ 3191 h 4064"/>
                <a:gd name="T2" fmla="*/ 46 w 7132"/>
                <a:gd name="T3" fmla="*/ 3184 h 4064"/>
                <a:gd name="T4" fmla="*/ 43 w 7132"/>
                <a:gd name="T5" fmla="*/ 3154 h 4064"/>
                <a:gd name="T6" fmla="*/ 10 w 7132"/>
                <a:gd name="T7" fmla="*/ 3026 h 4064"/>
                <a:gd name="T8" fmla="*/ 1 w 7132"/>
                <a:gd name="T9" fmla="*/ 2927 h 4064"/>
                <a:gd name="T10" fmla="*/ 7 w 7132"/>
                <a:gd name="T11" fmla="*/ 2808 h 4064"/>
                <a:gd name="T12" fmla="*/ 43 w 7132"/>
                <a:gd name="T13" fmla="*/ 2542 h 4064"/>
                <a:gd name="T14" fmla="*/ 136 w 7132"/>
                <a:gd name="T15" fmla="*/ 2019 h 4064"/>
                <a:gd name="T16" fmla="*/ 159 w 7132"/>
                <a:gd name="T17" fmla="*/ 1892 h 4064"/>
                <a:gd name="T18" fmla="*/ 9 w 7132"/>
                <a:gd name="T19" fmla="*/ 1490 h 4064"/>
                <a:gd name="T20" fmla="*/ 1 w 7132"/>
                <a:gd name="T21" fmla="*/ 1474 h 4064"/>
                <a:gd name="T22" fmla="*/ 3 w 7132"/>
                <a:gd name="T23" fmla="*/ 1454 h 4064"/>
                <a:gd name="T24" fmla="*/ 20 w 7132"/>
                <a:gd name="T25" fmla="*/ 1437 h 4064"/>
                <a:gd name="T26" fmla="*/ 39 w 7132"/>
                <a:gd name="T27" fmla="*/ 1435 h 4064"/>
                <a:gd name="T28" fmla="*/ 57 w 7132"/>
                <a:gd name="T29" fmla="*/ 1445 h 4064"/>
                <a:gd name="T30" fmla="*/ 253 w 7132"/>
                <a:gd name="T31" fmla="*/ 1460 h 4064"/>
                <a:gd name="T32" fmla="*/ 321 w 7132"/>
                <a:gd name="T33" fmla="*/ 1218 h 4064"/>
                <a:gd name="T34" fmla="*/ 385 w 7132"/>
                <a:gd name="T35" fmla="*/ 1044 h 4064"/>
                <a:gd name="T36" fmla="*/ 441 w 7132"/>
                <a:gd name="T37" fmla="*/ 939 h 4064"/>
                <a:gd name="T38" fmla="*/ 418 w 7132"/>
                <a:gd name="T39" fmla="*/ 886 h 4064"/>
                <a:gd name="T40" fmla="*/ 367 w 7132"/>
                <a:gd name="T41" fmla="*/ 802 h 4064"/>
                <a:gd name="T42" fmla="*/ 354 w 7132"/>
                <a:gd name="T43" fmla="*/ 741 h 4064"/>
                <a:gd name="T44" fmla="*/ 356 w 7132"/>
                <a:gd name="T45" fmla="*/ 700 h 4064"/>
                <a:gd name="T46" fmla="*/ 380 w 7132"/>
                <a:gd name="T47" fmla="*/ 613 h 4064"/>
                <a:gd name="T48" fmla="*/ 432 w 7132"/>
                <a:gd name="T49" fmla="*/ 544 h 4064"/>
                <a:gd name="T50" fmla="*/ 504 w 7132"/>
                <a:gd name="T51" fmla="*/ 498 h 4064"/>
                <a:gd name="T52" fmla="*/ 569 w 7132"/>
                <a:gd name="T53" fmla="*/ 393 h 4064"/>
                <a:gd name="T54" fmla="*/ 551 w 7132"/>
                <a:gd name="T55" fmla="*/ 392 h 4064"/>
                <a:gd name="T56" fmla="*/ 541 w 7132"/>
                <a:gd name="T57" fmla="*/ 382 h 4064"/>
                <a:gd name="T58" fmla="*/ 540 w 7132"/>
                <a:gd name="T59" fmla="*/ 19 h 4064"/>
                <a:gd name="T60" fmla="*/ 548 w 7132"/>
                <a:gd name="T61" fmla="*/ 4 h 4064"/>
                <a:gd name="T62" fmla="*/ 633 w 7132"/>
                <a:gd name="T63" fmla="*/ 0 h 4064"/>
                <a:gd name="T64" fmla="*/ 643 w 7132"/>
                <a:gd name="T65" fmla="*/ 4 h 4064"/>
                <a:gd name="T66" fmla="*/ 2825 w 7132"/>
                <a:gd name="T67" fmla="*/ 2136 h 4064"/>
                <a:gd name="T68" fmla="*/ 3073 w 7132"/>
                <a:gd name="T69" fmla="*/ 1920 h 4064"/>
                <a:gd name="T70" fmla="*/ 3229 w 7132"/>
                <a:gd name="T71" fmla="*/ 1823 h 4064"/>
                <a:gd name="T72" fmla="*/ 3453 w 7132"/>
                <a:gd name="T73" fmla="*/ 1720 h 4064"/>
                <a:gd name="T74" fmla="*/ 3694 w 7132"/>
                <a:gd name="T75" fmla="*/ 1654 h 4064"/>
                <a:gd name="T76" fmla="*/ 3948 w 7132"/>
                <a:gd name="T77" fmla="*/ 1624 h 4064"/>
                <a:gd name="T78" fmla="*/ 4095 w 7132"/>
                <a:gd name="T79" fmla="*/ 1625 h 4064"/>
                <a:gd name="T80" fmla="*/ 4254 w 7132"/>
                <a:gd name="T81" fmla="*/ 1640 h 4064"/>
                <a:gd name="T82" fmla="*/ 4408 w 7132"/>
                <a:gd name="T83" fmla="*/ 1670 h 4064"/>
                <a:gd name="T84" fmla="*/ 4555 w 7132"/>
                <a:gd name="T85" fmla="*/ 1714 h 4064"/>
                <a:gd name="T86" fmla="*/ 4698 w 7132"/>
                <a:gd name="T87" fmla="*/ 1771 h 4064"/>
                <a:gd name="T88" fmla="*/ 4833 w 7132"/>
                <a:gd name="T89" fmla="*/ 1841 h 4064"/>
                <a:gd name="T90" fmla="*/ 4960 w 7132"/>
                <a:gd name="T91" fmla="*/ 1923 h 4064"/>
                <a:gd name="T92" fmla="*/ 5079 w 7132"/>
                <a:gd name="T93" fmla="*/ 2017 h 4064"/>
                <a:gd name="T94" fmla="*/ 7132 w 7132"/>
                <a:gd name="T95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32" h="4064">
                  <a:moveTo>
                    <a:pt x="7132" y="4064"/>
                  </a:moveTo>
                  <a:lnTo>
                    <a:pt x="921" y="4064"/>
                  </a:lnTo>
                  <a:lnTo>
                    <a:pt x="48" y="3191"/>
                  </a:lnTo>
                  <a:lnTo>
                    <a:pt x="48" y="3191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7" y="3188"/>
                  </a:lnTo>
                  <a:lnTo>
                    <a:pt x="46" y="3184"/>
                  </a:lnTo>
                  <a:lnTo>
                    <a:pt x="45" y="3174"/>
                  </a:lnTo>
                  <a:lnTo>
                    <a:pt x="45" y="3174"/>
                  </a:lnTo>
                  <a:lnTo>
                    <a:pt x="45" y="3164"/>
                  </a:lnTo>
                  <a:lnTo>
                    <a:pt x="43" y="3154"/>
                  </a:lnTo>
                  <a:lnTo>
                    <a:pt x="38" y="3132"/>
                  </a:lnTo>
                  <a:lnTo>
                    <a:pt x="23" y="3080"/>
                  </a:lnTo>
                  <a:lnTo>
                    <a:pt x="15" y="3045"/>
                  </a:lnTo>
                  <a:lnTo>
                    <a:pt x="10" y="3026"/>
                  </a:lnTo>
                  <a:lnTo>
                    <a:pt x="8" y="3005"/>
                  </a:lnTo>
                  <a:lnTo>
                    <a:pt x="4" y="2981"/>
                  </a:lnTo>
                  <a:lnTo>
                    <a:pt x="2" y="2956"/>
                  </a:lnTo>
                  <a:lnTo>
                    <a:pt x="1" y="2927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2" y="2858"/>
                  </a:lnTo>
                  <a:lnTo>
                    <a:pt x="7" y="2808"/>
                  </a:lnTo>
                  <a:lnTo>
                    <a:pt x="12" y="2750"/>
                  </a:lnTo>
                  <a:lnTo>
                    <a:pt x="22" y="2685"/>
                  </a:lnTo>
                  <a:lnTo>
                    <a:pt x="32" y="2615"/>
                  </a:lnTo>
                  <a:lnTo>
                    <a:pt x="43" y="2542"/>
                  </a:lnTo>
                  <a:lnTo>
                    <a:pt x="68" y="2392"/>
                  </a:lnTo>
                  <a:lnTo>
                    <a:pt x="93" y="2250"/>
                  </a:lnTo>
                  <a:lnTo>
                    <a:pt x="115" y="2131"/>
                  </a:lnTo>
                  <a:lnTo>
                    <a:pt x="136" y="2019"/>
                  </a:lnTo>
                  <a:lnTo>
                    <a:pt x="136" y="2019"/>
                  </a:lnTo>
                  <a:lnTo>
                    <a:pt x="142" y="1984"/>
                  </a:lnTo>
                  <a:lnTo>
                    <a:pt x="159" y="1892"/>
                  </a:lnTo>
                  <a:lnTo>
                    <a:pt x="159" y="1892"/>
                  </a:lnTo>
                  <a:lnTo>
                    <a:pt x="178" y="1796"/>
                  </a:lnTo>
                  <a:lnTo>
                    <a:pt x="201" y="1682"/>
                  </a:lnTo>
                  <a:lnTo>
                    <a:pt x="10" y="1491"/>
                  </a:lnTo>
                  <a:lnTo>
                    <a:pt x="9" y="1490"/>
                  </a:lnTo>
                  <a:lnTo>
                    <a:pt x="9" y="1490"/>
                  </a:lnTo>
                  <a:lnTo>
                    <a:pt x="5" y="1485"/>
                  </a:lnTo>
                  <a:lnTo>
                    <a:pt x="2" y="1480"/>
                  </a:lnTo>
                  <a:lnTo>
                    <a:pt x="1" y="1474"/>
                  </a:lnTo>
                  <a:lnTo>
                    <a:pt x="0" y="1467"/>
                  </a:lnTo>
                  <a:lnTo>
                    <a:pt x="0" y="1467"/>
                  </a:lnTo>
                  <a:lnTo>
                    <a:pt x="1" y="1460"/>
                  </a:lnTo>
                  <a:lnTo>
                    <a:pt x="3" y="1454"/>
                  </a:lnTo>
                  <a:lnTo>
                    <a:pt x="5" y="1448"/>
                  </a:lnTo>
                  <a:lnTo>
                    <a:pt x="10" y="1444"/>
                  </a:lnTo>
                  <a:lnTo>
                    <a:pt x="15" y="1439"/>
                  </a:lnTo>
                  <a:lnTo>
                    <a:pt x="20" y="1437"/>
                  </a:lnTo>
                  <a:lnTo>
                    <a:pt x="26" y="1435"/>
                  </a:lnTo>
                  <a:lnTo>
                    <a:pt x="33" y="1435"/>
                  </a:lnTo>
                  <a:lnTo>
                    <a:pt x="33" y="1435"/>
                  </a:lnTo>
                  <a:lnTo>
                    <a:pt x="39" y="1435"/>
                  </a:lnTo>
                  <a:lnTo>
                    <a:pt x="45" y="1436"/>
                  </a:lnTo>
                  <a:lnTo>
                    <a:pt x="49" y="1438"/>
                  </a:lnTo>
                  <a:lnTo>
                    <a:pt x="54" y="1442"/>
                  </a:lnTo>
                  <a:lnTo>
                    <a:pt x="57" y="1445"/>
                  </a:lnTo>
                  <a:lnTo>
                    <a:pt x="61" y="1450"/>
                  </a:lnTo>
                  <a:lnTo>
                    <a:pt x="63" y="1454"/>
                  </a:lnTo>
                  <a:lnTo>
                    <a:pt x="65" y="1460"/>
                  </a:lnTo>
                  <a:lnTo>
                    <a:pt x="253" y="1460"/>
                  </a:lnTo>
                  <a:lnTo>
                    <a:pt x="253" y="1460"/>
                  </a:lnTo>
                  <a:lnTo>
                    <a:pt x="275" y="1377"/>
                  </a:lnTo>
                  <a:lnTo>
                    <a:pt x="298" y="1296"/>
                  </a:lnTo>
                  <a:lnTo>
                    <a:pt x="321" y="1218"/>
                  </a:lnTo>
                  <a:lnTo>
                    <a:pt x="346" y="1144"/>
                  </a:lnTo>
                  <a:lnTo>
                    <a:pt x="359" y="1109"/>
                  </a:lnTo>
                  <a:lnTo>
                    <a:pt x="373" y="1075"/>
                  </a:lnTo>
                  <a:lnTo>
                    <a:pt x="385" y="1044"/>
                  </a:lnTo>
                  <a:lnTo>
                    <a:pt x="399" y="1014"/>
                  </a:lnTo>
                  <a:lnTo>
                    <a:pt x="413" y="986"/>
                  </a:lnTo>
                  <a:lnTo>
                    <a:pt x="427" y="962"/>
                  </a:lnTo>
                  <a:lnTo>
                    <a:pt x="441" y="939"/>
                  </a:lnTo>
                  <a:lnTo>
                    <a:pt x="455" y="920"/>
                  </a:lnTo>
                  <a:lnTo>
                    <a:pt x="455" y="920"/>
                  </a:lnTo>
                  <a:lnTo>
                    <a:pt x="436" y="904"/>
                  </a:lnTo>
                  <a:lnTo>
                    <a:pt x="418" y="886"/>
                  </a:lnTo>
                  <a:lnTo>
                    <a:pt x="403" y="868"/>
                  </a:lnTo>
                  <a:lnTo>
                    <a:pt x="389" y="847"/>
                  </a:lnTo>
                  <a:lnTo>
                    <a:pt x="376" y="825"/>
                  </a:lnTo>
                  <a:lnTo>
                    <a:pt x="367" y="802"/>
                  </a:lnTo>
                  <a:lnTo>
                    <a:pt x="360" y="778"/>
                  </a:lnTo>
                  <a:lnTo>
                    <a:pt x="356" y="753"/>
                  </a:lnTo>
                  <a:lnTo>
                    <a:pt x="356" y="753"/>
                  </a:lnTo>
                  <a:lnTo>
                    <a:pt x="354" y="741"/>
                  </a:lnTo>
                  <a:lnTo>
                    <a:pt x="354" y="741"/>
                  </a:lnTo>
                  <a:lnTo>
                    <a:pt x="354" y="723"/>
                  </a:lnTo>
                  <a:lnTo>
                    <a:pt x="354" y="723"/>
                  </a:lnTo>
                  <a:lnTo>
                    <a:pt x="356" y="700"/>
                  </a:lnTo>
                  <a:lnTo>
                    <a:pt x="358" y="677"/>
                  </a:lnTo>
                  <a:lnTo>
                    <a:pt x="364" y="655"/>
                  </a:lnTo>
                  <a:lnTo>
                    <a:pt x="370" y="634"/>
                  </a:lnTo>
                  <a:lnTo>
                    <a:pt x="380" y="613"/>
                  </a:lnTo>
                  <a:lnTo>
                    <a:pt x="390" y="595"/>
                  </a:lnTo>
                  <a:lnTo>
                    <a:pt x="403" y="576"/>
                  </a:lnTo>
                  <a:lnTo>
                    <a:pt x="415" y="560"/>
                  </a:lnTo>
                  <a:lnTo>
                    <a:pt x="432" y="544"/>
                  </a:lnTo>
                  <a:lnTo>
                    <a:pt x="448" y="530"/>
                  </a:lnTo>
                  <a:lnTo>
                    <a:pt x="465" y="518"/>
                  </a:lnTo>
                  <a:lnTo>
                    <a:pt x="484" y="507"/>
                  </a:lnTo>
                  <a:lnTo>
                    <a:pt x="504" y="498"/>
                  </a:lnTo>
                  <a:lnTo>
                    <a:pt x="525" y="490"/>
                  </a:lnTo>
                  <a:lnTo>
                    <a:pt x="547" y="484"/>
                  </a:lnTo>
                  <a:lnTo>
                    <a:pt x="569" y="481"/>
                  </a:lnTo>
                  <a:lnTo>
                    <a:pt x="569" y="393"/>
                  </a:lnTo>
                  <a:lnTo>
                    <a:pt x="558" y="393"/>
                  </a:lnTo>
                  <a:lnTo>
                    <a:pt x="558" y="393"/>
                  </a:lnTo>
                  <a:lnTo>
                    <a:pt x="555" y="393"/>
                  </a:lnTo>
                  <a:lnTo>
                    <a:pt x="551" y="392"/>
                  </a:lnTo>
                  <a:lnTo>
                    <a:pt x="548" y="391"/>
                  </a:lnTo>
                  <a:lnTo>
                    <a:pt x="546" y="388"/>
                  </a:lnTo>
                  <a:lnTo>
                    <a:pt x="543" y="385"/>
                  </a:lnTo>
                  <a:lnTo>
                    <a:pt x="541" y="382"/>
                  </a:lnTo>
                  <a:lnTo>
                    <a:pt x="540" y="378"/>
                  </a:lnTo>
                  <a:lnTo>
                    <a:pt x="540" y="375"/>
                  </a:lnTo>
                  <a:lnTo>
                    <a:pt x="540" y="19"/>
                  </a:lnTo>
                  <a:lnTo>
                    <a:pt x="540" y="19"/>
                  </a:lnTo>
                  <a:lnTo>
                    <a:pt x="540" y="15"/>
                  </a:lnTo>
                  <a:lnTo>
                    <a:pt x="541" y="12"/>
                  </a:lnTo>
                  <a:lnTo>
                    <a:pt x="546" y="6"/>
                  </a:lnTo>
                  <a:lnTo>
                    <a:pt x="548" y="4"/>
                  </a:lnTo>
                  <a:lnTo>
                    <a:pt x="551" y="2"/>
                  </a:lnTo>
                  <a:lnTo>
                    <a:pt x="555" y="1"/>
                  </a:lnTo>
                  <a:lnTo>
                    <a:pt x="558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36" y="1"/>
                  </a:lnTo>
                  <a:lnTo>
                    <a:pt x="640" y="2"/>
                  </a:lnTo>
                  <a:lnTo>
                    <a:pt x="643" y="4"/>
                  </a:lnTo>
                  <a:lnTo>
                    <a:pt x="646" y="6"/>
                  </a:lnTo>
                  <a:lnTo>
                    <a:pt x="2800" y="2162"/>
                  </a:lnTo>
                  <a:lnTo>
                    <a:pt x="2800" y="2162"/>
                  </a:lnTo>
                  <a:lnTo>
                    <a:pt x="2825" y="2136"/>
                  </a:lnTo>
                  <a:lnTo>
                    <a:pt x="2849" y="2111"/>
                  </a:lnTo>
                  <a:lnTo>
                    <a:pt x="2873" y="2086"/>
                  </a:lnTo>
                  <a:lnTo>
                    <a:pt x="2898" y="2063"/>
                  </a:lnTo>
                  <a:lnTo>
                    <a:pt x="3073" y="1920"/>
                  </a:lnTo>
                  <a:lnTo>
                    <a:pt x="3073" y="1920"/>
                  </a:lnTo>
                  <a:lnTo>
                    <a:pt x="3124" y="1885"/>
                  </a:lnTo>
                  <a:lnTo>
                    <a:pt x="3176" y="1853"/>
                  </a:lnTo>
                  <a:lnTo>
                    <a:pt x="3229" y="1823"/>
                  </a:lnTo>
                  <a:lnTo>
                    <a:pt x="3283" y="1794"/>
                  </a:lnTo>
                  <a:lnTo>
                    <a:pt x="3338" y="1768"/>
                  </a:lnTo>
                  <a:lnTo>
                    <a:pt x="3396" y="1743"/>
                  </a:lnTo>
                  <a:lnTo>
                    <a:pt x="3453" y="1720"/>
                  </a:lnTo>
                  <a:lnTo>
                    <a:pt x="3512" y="1701"/>
                  </a:lnTo>
                  <a:lnTo>
                    <a:pt x="3572" y="1682"/>
                  </a:lnTo>
                  <a:lnTo>
                    <a:pt x="3632" y="1667"/>
                  </a:lnTo>
                  <a:lnTo>
                    <a:pt x="3694" y="1654"/>
                  </a:lnTo>
                  <a:lnTo>
                    <a:pt x="3756" y="1642"/>
                  </a:lnTo>
                  <a:lnTo>
                    <a:pt x="3820" y="1634"/>
                  </a:lnTo>
                  <a:lnTo>
                    <a:pt x="3884" y="1627"/>
                  </a:lnTo>
                  <a:lnTo>
                    <a:pt x="3948" y="1624"/>
                  </a:lnTo>
                  <a:lnTo>
                    <a:pt x="4014" y="1622"/>
                  </a:lnTo>
                  <a:lnTo>
                    <a:pt x="4014" y="1622"/>
                  </a:lnTo>
                  <a:lnTo>
                    <a:pt x="4054" y="1622"/>
                  </a:lnTo>
                  <a:lnTo>
                    <a:pt x="4095" y="1625"/>
                  </a:lnTo>
                  <a:lnTo>
                    <a:pt x="4135" y="1627"/>
                  </a:lnTo>
                  <a:lnTo>
                    <a:pt x="4175" y="1631"/>
                  </a:lnTo>
                  <a:lnTo>
                    <a:pt x="4215" y="1634"/>
                  </a:lnTo>
                  <a:lnTo>
                    <a:pt x="4254" y="1640"/>
                  </a:lnTo>
                  <a:lnTo>
                    <a:pt x="4293" y="1646"/>
                  </a:lnTo>
                  <a:lnTo>
                    <a:pt x="4331" y="1652"/>
                  </a:lnTo>
                  <a:lnTo>
                    <a:pt x="4370" y="1661"/>
                  </a:lnTo>
                  <a:lnTo>
                    <a:pt x="4408" y="1670"/>
                  </a:lnTo>
                  <a:lnTo>
                    <a:pt x="4445" y="1680"/>
                  </a:lnTo>
                  <a:lnTo>
                    <a:pt x="4483" y="1690"/>
                  </a:lnTo>
                  <a:lnTo>
                    <a:pt x="4520" y="1702"/>
                  </a:lnTo>
                  <a:lnTo>
                    <a:pt x="4555" y="1714"/>
                  </a:lnTo>
                  <a:lnTo>
                    <a:pt x="4592" y="1727"/>
                  </a:lnTo>
                  <a:lnTo>
                    <a:pt x="4628" y="1741"/>
                  </a:lnTo>
                  <a:lnTo>
                    <a:pt x="4662" y="1756"/>
                  </a:lnTo>
                  <a:lnTo>
                    <a:pt x="4698" y="1771"/>
                  </a:lnTo>
                  <a:lnTo>
                    <a:pt x="4733" y="1788"/>
                  </a:lnTo>
                  <a:lnTo>
                    <a:pt x="4766" y="1805"/>
                  </a:lnTo>
                  <a:lnTo>
                    <a:pt x="4800" y="1823"/>
                  </a:lnTo>
                  <a:lnTo>
                    <a:pt x="4833" y="1841"/>
                  </a:lnTo>
                  <a:lnTo>
                    <a:pt x="4865" y="1861"/>
                  </a:lnTo>
                  <a:lnTo>
                    <a:pt x="4897" y="1881"/>
                  </a:lnTo>
                  <a:lnTo>
                    <a:pt x="4929" y="1901"/>
                  </a:lnTo>
                  <a:lnTo>
                    <a:pt x="4960" y="1923"/>
                  </a:lnTo>
                  <a:lnTo>
                    <a:pt x="4991" y="1945"/>
                  </a:lnTo>
                  <a:lnTo>
                    <a:pt x="5021" y="1968"/>
                  </a:lnTo>
                  <a:lnTo>
                    <a:pt x="5051" y="1992"/>
                  </a:lnTo>
                  <a:lnTo>
                    <a:pt x="5079" y="2017"/>
                  </a:lnTo>
                  <a:lnTo>
                    <a:pt x="5107" y="2041"/>
                  </a:lnTo>
                  <a:lnTo>
                    <a:pt x="5135" y="2067"/>
                  </a:lnTo>
                  <a:lnTo>
                    <a:pt x="5206" y="2138"/>
                  </a:lnTo>
                  <a:lnTo>
                    <a:pt x="7132" y="4064"/>
                  </a:lnTo>
                  <a:close/>
                </a:path>
              </a:pathLst>
            </a:custGeom>
            <a:solidFill>
              <a:srgbClr val="00B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D33F-DB4D-4CA7-A69B-2362EE2CA762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AEE21A8-F229-4F4F-AC59-1138E5CD6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" y="457"/>
            <a:ext cx="9144000" cy="5142586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F363609C-D3C4-4C2C-9BCC-346154FE4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3518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Mathematics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0C0523A-E3E6-449E-8856-00904D0D82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121098"/>
            <a:ext cx="8208912" cy="4524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94309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1642851" y="1642852"/>
            <a:ext cx="5143500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98" y="915566"/>
            <a:ext cx="6829002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96CF6D-BD09-4169-97F7-CF1ECABE6EB3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857798" y="2057202"/>
            <a:ext cx="6818658" cy="244827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1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1642851" y="1642852"/>
            <a:ext cx="5143500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98" y="915566"/>
            <a:ext cx="6829002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C4595E5-A5BE-4DCC-92A5-858A9CBDF117}" type="datetime1">
              <a:rPr lang="fr-FR" smtClean="0"/>
              <a:t>06/11/2020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857798" y="2057202"/>
            <a:ext cx="6818658" cy="244827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6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4402138"/>
            <a:ext cx="9144000" cy="74136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C734A5-A988-4EB6-9D5B-F55C8906C92D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419622"/>
            <a:ext cx="8208912" cy="2982516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Templateswise.com - Mathematics P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4402138"/>
            <a:ext cx="9144000" cy="74136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1BCB81-0574-49D8-960D-73E96FB7A9BD}" type="datetime1">
              <a:rPr lang="fr-FR" smtClean="0"/>
              <a:t>06/11/2020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419622"/>
            <a:ext cx="8208912" cy="2982516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5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AC4F-D0A4-4F9C-9103-67E58CC9A516}" type="datetime1">
              <a:rPr lang="fr-FR" smtClean="0"/>
              <a:t>06/11/2020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355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24CEA-755F-47F7-B3A9-5761AB7067F0}" type="datetime1">
              <a:rPr lang="fr-FR" smtClean="0"/>
              <a:t>06/11/2020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454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C4BA-C4E5-4EB5-9EF1-D8854542105E}" type="datetime1">
              <a:rPr lang="fr-FR" smtClean="0"/>
              <a:t>06/11/2020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5685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BE7-E4E4-4678-962E-EAD0DB280A0C}" type="datetime1">
              <a:rPr lang="fr-FR" smtClean="0"/>
              <a:t>06/11/2020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4844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7D27-0290-40EA-B282-A87600980944}" type="datetime1">
              <a:rPr lang="fr-FR" smtClean="0"/>
              <a:t>06/11/2020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572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308C-192E-4408-A7BB-569D9AAB0288}" type="datetime1">
              <a:rPr lang="fr-FR" smtClean="0"/>
              <a:t>06/11/2020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154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12A7D9B-8B9F-47AC-93CD-35AA49C199B3}" type="datetime1">
              <a:rPr lang="fr-FR" smtClean="0"/>
              <a:t>06/11/2020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3" r:id="rId3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hf sldNum="0" hdr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23529-498A-475F-97D7-3F5C9257F7CD}" type="datetime1">
              <a:rPr lang="fr-FR" smtClean="0"/>
              <a:t>06/11/2020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767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hf sldNum="0" hdr="0"/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D794DE4-F4BE-425B-97BA-F76BF272FFED}" type="datetime5">
              <a:rPr lang="en-US" smtClean="0"/>
              <a:t>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8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hf sldNum="0" hdr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318E4C-5DCD-435C-B04A-AC8686022559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Дупало Мирјана ОШ "Краљ Петар II 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gif"/><Relationship Id="rId7" Type="http://schemas.openxmlformats.org/officeDocument/2006/relationships/image" Target="../media/image2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4896532" y="3176419"/>
            <a:ext cx="2247220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63">
              <a:defRPr/>
            </a:pPr>
            <a:r>
              <a:rPr lang="en-US" sz="253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IV </a:t>
            </a:r>
            <a:r>
              <a:rPr lang="sr-Cyrl-RS" sz="2531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 РАЗРЕД</a:t>
            </a:r>
            <a:endParaRPr lang="sr-Latn-RS" sz="2531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50" y="1446755"/>
            <a:ext cx="3838702" cy="12494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07" y="1238001"/>
            <a:ext cx="1184575" cy="1458162"/>
          </a:xfrm>
          <a:prstGeom prst="rect">
            <a:avLst/>
          </a:prstGeom>
        </p:spPr>
      </p:pic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A900B624-7F30-4958-BF60-B72A2A1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F6F57A7C-0D33-4A54-8E3F-EADE9ABE1D6E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06/11/2020</a:t>
            </a:fld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BAE32C7-A589-4C76-9E08-1DC80532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ДУПАЛО МИРЈАНА ОШ" КРАЉ ПЕТАР II КАРАЂОРЂЕВИЋ"</a:t>
            </a:r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BF5C1D6-4DDF-462A-8C7D-AA295CD2F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32" y="3905499"/>
            <a:ext cx="1971675" cy="7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 "Краљ Петар II 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>
            <a:off x="282879" y="-486703"/>
            <a:ext cx="3645146" cy="13327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1" i="0" u="none" strike="noStrike" kern="1200" cap="none" spc="50" normalizeH="0" baseline="0" noProof="0" dirty="0">
                <a:ln w="9525" cmpd="sng">
                  <a:solidFill>
                    <a:srgbClr val="FA754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A7541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ЗАДАТАК</a:t>
            </a:r>
            <a:endParaRPr kumimoji="0" lang="sr-Latn-RS" sz="5400" b="1" i="0" u="none" strike="noStrike" kern="1200" cap="none" spc="50" normalizeH="0" baseline="0" noProof="0" dirty="0">
              <a:ln w="9525" cmpd="sng">
                <a:solidFill>
                  <a:srgbClr val="FA754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A7541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id="{EBA658AB-2741-4C5E-B215-CD7D7F49A455}"/>
              </a:ext>
            </a:extLst>
          </p:cNvPr>
          <p:cNvCxnSpPr>
            <a:cxnSpLocks/>
          </p:cNvCxnSpPr>
          <p:nvPr/>
        </p:nvCxnSpPr>
        <p:spPr>
          <a:xfrm>
            <a:off x="3059832" y="1275606"/>
            <a:ext cx="0" cy="1440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id="{2266C07F-29B6-4299-ADA3-1942A701A4D0}"/>
              </a:ext>
            </a:extLst>
          </p:cNvPr>
          <p:cNvCxnSpPr>
            <a:cxnSpLocks/>
          </p:cNvCxnSpPr>
          <p:nvPr/>
        </p:nvCxnSpPr>
        <p:spPr>
          <a:xfrm flipH="1">
            <a:off x="3051056" y="2746261"/>
            <a:ext cx="1440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Prava linija spajanja 16">
            <a:extLst>
              <a:ext uri="{FF2B5EF4-FFF2-40B4-BE49-F238E27FC236}">
                <a16:creationId xmlns:a16="http://schemas.microsoft.com/office/drawing/2014/main" id="{97CF339E-8502-4AD9-BB04-23DCBEB6B001}"/>
              </a:ext>
            </a:extLst>
          </p:cNvPr>
          <p:cNvCxnSpPr/>
          <p:nvPr/>
        </p:nvCxnSpPr>
        <p:spPr>
          <a:xfrm>
            <a:off x="4473272" y="1275606"/>
            <a:ext cx="0" cy="1440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Prava linija spajanja 17">
            <a:extLst>
              <a:ext uri="{FF2B5EF4-FFF2-40B4-BE49-F238E27FC236}">
                <a16:creationId xmlns:a16="http://schemas.microsoft.com/office/drawing/2014/main" id="{51A81625-9D98-4B3B-84F2-0E0EBA7B385C}"/>
              </a:ext>
            </a:extLst>
          </p:cNvPr>
          <p:cNvCxnSpPr>
            <a:cxnSpLocks/>
          </p:cNvCxnSpPr>
          <p:nvPr/>
        </p:nvCxnSpPr>
        <p:spPr>
          <a:xfrm flipH="1">
            <a:off x="3059832" y="1275606"/>
            <a:ext cx="1440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Pravougaonik 20">
            <a:extLst>
              <a:ext uri="{FF2B5EF4-FFF2-40B4-BE49-F238E27FC236}">
                <a16:creationId xmlns:a16="http://schemas.microsoft.com/office/drawing/2014/main" id="{09CBCDC8-7345-4D10-B456-AFCC1128A73F}"/>
              </a:ext>
            </a:extLst>
          </p:cNvPr>
          <p:cNvSpPr/>
          <p:nvPr/>
        </p:nvSpPr>
        <p:spPr>
          <a:xfrm flipH="1">
            <a:off x="2932893" y="2571750"/>
            <a:ext cx="1495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А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Pravougaonik 21">
            <a:extLst>
              <a:ext uri="{FF2B5EF4-FFF2-40B4-BE49-F238E27FC236}">
                <a16:creationId xmlns:a16="http://schemas.microsoft.com/office/drawing/2014/main" id="{6ACE9419-E02C-40F6-B94D-E454BAE098F8}"/>
              </a:ext>
            </a:extLst>
          </p:cNvPr>
          <p:cNvSpPr/>
          <p:nvPr/>
        </p:nvSpPr>
        <p:spPr>
          <a:xfrm flipH="1">
            <a:off x="4610160" y="2495295"/>
            <a:ext cx="210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ravougaonik 22">
            <a:extLst>
              <a:ext uri="{FF2B5EF4-FFF2-40B4-BE49-F238E27FC236}">
                <a16:creationId xmlns:a16="http://schemas.microsoft.com/office/drawing/2014/main" id="{15D13A4E-BFAC-47C7-9FE1-B2EE2F4B5B55}"/>
              </a:ext>
            </a:extLst>
          </p:cNvPr>
          <p:cNvSpPr/>
          <p:nvPr/>
        </p:nvSpPr>
        <p:spPr>
          <a:xfrm flipH="1">
            <a:off x="4572000" y="857798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Pravougaonik 23">
            <a:extLst>
              <a:ext uri="{FF2B5EF4-FFF2-40B4-BE49-F238E27FC236}">
                <a16:creationId xmlns:a16="http://schemas.microsoft.com/office/drawing/2014/main" id="{7CA12747-6365-4B9D-B27E-CD0933953396}"/>
              </a:ext>
            </a:extLst>
          </p:cNvPr>
          <p:cNvSpPr/>
          <p:nvPr/>
        </p:nvSpPr>
        <p:spPr>
          <a:xfrm flipH="1">
            <a:off x="2530317" y="901772"/>
            <a:ext cx="377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16A353-73F9-4E15-989E-9B0967ECE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264" y="1697698"/>
            <a:ext cx="3262992" cy="183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AD56D61F-15AE-4764-90F7-4C7115CB8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8" y="3098728"/>
            <a:ext cx="2286000" cy="2286000"/>
          </a:xfrm>
          <a:prstGeom prst="rect">
            <a:avLst/>
          </a:prstGeom>
        </p:spPr>
      </p:pic>
      <p:sp>
        <p:nvSpPr>
          <p:cNvPr id="29" name="Pravougaonik 28">
            <a:extLst>
              <a:ext uri="{FF2B5EF4-FFF2-40B4-BE49-F238E27FC236}">
                <a16:creationId xmlns:a16="http://schemas.microsoft.com/office/drawing/2014/main" id="{4AFD764E-9C49-4735-BE09-CCEBFFB22D69}"/>
              </a:ext>
            </a:extLst>
          </p:cNvPr>
          <p:cNvSpPr/>
          <p:nvPr/>
        </p:nvSpPr>
        <p:spPr>
          <a:xfrm>
            <a:off x="3600481" y="2664082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ravougaonik 29">
            <a:extLst>
              <a:ext uri="{FF2B5EF4-FFF2-40B4-BE49-F238E27FC236}">
                <a16:creationId xmlns:a16="http://schemas.microsoft.com/office/drawing/2014/main" id="{30EC3F93-D65A-4955-8188-D81F46C280A8}"/>
              </a:ext>
            </a:extLst>
          </p:cNvPr>
          <p:cNvSpPr/>
          <p:nvPr/>
        </p:nvSpPr>
        <p:spPr>
          <a:xfrm>
            <a:off x="4471746" y="1711416"/>
            <a:ext cx="290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Pravougaonik 30">
            <a:extLst>
              <a:ext uri="{FF2B5EF4-FFF2-40B4-BE49-F238E27FC236}">
                <a16:creationId xmlns:a16="http://schemas.microsoft.com/office/drawing/2014/main" id="{7A7B21D1-9F5A-4858-B8F0-7AACCCE8930A}"/>
              </a:ext>
            </a:extLst>
          </p:cNvPr>
          <p:cNvSpPr/>
          <p:nvPr/>
        </p:nvSpPr>
        <p:spPr>
          <a:xfrm>
            <a:off x="3564525" y="84127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Pravougaonik 31">
            <a:extLst>
              <a:ext uri="{FF2B5EF4-FFF2-40B4-BE49-F238E27FC236}">
                <a16:creationId xmlns:a16="http://schemas.microsoft.com/office/drawing/2014/main" id="{5053C6CA-2D16-45F9-A473-F2D02F068DDA}"/>
              </a:ext>
            </a:extLst>
          </p:cNvPr>
          <p:cNvSpPr/>
          <p:nvPr/>
        </p:nvSpPr>
        <p:spPr>
          <a:xfrm>
            <a:off x="2691606" y="176477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Okvir za tekst 27">
                <a:extLst>
                  <a:ext uri="{FF2B5EF4-FFF2-40B4-BE49-F238E27FC236}">
                    <a16:creationId xmlns:a16="http://schemas.microsoft.com/office/drawing/2014/main" id="{B6646CE7-30FE-404C-8D52-C0DD2EE0B091}"/>
                  </a:ext>
                </a:extLst>
              </p:cNvPr>
              <p:cNvSpPr txBox="1"/>
              <p:nvPr/>
            </p:nvSpPr>
            <p:spPr>
              <a:xfrm>
                <a:off x="6348826" y="3347788"/>
                <a:ext cx="317380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ED5463">
                        <a:lumMod val="75000"/>
                      </a:srgbClr>
                    </a:solidFill>
                  </a:rPr>
                  <a:t>P</a:t>
                </a:r>
                <a:r>
                  <a:rPr lang="sr-Cyrl-RS" sz="2400" b="1" dirty="0">
                    <a:solidFill>
                      <a:srgbClr val="ED5463">
                        <a:lumMod val="75000"/>
                      </a:srgbClr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sr-Cyrl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463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8" name="Okvir za tekst 27">
                <a:extLst>
                  <a:ext uri="{FF2B5EF4-FFF2-40B4-BE49-F238E27FC236}">
                    <a16:creationId xmlns:a16="http://schemas.microsoft.com/office/drawing/2014/main" id="{B6646CE7-30FE-404C-8D52-C0DD2EE0B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826" y="3347788"/>
                <a:ext cx="3173806" cy="532966"/>
              </a:xfrm>
              <a:prstGeom prst="rect">
                <a:avLst/>
              </a:prstGeom>
              <a:blipFill>
                <a:blip r:embed="rId4"/>
                <a:stretch>
                  <a:fillRect l="-2879" b="-2272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ravougaonik 2">
            <a:extLst>
              <a:ext uri="{FF2B5EF4-FFF2-40B4-BE49-F238E27FC236}">
                <a16:creationId xmlns:a16="http://schemas.microsoft.com/office/drawing/2014/main" id="{D78352BF-89C4-4692-BD0C-886A74B61646}"/>
              </a:ext>
            </a:extLst>
          </p:cNvPr>
          <p:cNvSpPr/>
          <p:nvPr/>
        </p:nvSpPr>
        <p:spPr>
          <a:xfrm>
            <a:off x="3784376" y="1185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b="1" dirty="0">
                <a:solidFill>
                  <a:srgbClr val="49CFAE">
                    <a:lumMod val="75000"/>
                  </a:srgbClr>
                </a:solidFill>
                <a:latin typeface="Times New Roman" panose="02020603050405020304" pitchFamily="18" charset="0"/>
              </a:rPr>
              <a:t>Обим квадрата је 40</a:t>
            </a:r>
            <a:r>
              <a:rPr lang="en-US" b="1" dirty="0">
                <a:solidFill>
                  <a:srgbClr val="49CFAE">
                    <a:lumMod val="75000"/>
                  </a:srgbClr>
                </a:solidFill>
                <a:latin typeface="Times New Roman" panose="02020603050405020304" pitchFamily="18" charset="0"/>
              </a:rPr>
              <a:t>cm. </a:t>
            </a:r>
            <a:r>
              <a:rPr lang="sr-Cyrl-RS" b="1" dirty="0">
                <a:solidFill>
                  <a:srgbClr val="49CFAE">
                    <a:lumMod val="75000"/>
                  </a:srgbClr>
                </a:solidFill>
                <a:latin typeface="Times New Roman" panose="02020603050405020304" pitchFamily="18" charset="0"/>
              </a:rPr>
              <a:t>Израчунај његову површину.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49CFA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Pravougaonik 24">
            <a:extLst>
              <a:ext uri="{FF2B5EF4-FFF2-40B4-BE49-F238E27FC236}">
                <a16:creationId xmlns:a16="http://schemas.microsoft.com/office/drawing/2014/main" id="{A298F9BF-E3C2-4707-9C4E-C80479E5B723}"/>
              </a:ext>
            </a:extLst>
          </p:cNvPr>
          <p:cNvSpPr/>
          <p:nvPr/>
        </p:nvSpPr>
        <p:spPr>
          <a:xfrm>
            <a:off x="6266489" y="1075434"/>
            <a:ext cx="986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000" b="1" dirty="0">
                <a:solidFill>
                  <a:srgbClr val="49CFAE">
                    <a:lumMod val="50000"/>
                  </a:srgbClr>
                </a:solidFill>
                <a:latin typeface="Calibri"/>
              </a:rPr>
              <a:t>О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=4• а</a:t>
            </a:r>
          </a:p>
        </p:txBody>
      </p:sp>
      <p:sp>
        <p:nvSpPr>
          <p:cNvPr id="33" name="Pravougaonik 32">
            <a:extLst>
              <a:ext uri="{FF2B5EF4-FFF2-40B4-BE49-F238E27FC236}">
                <a16:creationId xmlns:a16="http://schemas.microsoft.com/office/drawing/2014/main" id="{342C266A-3184-4565-A09F-0C5D18ABB1CC}"/>
              </a:ext>
            </a:extLst>
          </p:cNvPr>
          <p:cNvSpPr/>
          <p:nvPr/>
        </p:nvSpPr>
        <p:spPr>
          <a:xfrm>
            <a:off x="6348826" y="3059105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49CFAE">
                    <a:lumMod val="50000"/>
                  </a:srgbClr>
                </a:solidFill>
                <a:latin typeface="Calibri"/>
              </a:rPr>
              <a:t>P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=?</a:t>
            </a:r>
          </a:p>
        </p:txBody>
      </p:sp>
      <p:sp>
        <p:nvSpPr>
          <p:cNvPr id="35" name="Okvir za tekst 34">
            <a:extLst>
              <a:ext uri="{FF2B5EF4-FFF2-40B4-BE49-F238E27FC236}">
                <a16:creationId xmlns:a16="http://schemas.microsoft.com/office/drawing/2014/main" id="{B1C79A12-5CFF-4BCE-8A65-5CEA12D5BD25}"/>
              </a:ext>
            </a:extLst>
          </p:cNvPr>
          <p:cNvSpPr txBox="1"/>
          <p:nvPr/>
        </p:nvSpPr>
        <p:spPr>
          <a:xfrm>
            <a:off x="6348826" y="3794549"/>
            <a:ext cx="317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srgbClr val="FA7541">
                    <a:lumMod val="75000"/>
                  </a:srgbClr>
                </a:solidFill>
                <a:latin typeface="Calibri"/>
              </a:rPr>
              <a:t>P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FA754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lang="en-US" sz="2400" b="1" dirty="0">
                <a:solidFill>
                  <a:srgbClr val="FA7541">
                    <a:lumMod val="75000"/>
                  </a:srgbClr>
                </a:solidFill>
                <a:latin typeface="Calibri"/>
              </a:rPr>
              <a:t>10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754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cm•</a:t>
            </a:r>
            <a:r>
              <a:rPr lang="en-US" sz="2400" b="1" dirty="0">
                <a:solidFill>
                  <a:srgbClr val="FA7541">
                    <a:lumMod val="75000"/>
                  </a:srgbClr>
                </a:solidFill>
                <a:latin typeface="Calibri"/>
              </a:rPr>
              <a:t>10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754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</a:t>
            </a:r>
            <a:endParaRPr kumimoji="0" lang="sr-Cyrl-RS" sz="2400" b="1" i="0" u="none" strike="noStrike" kern="1200" cap="none" spc="0" normalizeH="0" baseline="0" noProof="0" dirty="0">
              <a:ln>
                <a:noFill/>
              </a:ln>
              <a:solidFill>
                <a:srgbClr val="FA7541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FA7541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Okvir za tekst 35">
                <a:extLst>
                  <a:ext uri="{FF2B5EF4-FFF2-40B4-BE49-F238E27FC236}">
                    <a16:creationId xmlns:a16="http://schemas.microsoft.com/office/drawing/2014/main" id="{9A40743B-EB5E-4717-9F56-5B7DDBB134A1}"/>
                  </a:ext>
                </a:extLst>
              </p:cNvPr>
              <p:cNvSpPr txBox="1"/>
              <p:nvPr/>
            </p:nvSpPr>
            <p:spPr>
              <a:xfrm>
                <a:off x="6394120" y="4135733"/>
                <a:ext cx="3173806" cy="74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000" b="1" dirty="0">
                    <a:solidFill>
                      <a:srgbClr val="E64506"/>
                    </a:solidFill>
                    <a:latin typeface="Calibri"/>
                  </a:rPr>
                  <a:t>P</a:t>
                </a:r>
                <a:r>
                  <a:rPr kumimoji="0" lang="sr-Cyrl-R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64506"/>
                    </a:solidFill>
                    <a:effectLst/>
                    <a:uLnTx/>
                    <a:uFillTx/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400" b="1" i="1" smtClean="0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sr-Cyrl-R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6450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r-Latn-RS" b="1" i="0" u="none" strike="noStrike" kern="1200" cap="none" spc="0" normalizeH="0" baseline="0" noProof="0" dirty="0">
                  <a:ln>
                    <a:noFill/>
                  </a:ln>
                  <a:solidFill>
                    <a:srgbClr val="E6450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6" name="Okvir za tekst 35">
                <a:extLst>
                  <a:ext uri="{FF2B5EF4-FFF2-40B4-BE49-F238E27FC236}">
                    <a16:creationId xmlns:a16="http://schemas.microsoft.com/office/drawing/2014/main" id="{9A40743B-EB5E-4717-9F56-5B7DDBB13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120" y="4135733"/>
                <a:ext cx="3173806" cy="746999"/>
              </a:xfrm>
              <a:prstGeom prst="rect">
                <a:avLst/>
              </a:prstGeom>
              <a:blipFill>
                <a:blip r:embed="rId5"/>
                <a:stretch>
                  <a:fillRect l="-211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kvir za tekst 5">
                <a:extLst>
                  <a:ext uri="{FF2B5EF4-FFF2-40B4-BE49-F238E27FC236}">
                    <a16:creationId xmlns:a16="http://schemas.microsoft.com/office/drawing/2014/main" id="{9065EE6D-E4A7-4715-B4EC-2B2CBCD4A3A6}"/>
                  </a:ext>
                </a:extLst>
              </p:cNvPr>
              <p:cNvSpPr txBox="1"/>
              <p:nvPr/>
            </p:nvSpPr>
            <p:spPr>
              <a:xfrm>
                <a:off x="2631604" y="3794549"/>
                <a:ext cx="3456384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sr-Cyrl-RS" sz="2400" b="1" dirty="0">
                    <a:solidFill>
                      <a:srgbClr val="E0653F"/>
                    </a:solidFill>
                    <a:latin typeface="Calibri"/>
                  </a:rPr>
                  <a:t>Површина</a:t>
                </a:r>
                <a:r>
                  <a:rPr kumimoji="0" lang="sr-Cyrl-R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653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квадрата је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653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endParaRPr kumimoji="0" lang="sr-Latn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0653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Okvir za tekst 5">
                <a:extLst>
                  <a:ext uri="{FF2B5EF4-FFF2-40B4-BE49-F238E27FC236}">
                    <a16:creationId xmlns:a16="http://schemas.microsoft.com/office/drawing/2014/main" id="{9065EE6D-E4A7-4715-B4EC-2B2CBCD4A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604" y="3794549"/>
                <a:ext cx="3456384" cy="839332"/>
              </a:xfrm>
              <a:prstGeom prst="rect">
                <a:avLst/>
              </a:prstGeom>
              <a:blipFill>
                <a:blip r:embed="rId6"/>
                <a:stretch>
                  <a:fillRect l="-2822" t="-5797" b="-1594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ravougaonik 25">
            <a:extLst>
              <a:ext uri="{FF2B5EF4-FFF2-40B4-BE49-F238E27FC236}">
                <a16:creationId xmlns:a16="http://schemas.microsoft.com/office/drawing/2014/main" id="{C8E2A416-6358-4676-8335-7BA24558B061}"/>
              </a:ext>
            </a:extLst>
          </p:cNvPr>
          <p:cNvSpPr/>
          <p:nvPr/>
        </p:nvSpPr>
        <p:spPr>
          <a:xfrm>
            <a:off x="5287475" y="667396"/>
            <a:ext cx="1061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000" b="1" noProof="0" dirty="0">
                <a:solidFill>
                  <a:srgbClr val="49CFAE">
                    <a:lumMod val="50000"/>
                  </a:srgbClr>
                </a:solidFill>
                <a:latin typeface="Calibri"/>
              </a:rPr>
              <a:t>О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lang="sr-Cyrl-RS" sz="2000" b="1" dirty="0">
                <a:solidFill>
                  <a:srgbClr val="49CFAE">
                    <a:lumMod val="50000"/>
                  </a:srgbClr>
                </a:solidFill>
                <a:latin typeface="Calibri"/>
              </a:rPr>
              <a:t>40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</a:t>
            </a:r>
            <a:endParaRPr kumimoji="0" lang="sr-Cyrl-RS" sz="2000" b="1" i="0" u="none" strike="noStrike" kern="1200" cap="none" spc="0" normalizeH="0" baseline="0" noProof="0" dirty="0">
              <a:ln>
                <a:noFill/>
              </a:ln>
              <a:solidFill>
                <a:srgbClr val="49CFAE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Pravougaonik 26">
            <a:extLst>
              <a:ext uri="{FF2B5EF4-FFF2-40B4-BE49-F238E27FC236}">
                <a16:creationId xmlns:a16="http://schemas.microsoft.com/office/drawing/2014/main" id="{DF76587B-27C0-4315-8305-81043F8D23FE}"/>
              </a:ext>
            </a:extLst>
          </p:cNvPr>
          <p:cNvSpPr/>
          <p:nvPr/>
        </p:nvSpPr>
        <p:spPr>
          <a:xfrm>
            <a:off x="5351275" y="1033578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=?</a:t>
            </a:r>
          </a:p>
        </p:txBody>
      </p:sp>
      <p:sp>
        <p:nvSpPr>
          <p:cNvPr id="37" name="Pravougaonik 36">
            <a:extLst>
              <a:ext uri="{FF2B5EF4-FFF2-40B4-BE49-F238E27FC236}">
                <a16:creationId xmlns:a16="http://schemas.microsoft.com/office/drawing/2014/main" id="{8073FE2D-737F-46EC-BFF6-ED877736FCDF}"/>
              </a:ext>
            </a:extLst>
          </p:cNvPr>
          <p:cNvSpPr/>
          <p:nvPr/>
        </p:nvSpPr>
        <p:spPr>
          <a:xfrm>
            <a:off x="5371051" y="1501857"/>
            <a:ext cx="1388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000" b="1" dirty="0">
                <a:solidFill>
                  <a:srgbClr val="49CFAE">
                    <a:lumMod val="50000"/>
                  </a:srgbClr>
                </a:solidFill>
                <a:latin typeface="Calibri"/>
              </a:rPr>
              <a:t>40</a:t>
            </a:r>
            <a:r>
              <a:rPr lang="en-US" sz="2000" b="1" dirty="0">
                <a:solidFill>
                  <a:srgbClr val="49CFAE">
                    <a:lumMod val="50000"/>
                  </a:srgbClr>
                </a:solidFill>
                <a:latin typeface="Calibri"/>
              </a:rPr>
              <a:t>cm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=4• а</a:t>
            </a:r>
          </a:p>
        </p:txBody>
      </p:sp>
      <p:sp>
        <p:nvSpPr>
          <p:cNvPr id="38" name="Pravougaonik 37">
            <a:extLst>
              <a:ext uri="{FF2B5EF4-FFF2-40B4-BE49-F238E27FC236}">
                <a16:creationId xmlns:a16="http://schemas.microsoft.com/office/drawing/2014/main" id="{79698BC2-8858-4D43-8D02-7859164C2571}"/>
              </a:ext>
            </a:extLst>
          </p:cNvPr>
          <p:cNvSpPr/>
          <p:nvPr/>
        </p:nvSpPr>
        <p:spPr>
          <a:xfrm>
            <a:off x="5393727" y="1860372"/>
            <a:ext cx="1446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49CFAE">
                    <a:lumMod val="50000"/>
                  </a:srgbClr>
                </a:solidFill>
                <a:latin typeface="Calibri"/>
              </a:rPr>
              <a:t>a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 cm :</a:t>
            </a:r>
            <a:r>
              <a:rPr lang="en-US" sz="2000" b="1" dirty="0">
                <a:solidFill>
                  <a:srgbClr val="49CFAE">
                    <a:lumMod val="50000"/>
                  </a:srgbClr>
                </a:solidFill>
                <a:latin typeface="Calibri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</a:t>
            </a:r>
            <a:endParaRPr kumimoji="0" lang="sr-Cyrl-RS" sz="2000" b="1" i="0" u="none" strike="noStrike" kern="1200" cap="none" spc="0" normalizeH="0" baseline="0" noProof="0" dirty="0">
              <a:ln>
                <a:noFill/>
              </a:ln>
              <a:solidFill>
                <a:srgbClr val="49CFAE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Pravougaonik 38">
            <a:extLst>
              <a:ext uri="{FF2B5EF4-FFF2-40B4-BE49-F238E27FC236}">
                <a16:creationId xmlns:a16="http://schemas.microsoft.com/office/drawing/2014/main" id="{C8A99D2C-BA71-4E84-BCD1-D6E2CB4A1F25}"/>
              </a:ext>
            </a:extLst>
          </p:cNvPr>
          <p:cNvSpPr/>
          <p:nvPr/>
        </p:nvSpPr>
        <p:spPr>
          <a:xfrm>
            <a:off x="5384266" y="2218547"/>
            <a:ext cx="1130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49CFAE">
                    <a:lumMod val="50000"/>
                  </a:srgbClr>
                </a:solidFill>
                <a:latin typeface="Calibri"/>
              </a:rPr>
              <a:t>a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10cm  </a:t>
            </a:r>
            <a:endParaRPr kumimoji="0" lang="sr-Cyrl-RS" sz="2000" b="1" i="0" u="none" strike="noStrike" kern="1200" cap="none" spc="0" normalizeH="0" baseline="0" noProof="0" dirty="0">
              <a:ln>
                <a:noFill/>
              </a:ln>
              <a:solidFill>
                <a:srgbClr val="49CFAE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68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9" grpId="0"/>
      <p:bldP spid="30" grpId="0"/>
      <p:bldP spid="31" grpId="0"/>
      <p:bldP spid="32" grpId="0"/>
      <p:bldP spid="28" grpId="0"/>
      <p:bldP spid="3" grpId="0"/>
      <p:bldP spid="25" grpId="0"/>
      <p:bldP spid="33" grpId="0"/>
      <p:bldP spid="6" grpId="0"/>
      <p:bldP spid="26" grpId="0"/>
      <p:bldP spid="27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 "Краљ Петар II 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>
            <a:off x="282879" y="-486703"/>
            <a:ext cx="3645146" cy="13327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1" i="0" u="none" strike="noStrike" kern="1200" cap="none" spc="50" normalizeH="0" baseline="0" noProof="0" dirty="0">
                <a:ln w="9525" cmpd="sng">
                  <a:solidFill>
                    <a:srgbClr val="FA754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A7541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ЗАДАТАК</a:t>
            </a:r>
            <a:endParaRPr kumimoji="0" lang="sr-Latn-RS" sz="5400" b="1" i="0" u="none" strike="noStrike" kern="1200" cap="none" spc="50" normalizeH="0" baseline="0" noProof="0" dirty="0">
              <a:ln w="9525" cmpd="sng">
                <a:solidFill>
                  <a:srgbClr val="FA754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A7541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id="{EBA658AB-2741-4C5E-B215-CD7D7F49A455}"/>
              </a:ext>
            </a:extLst>
          </p:cNvPr>
          <p:cNvCxnSpPr>
            <a:cxnSpLocks/>
          </p:cNvCxnSpPr>
          <p:nvPr/>
        </p:nvCxnSpPr>
        <p:spPr>
          <a:xfrm>
            <a:off x="3059832" y="1275606"/>
            <a:ext cx="0" cy="1440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id="{2266C07F-29B6-4299-ADA3-1942A701A4D0}"/>
              </a:ext>
            </a:extLst>
          </p:cNvPr>
          <p:cNvCxnSpPr>
            <a:cxnSpLocks/>
          </p:cNvCxnSpPr>
          <p:nvPr/>
        </p:nvCxnSpPr>
        <p:spPr>
          <a:xfrm flipH="1">
            <a:off x="3051056" y="2746261"/>
            <a:ext cx="1440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Prava linija spajanja 16">
            <a:extLst>
              <a:ext uri="{FF2B5EF4-FFF2-40B4-BE49-F238E27FC236}">
                <a16:creationId xmlns:a16="http://schemas.microsoft.com/office/drawing/2014/main" id="{97CF339E-8502-4AD9-BB04-23DCBEB6B001}"/>
              </a:ext>
            </a:extLst>
          </p:cNvPr>
          <p:cNvCxnSpPr/>
          <p:nvPr/>
        </p:nvCxnSpPr>
        <p:spPr>
          <a:xfrm>
            <a:off x="4473272" y="1275606"/>
            <a:ext cx="0" cy="1440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Prava linija spajanja 17">
            <a:extLst>
              <a:ext uri="{FF2B5EF4-FFF2-40B4-BE49-F238E27FC236}">
                <a16:creationId xmlns:a16="http://schemas.microsoft.com/office/drawing/2014/main" id="{51A81625-9D98-4B3B-84F2-0E0EBA7B385C}"/>
              </a:ext>
            </a:extLst>
          </p:cNvPr>
          <p:cNvCxnSpPr>
            <a:cxnSpLocks/>
          </p:cNvCxnSpPr>
          <p:nvPr/>
        </p:nvCxnSpPr>
        <p:spPr>
          <a:xfrm flipH="1">
            <a:off x="3059832" y="1275606"/>
            <a:ext cx="1440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Pravougaonik 20">
            <a:extLst>
              <a:ext uri="{FF2B5EF4-FFF2-40B4-BE49-F238E27FC236}">
                <a16:creationId xmlns:a16="http://schemas.microsoft.com/office/drawing/2014/main" id="{09CBCDC8-7345-4D10-B456-AFCC1128A73F}"/>
              </a:ext>
            </a:extLst>
          </p:cNvPr>
          <p:cNvSpPr/>
          <p:nvPr/>
        </p:nvSpPr>
        <p:spPr>
          <a:xfrm flipH="1">
            <a:off x="2932893" y="2571750"/>
            <a:ext cx="1495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А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Pravougaonik 21">
            <a:extLst>
              <a:ext uri="{FF2B5EF4-FFF2-40B4-BE49-F238E27FC236}">
                <a16:creationId xmlns:a16="http://schemas.microsoft.com/office/drawing/2014/main" id="{6ACE9419-E02C-40F6-B94D-E454BAE098F8}"/>
              </a:ext>
            </a:extLst>
          </p:cNvPr>
          <p:cNvSpPr/>
          <p:nvPr/>
        </p:nvSpPr>
        <p:spPr>
          <a:xfrm flipH="1">
            <a:off x="4610160" y="2495295"/>
            <a:ext cx="210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ravougaonik 22">
            <a:extLst>
              <a:ext uri="{FF2B5EF4-FFF2-40B4-BE49-F238E27FC236}">
                <a16:creationId xmlns:a16="http://schemas.microsoft.com/office/drawing/2014/main" id="{15D13A4E-BFAC-47C7-9FE1-B2EE2F4B5B55}"/>
              </a:ext>
            </a:extLst>
          </p:cNvPr>
          <p:cNvSpPr/>
          <p:nvPr/>
        </p:nvSpPr>
        <p:spPr>
          <a:xfrm flipH="1">
            <a:off x="4572000" y="857798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Pravougaonik 23">
            <a:extLst>
              <a:ext uri="{FF2B5EF4-FFF2-40B4-BE49-F238E27FC236}">
                <a16:creationId xmlns:a16="http://schemas.microsoft.com/office/drawing/2014/main" id="{7CA12747-6365-4B9D-B27E-CD0933953396}"/>
              </a:ext>
            </a:extLst>
          </p:cNvPr>
          <p:cNvSpPr/>
          <p:nvPr/>
        </p:nvSpPr>
        <p:spPr>
          <a:xfrm flipH="1">
            <a:off x="2530317" y="901772"/>
            <a:ext cx="377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16A353-73F9-4E15-989E-9B0967ECE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264" y="1697698"/>
            <a:ext cx="3262992" cy="183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AD56D61F-15AE-4764-90F7-4C7115CB8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8" y="3098728"/>
            <a:ext cx="2286000" cy="2286000"/>
          </a:xfrm>
          <a:prstGeom prst="rect">
            <a:avLst/>
          </a:prstGeom>
        </p:spPr>
      </p:pic>
      <p:sp>
        <p:nvSpPr>
          <p:cNvPr id="29" name="Pravougaonik 28">
            <a:extLst>
              <a:ext uri="{FF2B5EF4-FFF2-40B4-BE49-F238E27FC236}">
                <a16:creationId xmlns:a16="http://schemas.microsoft.com/office/drawing/2014/main" id="{4AFD764E-9C49-4735-BE09-CCEBFFB22D69}"/>
              </a:ext>
            </a:extLst>
          </p:cNvPr>
          <p:cNvSpPr/>
          <p:nvPr/>
        </p:nvSpPr>
        <p:spPr>
          <a:xfrm>
            <a:off x="3600481" y="2664082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ravougaonik 29">
            <a:extLst>
              <a:ext uri="{FF2B5EF4-FFF2-40B4-BE49-F238E27FC236}">
                <a16:creationId xmlns:a16="http://schemas.microsoft.com/office/drawing/2014/main" id="{30EC3F93-D65A-4955-8188-D81F46C280A8}"/>
              </a:ext>
            </a:extLst>
          </p:cNvPr>
          <p:cNvSpPr/>
          <p:nvPr/>
        </p:nvSpPr>
        <p:spPr>
          <a:xfrm>
            <a:off x="4471746" y="1711416"/>
            <a:ext cx="290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Pravougaonik 30">
            <a:extLst>
              <a:ext uri="{FF2B5EF4-FFF2-40B4-BE49-F238E27FC236}">
                <a16:creationId xmlns:a16="http://schemas.microsoft.com/office/drawing/2014/main" id="{7A7B21D1-9F5A-4858-B8F0-7AACCCE8930A}"/>
              </a:ext>
            </a:extLst>
          </p:cNvPr>
          <p:cNvSpPr/>
          <p:nvPr/>
        </p:nvSpPr>
        <p:spPr>
          <a:xfrm>
            <a:off x="3564525" y="84127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Pravougaonik 31">
            <a:extLst>
              <a:ext uri="{FF2B5EF4-FFF2-40B4-BE49-F238E27FC236}">
                <a16:creationId xmlns:a16="http://schemas.microsoft.com/office/drawing/2014/main" id="{5053C6CA-2D16-45F9-A473-F2D02F068DDA}"/>
              </a:ext>
            </a:extLst>
          </p:cNvPr>
          <p:cNvSpPr/>
          <p:nvPr/>
        </p:nvSpPr>
        <p:spPr>
          <a:xfrm>
            <a:off x="2691606" y="176477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Okvir za tekst 27">
                <a:extLst>
                  <a:ext uri="{FF2B5EF4-FFF2-40B4-BE49-F238E27FC236}">
                    <a16:creationId xmlns:a16="http://schemas.microsoft.com/office/drawing/2014/main" id="{B6646CE7-30FE-404C-8D52-C0DD2EE0B091}"/>
                  </a:ext>
                </a:extLst>
              </p:cNvPr>
              <p:cNvSpPr txBox="1"/>
              <p:nvPr/>
            </p:nvSpPr>
            <p:spPr>
              <a:xfrm>
                <a:off x="5344241" y="1643182"/>
                <a:ext cx="317380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C00000"/>
                    </a:solidFill>
                  </a:rPr>
                  <a:t>P</a:t>
                </a:r>
                <a:r>
                  <a:rPr lang="sr-Cyrl-RS" sz="2400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sr-Cyrl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>
          <p:sp>
            <p:nvSpPr>
              <p:cNvPr id="28" name="Okvir za tekst 27">
                <a:extLst>
                  <a:ext uri="{FF2B5EF4-FFF2-40B4-BE49-F238E27FC236}">
                    <a16:creationId xmlns:a16="http://schemas.microsoft.com/office/drawing/2014/main" id="{B6646CE7-30FE-404C-8D52-C0DD2EE0B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241" y="1643182"/>
                <a:ext cx="3173806" cy="470000"/>
              </a:xfrm>
              <a:prstGeom prst="rect">
                <a:avLst/>
              </a:prstGeom>
              <a:blipFill>
                <a:blip r:embed="rId4"/>
                <a:stretch>
                  <a:fillRect l="-3077" t="-7792" b="-2987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Pravougaonik 2">
                <a:extLst>
                  <a:ext uri="{FF2B5EF4-FFF2-40B4-BE49-F238E27FC236}">
                    <a16:creationId xmlns:a16="http://schemas.microsoft.com/office/drawing/2014/main" id="{D78352BF-89C4-4692-BD0C-886A74B61646}"/>
                  </a:ext>
                </a:extLst>
              </p:cNvPr>
              <p:cNvSpPr/>
              <p:nvPr/>
            </p:nvSpPr>
            <p:spPr>
              <a:xfrm>
                <a:off x="4923295" y="142679"/>
                <a:ext cx="4572000" cy="6525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defRPr/>
                </a:pPr>
                <a:r>
                  <a:rPr kumimoji="0" lang="sr-Cyrl-R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9CFAE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Колика је страница квадрата ако је његова површина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2CA68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2CA688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b="1" i="1">
                            <a:solidFill>
                              <a:srgbClr val="2CA688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b="1" i="1">
                            <a:solidFill>
                              <a:srgbClr val="2CA68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sr-Cyrl-R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9CFAE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endParaRPr kumimoji="0" lang="sr-Latn-R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9CFAE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Pravougaonik 2">
                <a:extLst>
                  <a:ext uri="{FF2B5EF4-FFF2-40B4-BE49-F238E27FC236}">
                    <a16:creationId xmlns:a16="http://schemas.microsoft.com/office/drawing/2014/main" id="{D78352BF-89C4-4692-BD0C-886A74B616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295" y="142679"/>
                <a:ext cx="4572000" cy="652551"/>
              </a:xfrm>
              <a:prstGeom prst="rect">
                <a:avLst/>
              </a:prstGeom>
              <a:blipFill>
                <a:blip r:embed="rId5"/>
                <a:stretch>
                  <a:fillRect l="-1200" t="-4673" b="-1401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Pravougaonik 24">
            <a:extLst>
              <a:ext uri="{FF2B5EF4-FFF2-40B4-BE49-F238E27FC236}">
                <a16:creationId xmlns:a16="http://schemas.microsoft.com/office/drawing/2014/main" id="{A298F9BF-E3C2-4707-9C4E-C80479E5B723}"/>
              </a:ext>
            </a:extLst>
          </p:cNvPr>
          <p:cNvSpPr/>
          <p:nvPr/>
        </p:nvSpPr>
        <p:spPr>
          <a:xfrm>
            <a:off x="5383934" y="789010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</a:t>
            </a:r>
            <a:r>
              <a:rPr lang="sr-Cyrl-RS" sz="2000" b="1" dirty="0">
                <a:solidFill>
                  <a:srgbClr val="49CFAE">
                    <a:lumMod val="50000"/>
                  </a:srgbClr>
                </a:solidFill>
                <a:latin typeface="Calibri"/>
              </a:rPr>
              <a:t>?</a:t>
            </a:r>
            <a:endParaRPr kumimoji="0" lang="sr-Cyrl-RS" sz="2000" b="1" i="0" u="none" strike="noStrike" kern="1200" cap="none" spc="0" normalizeH="0" baseline="0" noProof="0" dirty="0">
              <a:ln>
                <a:noFill/>
              </a:ln>
              <a:solidFill>
                <a:srgbClr val="49CFAE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Pravougaonik 32">
                <a:extLst>
                  <a:ext uri="{FF2B5EF4-FFF2-40B4-BE49-F238E27FC236}">
                    <a16:creationId xmlns:a16="http://schemas.microsoft.com/office/drawing/2014/main" id="{342C266A-3184-4565-A09F-0C5D18ABB1CC}"/>
                  </a:ext>
                </a:extLst>
              </p:cNvPr>
              <p:cNvSpPr/>
              <p:nvPr/>
            </p:nvSpPr>
            <p:spPr>
              <a:xfrm>
                <a:off x="5398592" y="1163382"/>
                <a:ext cx="12778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sz="2000" b="1" dirty="0">
                    <a:solidFill>
                      <a:srgbClr val="49CFAE">
                        <a:lumMod val="50000"/>
                      </a:srgbClr>
                    </a:solidFill>
                    <a:latin typeface="Calibri"/>
                  </a:rPr>
                  <a:t>P</a:t>
                </a:r>
                <a:r>
                  <a:rPr kumimoji="0" lang="sr-Cyrl-R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9CFAE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</a:t>
                </a:r>
                <a:r>
                  <a:rPr lang="en-US" b="1" dirty="0">
                    <a:solidFill>
                      <a:srgbClr val="2CA688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2CA68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2CA688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b="1" i="1">
                            <a:solidFill>
                              <a:srgbClr val="2CA688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b="1" i="1">
                            <a:solidFill>
                              <a:srgbClr val="2CA688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sr-Cyrl-R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9CFAE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3" name="Pravougaonik 32">
                <a:extLst>
                  <a:ext uri="{FF2B5EF4-FFF2-40B4-BE49-F238E27FC236}">
                    <a16:creationId xmlns:a16="http://schemas.microsoft.com/office/drawing/2014/main" id="{342C266A-3184-4565-A09F-0C5D18ABB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592" y="1163382"/>
                <a:ext cx="1277850" cy="400110"/>
              </a:xfrm>
              <a:prstGeom prst="rect">
                <a:avLst/>
              </a:prstGeom>
              <a:blipFill>
                <a:blip r:embed="rId6"/>
                <a:stretch>
                  <a:fillRect l="-5263" t="-9231" b="-2769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Okvir za tekst 34">
                <a:extLst>
                  <a:ext uri="{FF2B5EF4-FFF2-40B4-BE49-F238E27FC236}">
                    <a16:creationId xmlns:a16="http://schemas.microsoft.com/office/drawing/2014/main" id="{B1C79A12-5CFF-4BCE-8A65-5CEA12D5BD25}"/>
                  </a:ext>
                </a:extLst>
              </p:cNvPr>
              <p:cNvSpPr txBox="1"/>
              <p:nvPr/>
            </p:nvSpPr>
            <p:spPr>
              <a:xfrm>
                <a:off x="5323485" y="2097244"/>
                <a:ext cx="3173806" cy="840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sr-Cyrl-R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</a:rPr>
                  <a:t> =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sr-Cyrl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r-Latn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>
          <p:sp>
            <p:nvSpPr>
              <p:cNvPr id="35" name="Okvir za tekst 34">
                <a:extLst>
                  <a:ext uri="{FF2B5EF4-FFF2-40B4-BE49-F238E27FC236}">
                    <a16:creationId xmlns:a16="http://schemas.microsoft.com/office/drawing/2014/main" id="{B1C79A12-5CFF-4BCE-8A65-5CEA12D5B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485" y="2097244"/>
                <a:ext cx="3173806" cy="840743"/>
              </a:xfrm>
              <a:prstGeom prst="rect">
                <a:avLst/>
              </a:prstGeom>
              <a:blipFill>
                <a:blip r:embed="rId7"/>
                <a:stretch>
                  <a:fillRect l="-576" t="-434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Okvir za tekst 35">
                <a:extLst>
                  <a:ext uri="{FF2B5EF4-FFF2-40B4-BE49-F238E27FC236}">
                    <a16:creationId xmlns:a16="http://schemas.microsoft.com/office/drawing/2014/main" id="{9A40743B-EB5E-4717-9F56-5B7DDBB134A1}"/>
                  </a:ext>
                </a:extLst>
              </p:cNvPr>
              <p:cNvSpPr txBox="1"/>
              <p:nvPr/>
            </p:nvSpPr>
            <p:spPr>
              <a:xfrm>
                <a:off x="5333863" y="2558909"/>
                <a:ext cx="3173806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sr-Cyrl-RS" sz="2400" b="1" noProof="0" dirty="0">
                    <a:solidFill>
                      <a:srgbClr val="C00000"/>
                    </a:solidFill>
                    <a:latin typeface="Calibri"/>
                  </a:rPr>
                  <a:t>а</a:t>
                </a:r>
                <a:r>
                  <a:rPr kumimoji="0" lang="sr-Cyrl-R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/>
                    </m:sSup>
                  </m:oMath>
                </a14:m>
                <a:endParaRPr kumimoji="0" lang="sr-Cyrl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r-Latn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>
          <p:sp>
            <p:nvSpPr>
              <p:cNvPr id="36" name="Okvir za tekst 35">
                <a:extLst>
                  <a:ext uri="{FF2B5EF4-FFF2-40B4-BE49-F238E27FC236}">
                    <a16:creationId xmlns:a16="http://schemas.microsoft.com/office/drawing/2014/main" id="{9A40743B-EB5E-4717-9F56-5B7DDBB13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863" y="2558909"/>
                <a:ext cx="3173806" cy="862608"/>
              </a:xfrm>
              <a:prstGeom prst="rect">
                <a:avLst/>
              </a:prstGeom>
              <a:blipFill>
                <a:blip r:embed="rId8"/>
                <a:stretch>
                  <a:fillRect l="-3071" t="-212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kvir za tekst 5">
            <a:extLst>
              <a:ext uri="{FF2B5EF4-FFF2-40B4-BE49-F238E27FC236}">
                <a16:creationId xmlns:a16="http://schemas.microsoft.com/office/drawing/2014/main" id="{9065EE6D-E4A7-4715-B4EC-2B2CBCD4A3A6}"/>
              </a:ext>
            </a:extLst>
          </p:cNvPr>
          <p:cNvSpPr txBox="1"/>
          <p:nvPr/>
        </p:nvSpPr>
        <p:spPr>
          <a:xfrm>
            <a:off x="4360892" y="3633519"/>
            <a:ext cx="428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sz="2400" b="1" dirty="0">
                <a:solidFill>
                  <a:srgbClr val="E0653F"/>
                </a:solidFill>
                <a:latin typeface="Calibri"/>
              </a:rPr>
              <a:t>Страница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E065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квадрата је</a:t>
            </a:r>
            <a:r>
              <a:rPr kumimoji="0" lang="sr-Cyrl-RS" sz="2400" b="1" i="0" u="none" strike="noStrike" kern="1200" cap="none" spc="0" normalizeH="0" noProof="0" dirty="0">
                <a:ln>
                  <a:noFill/>
                </a:ln>
                <a:solidFill>
                  <a:srgbClr val="E065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E065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</a:t>
            </a:r>
            <a:r>
              <a:rPr kumimoji="0" lang="sr-Cyrl-RS" sz="2400" b="1" i="0" u="none" strike="noStrike" kern="1200" cap="none" spc="0" normalizeH="0" noProof="0" dirty="0">
                <a:ln>
                  <a:noFill/>
                </a:ln>
                <a:solidFill>
                  <a:srgbClr val="E065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065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rgbClr val="E065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44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9" grpId="0"/>
      <p:bldP spid="30" grpId="0"/>
      <p:bldP spid="31" grpId="0"/>
      <p:bldP spid="32" grpId="0"/>
      <p:bldP spid="28" grpId="0"/>
      <p:bldP spid="3" grpId="0"/>
      <p:bldP spid="25" grpId="0"/>
      <p:bldP spid="3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0A1DABBA-CEF7-4598-B585-27C20196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4800600"/>
            <a:ext cx="4904184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23F9B7D-F8B5-44BB-96CB-B0C0B04B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ДОМАЋИ ЗАДАТАК:</a:t>
            </a:r>
            <a:endParaRPr lang="sr-Latn-RS" dirty="0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356ACF47-0950-4429-90EA-D4CF0B6510E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sr-Cyrl-RS" dirty="0"/>
              <a:t>                   Радна свеска страна 6</a:t>
            </a:r>
            <a:r>
              <a:rPr lang="en-US" dirty="0"/>
              <a:t>5</a:t>
            </a:r>
            <a:r>
              <a:rPr lang="sr-Cyrl-RS" dirty="0"/>
              <a:t>. Задатке ради у свесци!</a:t>
            </a:r>
          </a:p>
          <a:p>
            <a:endParaRPr lang="sr-Latn-R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CE3BC62-C6D1-4AFD-AD8A-2F5663CE9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" y="1425471"/>
            <a:ext cx="2664296" cy="301785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97098E7-1883-499E-A546-5C0C5974A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64" y="2432231"/>
            <a:ext cx="2286000" cy="2286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1E06C93-50BD-4F57-8B0A-D8B9AE4058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57323"/>
            <a:ext cx="4064000" cy="2286000"/>
          </a:xfrm>
          <a:prstGeom prst="rect">
            <a:avLst/>
          </a:prstGeom>
        </p:spPr>
      </p:pic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878463BC-E9A8-420B-B706-6DB77DBB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E54-8F5A-44E5-A41E-94554F28D69C}" type="datetime1">
              <a:rPr lang="fr-FR" smtClean="0"/>
              <a:t>06/11/2020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4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id="{F1518964-6B02-40B2-8C92-2822B2152C9D}"/>
              </a:ext>
            </a:extLst>
          </p:cNvPr>
          <p:cNvSpPr/>
          <p:nvPr/>
        </p:nvSpPr>
        <p:spPr>
          <a:xfrm>
            <a:off x="971600" y="627534"/>
            <a:ext cx="7560840" cy="5040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ПОВРШИНА КВАДРАТА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4554D8A1-8722-429C-BEDC-A299FE35C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9F71-98C6-4F5D-B3DD-FFF4E7AC1BDD}" type="datetime1">
              <a:rPr lang="fr-FR" smtClean="0"/>
              <a:t>06/11/2020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2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gaonik 8">
            <a:extLst>
              <a:ext uri="{FF2B5EF4-FFF2-40B4-BE49-F238E27FC236}">
                <a16:creationId xmlns:a16="http://schemas.microsoft.com/office/drawing/2014/main" id="{F1518964-6B02-40B2-8C92-2822B2152C9D}"/>
              </a:ext>
            </a:extLst>
          </p:cNvPr>
          <p:cNvSpPr/>
          <p:nvPr/>
        </p:nvSpPr>
        <p:spPr>
          <a:xfrm>
            <a:off x="251520" y="195486"/>
            <a:ext cx="3240360" cy="72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sr-Cyrl-R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Научићете:</a:t>
            </a:r>
            <a:endParaRPr lang="sr-Latn-R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Čuvar mesta za podnožje 9">
            <a:extLst>
              <a:ext uri="{FF2B5EF4-FFF2-40B4-BE49-F238E27FC236}">
                <a16:creationId xmlns:a16="http://schemas.microsoft.com/office/drawing/2014/main" id="{69A993AF-8E08-40C9-8CF7-E7BDB723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7959" y="4767263"/>
            <a:ext cx="3968080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0C074019-236B-4A73-A057-110D19B6660C}"/>
              </a:ext>
            </a:extLst>
          </p:cNvPr>
          <p:cNvSpPr txBox="1"/>
          <p:nvPr/>
        </p:nvSpPr>
        <p:spPr>
          <a:xfrm>
            <a:off x="3923928" y="352569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--да израчунате површину  квадрата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AB5B16-F74C-494A-8EB0-7408B01DC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672724"/>
            <a:ext cx="2286000" cy="22860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973361F-F614-4096-A6A8-02975A333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856" y="674950"/>
            <a:ext cx="2865219" cy="2148914"/>
          </a:xfrm>
          <a:prstGeom prst="rect">
            <a:avLst/>
          </a:prstGeom>
        </p:spPr>
      </p:pic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AB7CD7E4-C949-43BA-B9CA-32AFD1F2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D6E1-E146-4A0B-8813-C3E91A6D69E7}" type="datetime1">
              <a:rPr lang="fr-FR" smtClean="0"/>
              <a:t>06/11/2020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A4517179-AD2C-4DB2-83CB-9ECCDE1F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760" y="4803998"/>
            <a:ext cx="3945501" cy="273844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A027822-510C-4E47-9EB3-5124DD51E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147814"/>
            <a:ext cx="2286000" cy="2286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57B3A87-FD64-43D8-8152-EDA59F6CA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701" y="3121108"/>
            <a:ext cx="2286000" cy="2286000"/>
          </a:xfrm>
          <a:prstGeom prst="rect">
            <a:avLst/>
          </a:prstGeom>
        </p:spPr>
      </p:pic>
      <p:sp>
        <p:nvSpPr>
          <p:cNvPr id="9" name="Okvir za tekst 8">
            <a:extLst>
              <a:ext uri="{FF2B5EF4-FFF2-40B4-BE49-F238E27FC236}">
                <a16:creationId xmlns:a16="http://schemas.microsoft.com/office/drawing/2014/main" id="{4B3A310E-9281-430F-A962-E216D15EBAD5}"/>
              </a:ext>
            </a:extLst>
          </p:cNvPr>
          <p:cNvSpPr txBox="1"/>
          <p:nvPr/>
        </p:nvSpPr>
        <p:spPr>
          <a:xfrm>
            <a:off x="377280" y="53835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 квадрату и правоугаонику смо већ учили раније. </a:t>
            </a:r>
            <a:endParaRPr lang="sr-Latn-RS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DEB9E2E4-F987-4B0A-8DD8-17270AEFF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76" y="1481111"/>
            <a:ext cx="4762500" cy="267652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BFF8342-60D0-483A-B7D3-8D28DA6F8D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64568"/>
            <a:ext cx="639515" cy="639515"/>
          </a:xfrm>
          <a:prstGeom prst="rect">
            <a:avLst/>
          </a:prstGeom>
        </p:spPr>
      </p:pic>
      <p:sp>
        <p:nvSpPr>
          <p:cNvPr id="15" name="Okvir za tekst 14">
            <a:extLst>
              <a:ext uri="{FF2B5EF4-FFF2-40B4-BE49-F238E27FC236}">
                <a16:creationId xmlns:a16="http://schemas.microsoft.com/office/drawing/2014/main" id="{2B0F6FD5-4C9A-49A7-8C0F-F3E9DB2BE0B4}"/>
              </a:ext>
            </a:extLst>
          </p:cNvPr>
          <p:cNvSpPr txBox="1"/>
          <p:nvPr/>
        </p:nvSpPr>
        <p:spPr>
          <a:xfrm>
            <a:off x="377280" y="1707654"/>
            <a:ext cx="149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Погледај слику.</a:t>
            </a:r>
            <a:endParaRPr lang="sr-Latn-RS" dirty="0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BA1B9D68-9C77-4564-9372-7E11A6AFF3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196" y="1958421"/>
            <a:ext cx="1224136" cy="918102"/>
          </a:xfrm>
          <a:prstGeom prst="rect">
            <a:avLst/>
          </a:prstGeom>
          <a:ln>
            <a:noFill/>
          </a:ln>
        </p:spPr>
      </p:pic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6D0A672B-21DD-4975-AD36-B0D1CA91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9E0A-804B-4B94-AE87-B82EE7F75077}" type="datetime1">
              <a:rPr lang="fr-FR" smtClean="0"/>
              <a:t>06/11/2020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6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 "Краљ Петар II 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>
            <a:off x="251520" y="-14518"/>
            <a:ext cx="3269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1" i="0" u="none" strike="noStrike" kern="1200" cap="none" spc="50" normalizeH="0" baseline="0" noProof="0" dirty="0">
                <a:ln w="9525" cmpd="sng">
                  <a:solidFill>
                    <a:srgbClr val="FA754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A7541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КВАДРАТ</a:t>
            </a:r>
            <a:endParaRPr kumimoji="0" lang="sr-Latn-RS" sz="5400" b="1" i="0" u="none" strike="noStrike" kern="1200" cap="none" spc="50" normalizeH="0" baseline="0" noProof="0" dirty="0">
              <a:ln w="9525" cmpd="sng">
                <a:solidFill>
                  <a:srgbClr val="FA754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A7541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id="{EBA658AB-2741-4C5E-B215-CD7D7F49A455}"/>
              </a:ext>
            </a:extLst>
          </p:cNvPr>
          <p:cNvCxnSpPr>
            <a:cxnSpLocks/>
          </p:cNvCxnSpPr>
          <p:nvPr/>
        </p:nvCxnSpPr>
        <p:spPr>
          <a:xfrm>
            <a:off x="3059832" y="1275606"/>
            <a:ext cx="0" cy="1440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id="{2266C07F-29B6-4299-ADA3-1942A701A4D0}"/>
              </a:ext>
            </a:extLst>
          </p:cNvPr>
          <p:cNvCxnSpPr>
            <a:cxnSpLocks/>
          </p:cNvCxnSpPr>
          <p:nvPr/>
        </p:nvCxnSpPr>
        <p:spPr>
          <a:xfrm flipH="1">
            <a:off x="3051056" y="2746261"/>
            <a:ext cx="1440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Prava linija spajanja 16">
            <a:extLst>
              <a:ext uri="{FF2B5EF4-FFF2-40B4-BE49-F238E27FC236}">
                <a16:creationId xmlns:a16="http://schemas.microsoft.com/office/drawing/2014/main" id="{97CF339E-8502-4AD9-BB04-23DCBEB6B001}"/>
              </a:ext>
            </a:extLst>
          </p:cNvPr>
          <p:cNvCxnSpPr/>
          <p:nvPr/>
        </p:nvCxnSpPr>
        <p:spPr>
          <a:xfrm>
            <a:off x="4473272" y="1275606"/>
            <a:ext cx="0" cy="1440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Prava linija spajanja 17">
            <a:extLst>
              <a:ext uri="{FF2B5EF4-FFF2-40B4-BE49-F238E27FC236}">
                <a16:creationId xmlns:a16="http://schemas.microsoft.com/office/drawing/2014/main" id="{51A81625-9D98-4B3B-84F2-0E0EBA7B385C}"/>
              </a:ext>
            </a:extLst>
          </p:cNvPr>
          <p:cNvCxnSpPr>
            <a:cxnSpLocks/>
          </p:cNvCxnSpPr>
          <p:nvPr/>
        </p:nvCxnSpPr>
        <p:spPr>
          <a:xfrm flipH="1">
            <a:off x="3059832" y="1275606"/>
            <a:ext cx="1440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Pravougaonik 20">
            <a:extLst>
              <a:ext uri="{FF2B5EF4-FFF2-40B4-BE49-F238E27FC236}">
                <a16:creationId xmlns:a16="http://schemas.microsoft.com/office/drawing/2014/main" id="{09CBCDC8-7345-4D10-B456-AFCC1128A73F}"/>
              </a:ext>
            </a:extLst>
          </p:cNvPr>
          <p:cNvSpPr/>
          <p:nvPr/>
        </p:nvSpPr>
        <p:spPr>
          <a:xfrm flipH="1">
            <a:off x="2932893" y="2571750"/>
            <a:ext cx="1495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А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Pravougaonik 21">
            <a:extLst>
              <a:ext uri="{FF2B5EF4-FFF2-40B4-BE49-F238E27FC236}">
                <a16:creationId xmlns:a16="http://schemas.microsoft.com/office/drawing/2014/main" id="{6ACE9419-E02C-40F6-B94D-E454BAE098F8}"/>
              </a:ext>
            </a:extLst>
          </p:cNvPr>
          <p:cNvSpPr/>
          <p:nvPr/>
        </p:nvSpPr>
        <p:spPr>
          <a:xfrm flipH="1">
            <a:off x="4610160" y="2495295"/>
            <a:ext cx="210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ravougaonik 22">
            <a:extLst>
              <a:ext uri="{FF2B5EF4-FFF2-40B4-BE49-F238E27FC236}">
                <a16:creationId xmlns:a16="http://schemas.microsoft.com/office/drawing/2014/main" id="{15D13A4E-BFAC-47C7-9FE1-B2EE2F4B5B55}"/>
              </a:ext>
            </a:extLst>
          </p:cNvPr>
          <p:cNvSpPr/>
          <p:nvPr/>
        </p:nvSpPr>
        <p:spPr>
          <a:xfrm flipH="1">
            <a:off x="4572000" y="857798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Pravougaonik 23">
            <a:extLst>
              <a:ext uri="{FF2B5EF4-FFF2-40B4-BE49-F238E27FC236}">
                <a16:creationId xmlns:a16="http://schemas.microsoft.com/office/drawing/2014/main" id="{7CA12747-6365-4B9D-B27E-CD0933953396}"/>
              </a:ext>
            </a:extLst>
          </p:cNvPr>
          <p:cNvSpPr/>
          <p:nvPr/>
        </p:nvSpPr>
        <p:spPr>
          <a:xfrm flipH="1">
            <a:off x="2530317" y="901772"/>
            <a:ext cx="377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kvir za tekst 24">
            <a:extLst>
              <a:ext uri="{FF2B5EF4-FFF2-40B4-BE49-F238E27FC236}">
                <a16:creationId xmlns:a16="http://schemas.microsoft.com/office/drawing/2014/main" id="{6C3BE1A2-78E0-4617-992E-A3616FE7BEB7}"/>
              </a:ext>
            </a:extLst>
          </p:cNvPr>
          <p:cNvSpPr txBox="1"/>
          <p:nvPr/>
        </p:nvSpPr>
        <p:spPr>
          <a:xfrm>
            <a:off x="5649213" y="1800228"/>
            <a:ext cx="3494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4FC1E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Правоугаоник коме су </a:t>
            </a:r>
            <a:r>
              <a:rPr kumimoji="0" lang="sr-Cyrl-RS" sz="2400" b="1" i="0" u="sng" strike="noStrike" kern="1200" cap="none" spc="0" normalizeH="0" baseline="0" noProof="0" dirty="0">
                <a:ln>
                  <a:noFill/>
                </a:ln>
                <a:solidFill>
                  <a:srgbClr val="4FC1E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све странице једнаке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4FC1E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назива се КВАДРАТ.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rgbClr val="4FC1E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16A353-73F9-4E15-989E-9B0967ECE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264" y="1697698"/>
            <a:ext cx="3262992" cy="183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AD56D61F-15AE-4764-90F7-4C7115CB8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94" y="2970468"/>
            <a:ext cx="2286000" cy="2286000"/>
          </a:xfrm>
          <a:prstGeom prst="rect">
            <a:avLst/>
          </a:prstGeom>
        </p:spPr>
      </p:pic>
      <p:sp>
        <p:nvSpPr>
          <p:cNvPr id="29" name="Pravougaonik 28">
            <a:extLst>
              <a:ext uri="{FF2B5EF4-FFF2-40B4-BE49-F238E27FC236}">
                <a16:creationId xmlns:a16="http://schemas.microsoft.com/office/drawing/2014/main" id="{4AFD764E-9C49-4735-BE09-CCEBFFB22D69}"/>
              </a:ext>
            </a:extLst>
          </p:cNvPr>
          <p:cNvSpPr/>
          <p:nvPr/>
        </p:nvSpPr>
        <p:spPr>
          <a:xfrm>
            <a:off x="3600481" y="2664082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ravougaonik 29">
            <a:extLst>
              <a:ext uri="{FF2B5EF4-FFF2-40B4-BE49-F238E27FC236}">
                <a16:creationId xmlns:a16="http://schemas.microsoft.com/office/drawing/2014/main" id="{30EC3F93-D65A-4955-8188-D81F46C280A8}"/>
              </a:ext>
            </a:extLst>
          </p:cNvPr>
          <p:cNvSpPr/>
          <p:nvPr/>
        </p:nvSpPr>
        <p:spPr>
          <a:xfrm>
            <a:off x="4471746" y="1711416"/>
            <a:ext cx="290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Pravougaonik 30">
            <a:extLst>
              <a:ext uri="{FF2B5EF4-FFF2-40B4-BE49-F238E27FC236}">
                <a16:creationId xmlns:a16="http://schemas.microsoft.com/office/drawing/2014/main" id="{7A7B21D1-9F5A-4858-B8F0-7AACCCE8930A}"/>
              </a:ext>
            </a:extLst>
          </p:cNvPr>
          <p:cNvSpPr/>
          <p:nvPr/>
        </p:nvSpPr>
        <p:spPr>
          <a:xfrm>
            <a:off x="3564525" y="84127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Pravougaonik 31">
            <a:extLst>
              <a:ext uri="{FF2B5EF4-FFF2-40B4-BE49-F238E27FC236}">
                <a16:creationId xmlns:a16="http://schemas.microsoft.com/office/drawing/2014/main" id="{5053C6CA-2D16-45F9-A473-F2D02F068DDA}"/>
              </a:ext>
            </a:extLst>
          </p:cNvPr>
          <p:cNvSpPr/>
          <p:nvPr/>
        </p:nvSpPr>
        <p:spPr>
          <a:xfrm>
            <a:off x="2691606" y="176477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Pravougaonik 18">
            <a:extLst>
              <a:ext uri="{FF2B5EF4-FFF2-40B4-BE49-F238E27FC236}">
                <a16:creationId xmlns:a16="http://schemas.microsoft.com/office/drawing/2014/main" id="{3D78F1D3-2E97-43AA-A240-6D85BBB7E134}"/>
              </a:ext>
            </a:extLst>
          </p:cNvPr>
          <p:cNvSpPr/>
          <p:nvPr/>
        </p:nvSpPr>
        <p:spPr>
          <a:xfrm>
            <a:off x="5868144" y="66949"/>
            <a:ext cx="2564070" cy="7063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r-Cyrl-R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ДА СЕ ПОДСЕТИМО</a:t>
            </a:r>
            <a:endParaRPr lang="sr-Latn-R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48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9" grpId="0"/>
      <p:bldP spid="30" grpId="0"/>
      <p:bldP spid="31" grpId="0"/>
      <p:bldP spid="3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 "Краљ Петар II 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>
            <a:off x="282879" y="-486703"/>
            <a:ext cx="3645146" cy="13327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1" i="0" u="none" strike="noStrike" kern="1200" cap="none" spc="50" normalizeH="0" baseline="0" noProof="0" dirty="0">
                <a:ln w="9525" cmpd="sng">
                  <a:solidFill>
                    <a:srgbClr val="FA754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A7541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ОБИМ КВАДРАТА</a:t>
            </a:r>
            <a:endParaRPr kumimoji="0" lang="sr-Latn-RS" sz="5400" b="1" i="0" u="none" strike="noStrike" kern="1200" cap="none" spc="50" normalizeH="0" baseline="0" noProof="0" dirty="0">
              <a:ln w="9525" cmpd="sng">
                <a:solidFill>
                  <a:srgbClr val="FA754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A7541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id="{EBA658AB-2741-4C5E-B215-CD7D7F49A455}"/>
              </a:ext>
            </a:extLst>
          </p:cNvPr>
          <p:cNvCxnSpPr>
            <a:cxnSpLocks/>
          </p:cNvCxnSpPr>
          <p:nvPr/>
        </p:nvCxnSpPr>
        <p:spPr>
          <a:xfrm>
            <a:off x="3059832" y="1275606"/>
            <a:ext cx="0" cy="1440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id="{2266C07F-29B6-4299-ADA3-1942A701A4D0}"/>
              </a:ext>
            </a:extLst>
          </p:cNvPr>
          <p:cNvCxnSpPr>
            <a:cxnSpLocks/>
          </p:cNvCxnSpPr>
          <p:nvPr/>
        </p:nvCxnSpPr>
        <p:spPr>
          <a:xfrm flipH="1">
            <a:off x="3051056" y="2746261"/>
            <a:ext cx="1440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Prava linija spajanja 16">
            <a:extLst>
              <a:ext uri="{FF2B5EF4-FFF2-40B4-BE49-F238E27FC236}">
                <a16:creationId xmlns:a16="http://schemas.microsoft.com/office/drawing/2014/main" id="{97CF339E-8502-4AD9-BB04-23DCBEB6B001}"/>
              </a:ext>
            </a:extLst>
          </p:cNvPr>
          <p:cNvCxnSpPr/>
          <p:nvPr/>
        </p:nvCxnSpPr>
        <p:spPr>
          <a:xfrm>
            <a:off x="4473272" y="1275606"/>
            <a:ext cx="0" cy="1440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Prava linija spajanja 17">
            <a:extLst>
              <a:ext uri="{FF2B5EF4-FFF2-40B4-BE49-F238E27FC236}">
                <a16:creationId xmlns:a16="http://schemas.microsoft.com/office/drawing/2014/main" id="{51A81625-9D98-4B3B-84F2-0E0EBA7B385C}"/>
              </a:ext>
            </a:extLst>
          </p:cNvPr>
          <p:cNvCxnSpPr>
            <a:cxnSpLocks/>
          </p:cNvCxnSpPr>
          <p:nvPr/>
        </p:nvCxnSpPr>
        <p:spPr>
          <a:xfrm flipH="1">
            <a:off x="3059832" y="1275606"/>
            <a:ext cx="1440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Pravougaonik 20">
            <a:extLst>
              <a:ext uri="{FF2B5EF4-FFF2-40B4-BE49-F238E27FC236}">
                <a16:creationId xmlns:a16="http://schemas.microsoft.com/office/drawing/2014/main" id="{09CBCDC8-7345-4D10-B456-AFCC1128A73F}"/>
              </a:ext>
            </a:extLst>
          </p:cNvPr>
          <p:cNvSpPr/>
          <p:nvPr/>
        </p:nvSpPr>
        <p:spPr>
          <a:xfrm flipH="1">
            <a:off x="2932893" y="2571750"/>
            <a:ext cx="1495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А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Pravougaonik 21">
            <a:extLst>
              <a:ext uri="{FF2B5EF4-FFF2-40B4-BE49-F238E27FC236}">
                <a16:creationId xmlns:a16="http://schemas.microsoft.com/office/drawing/2014/main" id="{6ACE9419-E02C-40F6-B94D-E454BAE098F8}"/>
              </a:ext>
            </a:extLst>
          </p:cNvPr>
          <p:cNvSpPr/>
          <p:nvPr/>
        </p:nvSpPr>
        <p:spPr>
          <a:xfrm flipH="1">
            <a:off x="4610160" y="2495295"/>
            <a:ext cx="210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ravougaonik 22">
            <a:extLst>
              <a:ext uri="{FF2B5EF4-FFF2-40B4-BE49-F238E27FC236}">
                <a16:creationId xmlns:a16="http://schemas.microsoft.com/office/drawing/2014/main" id="{15D13A4E-BFAC-47C7-9FE1-B2EE2F4B5B55}"/>
              </a:ext>
            </a:extLst>
          </p:cNvPr>
          <p:cNvSpPr/>
          <p:nvPr/>
        </p:nvSpPr>
        <p:spPr>
          <a:xfrm flipH="1">
            <a:off x="4572000" y="857798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Pravougaonik 23">
            <a:extLst>
              <a:ext uri="{FF2B5EF4-FFF2-40B4-BE49-F238E27FC236}">
                <a16:creationId xmlns:a16="http://schemas.microsoft.com/office/drawing/2014/main" id="{7CA12747-6365-4B9D-B27E-CD0933953396}"/>
              </a:ext>
            </a:extLst>
          </p:cNvPr>
          <p:cNvSpPr/>
          <p:nvPr/>
        </p:nvSpPr>
        <p:spPr>
          <a:xfrm flipH="1">
            <a:off x="2530317" y="901772"/>
            <a:ext cx="377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16A353-73F9-4E15-989E-9B0967ECE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264" y="1697698"/>
            <a:ext cx="3262992" cy="183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AD56D61F-15AE-4764-90F7-4C7115CB8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8" y="3098728"/>
            <a:ext cx="2286000" cy="2286000"/>
          </a:xfrm>
          <a:prstGeom prst="rect">
            <a:avLst/>
          </a:prstGeom>
        </p:spPr>
      </p:pic>
      <p:sp>
        <p:nvSpPr>
          <p:cNvPr id="29" name="Pravougaonik 28">
            <a:extLst>
              <a:ext uri="{FF2B5EF4-FFF2-40B4-BE49-F238E27FC236}">
                <a16:creationId xmlns:a16="http://schemas.microsoft.com/office/drawing/2014/main" id="{4AFD764E-9C49-4735-BE09-CCEBFFB22D69}"/>
              </a:ext>
            </a:extLst>
          </p:cNvPr>
          <p:cNvSpPr/>
          <p:nvPr/>
        </p:nvSpPr>
        <p:spPr>
          <a:xfrm>
            <a:off x="3600481" y="2664082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ravougaonik 29">
            <a:extLst>
              <a:ext uri="{FF2B5EF4-FFF2-40B4-BE49-F238E27FC236}">
                <a16:creationId xmlns:a16="http://schemas.microsoft.com/office/drawing/2014/main" id="{30EC3F93-D65A-4955-8188-D81F46C280A8}"/>
              </a:ext>
            </a:extLst>
          </p:cNvPr>
          <p:cNvSpPr/>
          <p:nvPr/>
        </p:nvSpPr>
        <p:spPr>
          <a:xfrm>
            <a:off x="4471746" y="1711416"/>
            <a:ext cx="290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Pravougaonik 30">
            <a:extLst>
              <a:ext uri="{FF2B5EF4-FFF2-40B4-BE49-F238E27FC236}">
                <a16:creationId xmlns:a16="http://schemas.microsoft.com/office/drawing/2014/main" id="{7A7B21D1-9F5A-4858-B8F0-7AACCCE8930A}"/>
              </a:ext>
            </a:extLst>
          </p:cNvPr>
          <p:cNvSpPr/>
          <p:nvPr/>
        </p:nvSpPr>
        <p:spPr>
          <a:xfrm>
            <a:off x="3564525" y="84127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Pravougaonik 31">
            <a:extLst>
              <a:ext uri="{FF2B5EF4-FFF2-40B4-BE49-F238E27FC236}">
                <a16:creationId xmlns:a16="http://schemas.microsoft.com/office/drawing/2014/main" id="{5053C6CA-2D16-45F9-A473-F2D02F068DDA}"/>
              </a:ext>
            </a:extLst>
          </p:cNvPr>
          <p:cNvSpPr/>
          <p:nvPr/>
        </p:nvSpPr>
        <p:spPr>
          <a:xfrm>
            <a:off x="2691606" y="176477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id="{F3172037-4A2C-4F79-95D3-0EBABBB475DD}"/>
              </a:ext>
            </a:extLst>
          </p:cNvPr>
          <p:cNvSpPr txBox="1"/>
          <p:nvPr/>
        </p:nvSpPr>
        <p:spPr>
          <a:xfrm>
            <a:off x="5364088" y="262481"/>
            <a:ext cx="398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Шта је обим квадрата?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Pravougaonik 19">
            <a:extLst>
              <a:ext uri="{FF2B5EF4-FFF2-40B4-BE49-F238E27FC236}">
                <a16:creationId xmlns:a16="http://schemas.microsoft.com/office/drawing/2014/main" id="{90145F8D-1773-4D68-AA12-729129083FD3}"/>
              </a:ext>
            </a:extLst>
          </p:cNvPr>
          <p:cNvSpPr/>
          <p:nvPr/>
        </p:nvSpPr>
        <p:spPr>
          <a:xfrm>
            <a:off x="5364088" y="631813"/>
            <a:ext cx="311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ED546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Обим квадрата је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ED546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1" i="0" u="sng" strike="noStrike" kern="1200" cap="none" spc="0" normalizeH="0" baseline="0" noProof="0" dirty="0">
                <a:ln>
                  <a:noFill/>
                </a:ln>
                <a:solidFill>
                  <a:srgbClr val="49CFA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је ЗБИР дужина </a:t>
            </a: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ED546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свих његових страница.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ED546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5E86813D-93A7-4FD6-96C2-171E0BB51E52}"/>
              </a:ext>
            </a:extLst>
          </p:cNvPr>
          <p:cNvSpPr txBox="1"/>
          <p:nvPr/>
        </p:nvSpPr>
        <p:spPr>
          <a:xfrm>
            <a:off x="5304306" y="171141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Обележава се великим словом О. 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id="{B09E537D-C426-4E44-9A11-A6E99E9AD75F}"/>
              </a:ext>
            </a:extLst>
          </p:cNvPr>
          <p:cNvSpPr txBox="1"/>
          <p:nvPr/>
        </p:nvSpPr>
        <p:spPr>
          <a:xfrm>
            <a:off x="5410911" y="2553018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 =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a+a</a:t>
            </a:r>
            <a:r>
              <a:rPr kumimoji="0" lang="sr-Cyrl-R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sr-Cyrl-R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а+а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id="{B6646CE7-30FE-404C-8D52-C0DD2EE0B091}"/>
              </a:ext>
            </a:extLst>
          </p:cNvPr>
          <p:cNvSpPr txBox="1"/>
          <p:nvPr/>
        </p:nvSpPr>
        <p:spPr>
          <a:xfrm>
            <a:off x="5562674" y="3359454"/>
            <a:ext cx="3173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Или краће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ED546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 = 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546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ED5463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494C4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Pravougaonik 24">
            <a:extLst>
              <a:ext uri="{FF2B5EF4-FFF2-40B4-BE49-F238E27FC236}">
                <a16:creationId xmlns:a16="http://schemas.microsoft.com/office/drawing/2014/main" id="{51D14122-9423-4EE9-B4D7-43BF8A2979FE}"/>
              </a:ext>
            </a:extLst>
          </p:cNvPr>
          <p:cNvSpPr/>
          <p:nvPr/>
        </p:nvSpPr>
        <p:spPr>
          <a:xfrm>
            <a:off x="2718932" y="3713488"/>
            <a:ext cx="2564070" cy="7063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r-Cyrl-R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ДА СЕ ПОДСЕТИМО</a:t>
            </a:r>
            <a:endParaRPr lang="sr-Latn-R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61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9" grpId="0"/>
      <p:bldP spid="30" grpId="0"/>
      <p:bldP spid="31" grpId="0"/>
      <p:bldP spid="32" grpId="0"/>
      <p:bldP spid="19" grpId="0"/>
      <p:bldP spid="20" grpId="0"/>
      <p:bldP spid="26" grpId="0"/>
      <p:bldP spid="27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jagram toka: obrada 10">
            <a:extLst>
              <a:ext uri="{FF2B5EF4-FFF2-40B4-BE49-F238E27FC236}">
                <a16:creationId xmlns:a16="http://schemas.microsoft.com/office/drawing/2014/main" id="{562E245A-C318-4CA5-8CCD-8A9B711944A6}"/>
              </a:ext>
            </a:extLst>
          </p:cNvPr>
          <p:cNvSpPr/>
          <p:nvPr/>
        </p:nvSpPr>
        <p:spPr>
          <a:xfrm>
            <a:off x="251520" y="2967794"/>
            <a:ext cx="2664296" cy="165618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Dijagram toka: podaci 12">
            <a:extLst>
              <a:ext uri="{FF2B5EF4-FFF2-40B4-BE49-F238E27FC236}">
                <a16:creationId xmlns:a16="http://schemas.microsoft.com/office/drawing/2014/main" id="{FDFE00BB-2F73-444F-8B3D-1652178B2238}"/>
              </a:ext>
            </a:extLst>
          </p:cNvPr>
          <p:cNvSpPr/>
          <p:nvPr/>
        </p:nvSpPr>
        <p:spPr>
          <a:xfrm>
            <a:off x="6530102" y="1851670"/>
            <a:ext cx="2232248" cy="1944216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Dijagram toka: spajanje 14">
            <a:extLst>
              <a:ext uri="{FF2B5EF4-FFF2-40B4-BE49-F238E27FC236}">
                <a16:creationId xmlns:a16="http://schemas.microsoft.com/office/drawing/2014/main" id="{07E6AFEB-63B0-4092-BD1A-5CDDED419416}"/>
              </a:ext>
            </a:extLst>
          </p:cNvPr>
          <p:cNvSpPr/>
          <p:nvPr/>
        </p:nvSpPr>
        <p:spPr>
          <a:xfrm>
            <a:off x="2483768" y="195486"/>
            <a:ext cx="1368152" cy="1440160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Zvezda: sa 7 krakova 16">
            <a:extLst>
              <a:ext uri="{FF2B5EF4-FFF2-40B4-BE49-F238E27FC236}">
                <a16:creationId xmlns:a16="http://schemas.microsoft.com/office/drawing/2014/main" id="{CB00C9D9-E2CD-4933-B0ED-FDFF80DFAB98}"/>
              </a:ext>
            </a:extLst>
          </p:cNvPr>
          <p:cNvSpPr/>
          <p:nvPr/>
        </p:nvSpPr>
        <p:spPr>
          <a:xfrm>
            <a:off x="4067944" y="4041527"/>
            <a:ext cx="1008112" cy="864096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494C4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id="{F316F85F-54EC-4F6E-8A06-7CDC5E148D51}"/>
              </a:ext>
            </a:extLst>
          </p:cNvPr>
          <p:cNvSpPr txBox="1"/>
          <p:nvPr/>
        </p:nvSpPr>
        <p:spPr>
          <a:xfrm>
            <a:off x="4211960" y="237877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слици видимо 4  ограничена дела равни обојена различитим бојама.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A4DB858E-8024-4B80-9649-B47FA9D5555A}"/>
              </a:ext>
            </a:extLst>
          </p:cNvPr>
          <p:cNvSpPr txBox="1"/>
          <p:nvPr/>
        </p:nvSpPr>
        <p:spPr>
          <a:xfrm>
            <a:off x="1403648" y="193471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Ограничене делове равни називамо </a:t>
            </a: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FA75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ПОВРШИНА.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Čuvar mesta za podnožje 21">
            <a:extLst>
              <a:ext uri="{FF2B5EF4-FFF2-40B4-BE49-F238E27FC236}">
                <a16:creationId xmlns:a16="http://schemas.microsoft.com/office/drawing/2014/main" id="{24E73ADA-5915-4514-904E-D34ECA71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Čuvar mesta za datum 22">
            <a:extLst>
              <a:ext uri="{FF2B5EF4-FFF2-40B4-BE49-F238E27FC236}">
                <a16:creationId xmlns:a16="http://schemas.microsoft.com/office/drawing/2014/main" id="{537F8C8D-CC3E-4AFD-8A7F-C3C85A77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EFEFD-230F-4BDA-89C1-C83C3EA6267E}" type="datetime5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6-Nov-20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Pravougaonik 9">
            <a:extLst>
              <a:ext uri="{FF2B5EF4-FFF2-40B4-BE49-F238E27FC236}">
                <a16:creationId xmlns:a16="http://schemas.microsoft.com/office/drawing/2014/main" id="{6DB57526-C3C6-4CDF-AD86-463FBB6EB33E}"/>
              </a:ext>
            </a:extLst>
          </p:cNvPr>
          <p:cNvSpPr/>
          <p:nvPr/>
        </p:nvSpPr>
        <p:spPr>
          <a:xfrm rot="19419476">
            <a:off x="-97412" y="441742"/>
            <a:ext cx="2564070" cy="7063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sr-Cyrl-R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ДА СЕ ПОДСЕТИМО</a:t>
            </a:r>
            <a:endParaRPr lang="sr-Latn-R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32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/>
      <p:bldP spid="21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 "Краљ Петар II 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>
            <a:off x="89433" y="-7892"/>
            <a:ext cx="2992977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5400" b="1" spc="50" dirty="0">
                <a:ln w="9525" cmpd="sng">
                  <a:solidFill>
                    <a:srgbClr val="FA754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A7541">
                      <a:alpha val="40000"/>
                    </a:srgbClr>
                  </a:glow>
                </a:effectLst>
                <a:latin typeface="Calibri"/>
              </a:rPr>
              <a:t>ПОВРШИНА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1" i="0" u="none" strike="noStrike" kern="1200" cap="none" spc="50" normalizeH="0" baseline="0" noProof="0" dirty="0">
                <a:ln w="9525" cmpd="sng">
                  <a:solidFill>
                    <a:srgbClr val="FA754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A7541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КВАДРАТА</a:t>
            </a:r>
            <a:endParaRPr kumimoji="0" lang="sr-Latn-RS" sz="5400" b="1" i="0" u="none" strike="noStrike" kern="1200" cap="none" spc="50" normalizeH="0" baseline="0" noProof="0" dirty="0">
              <a:ln w="9525" cmpd="sng">
                <a:solidFill>
                  <a:srgbClr val="FA754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A7541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id="{EBA658AB-2741-4C5E-B215-CD7D7F49A455}"/>
              </a:ext>
            </a:extLst>
          </p:cNvPr>
          <p:cNvCxnSpPr>
            <a:cxnSpLocks/>
          </p:cNvCxnSpPr>
          <p:nvPr/>
        </p:nvCxnSpPr>
        <p:spPr>
          <a:xfrm>
            <a:off x="3059832" y="1275606"/>
            <a:ext cx="0" cy="1440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id="{2266C07F-29B6-4299-ADA3-1942A701A4D0}"/>
              </a:ext>
            </a:extLst>
          </p:cNvPr>
          <p:cNvCxnSpPr>
            <a:cxnSpLocks/>
          </p:cNvCxnSpPr>
          <p:nvPr/>
        </p:nvCxnSpPr>
        <p:spPr>
          <a:xfrm flipH="1">
            <a:off x="3051056" y="2746261"/>
            <a:ext cx="1440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Prava linija spajanja 16">
            <a:extLst>
              <a:ext uri="{FF2B5EF4-FFF2-40B4-BE49-F238E27FC236}">
                <a16:creationId xmlns:a16="http://schemas.microsoft.com/office/drawing/2014/main" id="{97CF339E-8502-4AD9-BB04-23DCBEB6B001}"/>
              </a:ext>
            </a:extLst>
          </p:cNvPr>
          <p:cNvCxnSpPr/>
          <p:nvPr/>
        </p:nvCxnSpPr>
        <p:spPr>
          <a:xfrm>
            <a:off x="4473272" y="1275606"/>
            <a:ext cx="0" cy="1440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Prava linija spajanja 17">
            <a:extLst>
              <a:ext uri="{FF2B5EF4-FFF2-40B4-BE49-F238E27FC236}">
                <a16:creationId xmlns:a16="http://schemas.microsoft.com/office/drawing/2014/main" id="{51A81625-9D98-4B3B-84F2-0E0EBA7B385C}"/>
              </a:ext>
            </a:extLst>
          </p:cNvPr>
          <p:cNvCxnSpPr>
            <a:cxnSpLocks/>
          </p:cNvCxnSpPr>
          <p:nvPr/>
        </p:nvCxnSpPr>
        <p:spPr>
          <a:xfrm flipH="1">
            <a:off x="3059832" y="1275606"/>
            <a:ext cx="1440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Pravougaonik 20">
            <a:extLst>
              <a:ext uri="{FF2B5EF4-FFF2-40B4-BE49-F238E27FC236}">
                <a16:creationId xmlns:a16="http://schemas.microsoft.com/office/drawing/2014/main" id="{09CBCDC8-7345-4D10-B456-AFCC1128A73F}"/>
              </a:ext>
            </a:extLst>
          </p:cNvPr>
          <p:cNvSpPr/>
          <p:nvPr/>
        </p:nvSpPr>
        <p:spPr>
          <a:xfrm flipH="1">
            <a:off x="2932893" y="2571750"/>
            <a:ext cx="1495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А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Pravougaonik 21">
            <a:extLst>
              <a:ext uri="{FF2B5EF4-FFF2-40B4-BE49-F238E27FC236}">
                <a16:creationId xmlns:a16="http://schemas.microsoft.com/office/drawing/2014/main" id="{6ACE9419-E02C-40F6-B94D-E454BAE098F8}"/>
              </a:ext>
            </a:extLst>
          </p:cNvPr>
          <p:cNvSpPr/>
          <p:nvPr/>
        </p:nvSpPr>
        <p:spPr>
          <a:xfrm flipH="1">
            <a:off x="4610160" y="2495295"/>
            <a:ext cx="210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ravougaonik 22">
            <a:extLst>
              <a:ext uri="{FF2B5EF4-FFF2-40B4-BE49-F238E27FC236}">
                <a16:creationId xmlns:a16="http://schemas.microsoft.com/office/drawing/2014/main" id="{15D13A4E-BFAC-47C7-9FE1-B2EE2F4B5B55}"/>
              </a:ext>
            </a:extLst>
          </p:cNvPr>
          <p:cNvSpPr/>
          <p:nvPr/>
        </p:nvSpPr>
        <p:spPr>
          <a:xfrm flipH="1">
            <a:off x="4572000" y="857798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Pravougaonik 23">
            <a:extLst>
              <a:ext uri="{FF2B5EF4-FFF2-40B4-BE49-F238E27FC236}">
                <a16:creationId xmlns:a16="http://schemas.microsoft.com/office/drawing/2014/main" id="{7CA12747-6365-4B9D-B27E-CD0933953396}"/>
              </a:ext>
            </a:extLst>
          </p:cNvPr>
          <p:cNvSpPr/>
          <p:nvPr/>
        </p:nvSpPr>
        <p:spPr>
          <a:xfrm flipH="1">
            <a:off x="2530317" y="901772"/>
            <a:ext cx="377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16A353-73F9-4E15-989E-9B0967ECE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264" y="1697698"/>
            <a:ext cx="3262992" cy="183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AD56D61F-15AE-4764-90F7-4C7115CB8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8" y="3098728"/>
            <a:ext cx="2286000" cy="2286000"/>
          </a:xfrm>
          <a:prstGeom prst="rect">
            <a:avLst/>
          </a:prstGeom>
        </p:spPr>
      </p:pic>
      <p:sp>
        <p:nvSpPr>
          <p:cNvPr id="29" name="Pravougaonik 28">
            <a:extLst>
              <a:ext uri="{FF2B5EF4-FFF2-40B4-BE49-F238E27FC236}">
                <a16:creationId xmlns:a16="http://schemas.microsoft.com/office/drawing/2014/main" id="{4AFD764E-9C49-4735-BE09-CCEBFFB22D69}"/>
              </a:ext>
            </a:extLst>
          </p:cNvPr>
          <p:cNvSpPr/>
          <p:nvPr/>
        </p:nvSpPr>
        <p:spPr>
          <a:xfrm>
            <a:off x="3600481" y="2664082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ravougaonik 29">
            <a:extLst>
              <a:ext uri="{FF2B5EF4-FFF2-40B4-BE49-F238E27FC236}">
                <a16:creationId xmlns:a16="http://schemas.microsoft.com/office/drawing/2014/main" id="{30EC3F93-D65A-4955-8188-D81F46C280A8}"/>
              </a:ext>
            </a:extLst>
          </p:cNvPr>
          <p:cNvSpPr/>
          <p:nvPr/>
        </p:nvSpPr>
        <p:spPr>
          <a:xfrm>
            <a:off x="4471746" y="1711416"/>
            <a:ext cx="290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Pravougaonik 30">
            <a:extLst>
              <a:ext uri="{FF2B5EF4-FFF2-40B4-BE49-F238E27FC236}">
                <a16:creationId xmlns:a16="http://schemas.microsoft.com/office/drawing/2014/main" id="{7A7B21D1-9F5A-4858-B8F0-7AACCCE8930A}"/>
              </a:ext>
            </a:extLst>
          </p:cNvPr>
          <p:cNvSpPr/>
          <p:nvPr/>
        </p:nvSpPr>
        <p:spPr>
          <a:xfrm>
            <a:off x="3564525" y="84127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Pravougaonik 31">
            <a:extLst>
              <a:ext uri="{FF2B5EF4-FFF2-40B4-BE49-F238E27FC236}">
                <a16:creationId xmlns:a16="http://schemas.microsoft.com/office/drawing/2014/main" id="{5053C6CA-2D16-45F9-A473-F2D02F068DDA}"/>
              </a:ext>
            </a:extLst>
          </p:cNvPr>
          <p:cNvSpPr/>
          <p:nvPr/>
        </p:nvSpPr>
        <p:spPr>
          <a:xfrm>
            <a:off x="2691606" y="176477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id="{F3172037-4A2C-4F79-95D3-0EBABBB475DD}"/>
              </a:ext>
            </a:extLst>
          </p:cNvPr>
          <p:cNvSpPr txBox="1"/>
          <p:nvPr/>
        </p:nvSpPr>
        <p:spPr>
          <a:xfrm>
            <a:off x="4068633" y="70611"/>
            <a:ext cx="507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b="1" dirty="0">
                <a:solidFill>
                  <a:srgbClr val="FF0000"/>
                </a:solidFill>
                <a:latin typeface="Calibri"/>
              </a:rPr>
              <a:t>Како рачунамо површину </a:t>
            </a: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квадрата?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Pravougaonik 19">
            <a:extLst>
              <a:ext uri="{FF2B5EF4-FFF2-40B4-BE49-F238E27FC236}">
                <a16:creationId xmlns:a16="http://schemas.microsoft.com/office/drawing/2014/main" id="{90145F8D-1773-4D68-AA12-729129083FD3}"/>
              </a:ext>
            </a:extLst>
          </p:cNvPr>
          <p:cNvSpPr/>
          <p:nvPr/>
        </p:nvSpPr>
        <p:spPr>
          <a:xfrm>
            <a:off x="5053980" y="519812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ED5463"/>
                </a:solidFill>
              </a:rPr>
              <a:t>Површину квадрата рачунамо тако што дужину странице а помножимо самом собом.</a:t>
            </a:r>
          </a:p>
        </p:txBody>
      </p:sp>
      <p:sp>
        <p:nvSpPr>
          <p:cNvPr id="26" name="Okvir za tekst 25">
            <a:extLst>
              <a:ext uri="{FF2B5EF4-FFF2-40B4-BE49-F238E27FC236}">
                <a16:creationId xmlns:a16="http://schemas.microsoft.com/office/drawing/2014/main" id="{5E86813D-93A7-4FD6-96C2-171E0BB51E52}"/>
              </a:ext>
            </a:extLst>
          </p:cNvPr>
          <p:cNvSpPr txBox="1"/>
          <p:nvPr/>
        </p:nvSpPr>
        <p:spPr>
          <a:xfrm>
            <a:off x="5304306" y="171141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Обележава се великим словом </a:t>
            </a:r>
            <a:r>
              <a:rPr lang="sr-Cyrl-RS" sz="2000" b="1" dirty="0">
                <a:solidFill>
                  <a:srgbClr val="0070C0"/>
                </a:solidFill>
                <a:latin typeface="Calibri"/>
              </a:rPr>
              <a:t>латинице</a:t>
            </a:r>
            <a:r>
              <a:rPr lang="en-US" sz="2000" b="1" dirty="0">
                <a:solidFill>
                  <a:srgbClr val="0070C0"/>
                </a:solidFill>
                <a:latin typeface="Calibri"/>
              </a:rPr>
              <a:t> P</a:t>
            </a:r>
            <a:r>
              <a:rPr lang="sr-Cyrl-RS" sz="20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id="{B09E537D-C426-4E44-9A11-A6E99E9AD75F}"/>
              </a:ext>
            </a:extLst>
          </p:cNvPr>
          <p:cNvSpPr txBox="1"/>
          <p:nvPr/>
        </p:nvSpPr>
        <p:spPr>
          <a:xfrm>
            <a:off x="5410911" y="255301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u="sng" dirty="0">
                <a:solidFill>
                  <a:srgbClr val="FF0000"/>
                </a:solidFill>
                <a:latin typeface="Calibri"/>
              </a:rPr>
              <a:t>P</a:t>
            </a:r>
            <a:r>
              <a:rPr kumimoji="0" lang="sr-Cyrl-R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lang="en-US" sz="2800" b="1" u="sng" dirty="0">
                <a:solidFill>
                  <a:srgbClr val="FF0000"/>
                </a:solidFill>
              </a:rPr>
              <a:t>a•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Okvir za tekst 27">
                <a:extLst>
                  <a:ext uri="{FF2B5EF4-FFF2-40B4-BE49-F238E27FC236}">
                    <a16:creationId xmlns:a16="http://schemas.microsoft.com/office/drawing/2014/main" id="{B6646CE7-30FE-404C-8D52-C0DD2EE0B091}"/>
                  </a:ext>
                </a:extLst>
              </p:cNvPr>
              <p:cNvSpPr txBox="1"/>
              <p:nvPr/>
            </p:nvSpPr>
            <p:spPr>
              <a:xfrm>
                <a:off x="5562674" y="3359454"/>
                <a:ext cx="3173806" cy="840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Cyrl-R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Или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</a:t>
                </a:r>
              </a:p>
              <a:p>
                <a:pPr lvl="0"/>
                <a:r>
                  <a:rPr kumimoji="0" lang="sr-Cyrl-R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US" sz="2400" b="1" dirty="0">
                    <a:solidFill>
                      <a:srgbClr val="ED5463">
                        <a:lumMod val="75000"/>
                      </a:srgbClr>
                    </a:solidFill>
                    <a:latin typeface="Calibri"/>
                  </a:rPr>
                  <a:t>P</a:t>
                </a:r>
                <a:r>
                  <a:rPr kumimoji="0" lang="sr-Cyrl-R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5463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sr-Latn-R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94C4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8" name="Okvir za tekst 27">
                <a:extLst>
                  <a:ext uri="{FF2B5EF4-FFF2-40B4-BE49-F238E27FC236}">
                    <a16:creationId xmlns:a16="http://schemas.microsoft.com/office/drawing/2014/main" id="{B6646CE7-30FE-404C-8D52-C0DD2EE0B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74" y="3359454"/>
                <a:ext cx="3173806" cy="840743"/>
              </a:xfrm>
              <a:prstGeom prst="rect">
                <a:avLst/>
              </a:prstGeom>
              <a:blipFill>
                <a:blip r:embed="rId4"/>
                <a:stretch>
                  <a:fillRect l="-2115" t="-3623" b="-1449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Okvir za tekst 33">
                <a:extLst>
                  <a:ext uri="{FF2B5EF4-FFF2-40B4-BE49-F238E27FC236}">
                    <a16:creationId xmlns:a16="http://schemas.microsoft.com/office/drawing/2014/main" id="{8761EE71-0A34-4C1F-B102-24B581CFDE8E}"/>
                  </a:ext>
                </a:extLst>
              </p:cNvPr>
              <p:cNvSpPr txBox="1"/>
              <p:nvPr/>
            </p:nvSpPr>
            <p:spPr>
              <a:xfrm>
                <a:off x="2686276" y="4130170"/>
                <a:ext cx="6314577" cy="658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p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sr-Cyrl-RS" sz="2400" dirty="0">
                    <a:solidFill>
                      <a:srgbClr val="FF0000"/>
                    </a:solidFill>
                  </a:rPr>
                  <a:t>Значи да се број множи са самим собом!</a:t>
                </a:r>
                <a:endParaRPr lang="sr-Latn-R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4" name="Okvir za tekst 33">
                <a:extLst>
                  <a:ext uri="{FF2B5EF4-FFF2-40B4-BE49-F238E27FC236}">
                    <a16:creationId xmlns:a16="http://schemas.microsoft.com/office/drawing/2014/main" id="{8761EE71-0A34-4C1F-B102-24B581CFD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276" y="4130170"/>
                <a:ext cx="6314577" cy="658898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Slika 7">
            <a:extLst>
              <a:ext uri="{FF2B5EF4-FFF2-40B4-BE49-F238E27FC236}">
                <a16:creationId xmlns:a16="http://schemas.microsoft.com/office/drawing/2014/main" id="{CE42492C-B3D9-4B35-8D37-1CF4DC0F9C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49" y="3837408"/>
            <a:ext cx="18097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9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9" grpId="0"/>
      <p:bldP spid="30" grpId="0"/>
      <p:bldP spid="31" grpId="0"/>
      <p:bldP spid="32" grpId="0"/>
      <p:bldP spid="19" grpId="0"/>
      <p:bldP spid="20" grpId="0"/>
      <p:bldP spid="26" grpId="0"/>
      <p:bldP spid="27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BD3F7E0-ADC8-46F9-900D-F55C5E00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4842610"/>
            <a:ext cx="4040088" cy="2738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Дупало Мирјана ОШ "Краљ Петар II  Карађорђевић"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92ECB45-654A-4BCF-977E-77395A022216}"/>
              </a:ext>
            </a:extLst>
          </p:cNvPr>
          <p:cNvSpPr/>
          <p:nvPr/>
        </p:nvSpPr>
        <p:spPr>
          <a:xfrm>
            <a:off x="282879" y="-486703"/>
            <a:ext cx="3645146" cy="13327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1" i="0" u="none" strike="noStrike" kern="1200" cap="none" spc="50" normalizeH="0" baseline="0" noProof="0" dirty="0">
                <a:ln w="9525" cmpd="sng">
                  <a:solidFill>
                    <a:srgbClr val="FA754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A7541"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ЗАДАТАК</a:t>
            </a:r>
            <a:endParaRPr kumimoji="0" lang="sr-Latn-RS" sz="5400" b="1" i="0" u="none" strike="noStrike" kern="1200" cap="none" spc="50" normalizeH="0" baseline="0" noProof="0" dirty="0">
              <a:ln w="9525" cmpd="sng">
                <a:solidFill>
                  <a:srgbClr val="FA754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A7541"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Prava linija spajanja 8">
            <a:extLst>
              <a:ext uri="{FF2B5EF4-FFF2-40B4-BE49-F238E27FC236}">
                <a16:creationId xmlns:a16="http://schemas.microsoft.com/office/drawing/2014/main" id="{EBA658AB-2741-4C5E-B215-CD7D7F49A455}"/>
              </a:ext>
            </a:extLst>
          </p:cNvPr>
          <p:cNvCxnSpPr>
            <a:cxnSpLocks/>
          </p:cNvCxnSpPr>
          <p:nvPr/>
        </p:nvCxnSpPr>
        <p:spPr>
          <a:xfrm>
            <a:off x="3059832" y="1275606"/>
            <a:ext cx="0" cy="1440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id="{2266C07F-29B6-4299-ADA3-1942A701A4D0}"/>
              </a:ext>
            </a:extLst>
          </p:cNvPr>
          <p:cNvCxnSpPr>
            <a:cxnSpLocks/>
          </p:cNvCxnSpPr>
          <p:nvPr/>
        </p:nvCxnSpPr>
        <p:spPr>
          <a:xfrm flipH="1">
            <a:off x="3051056" y="2746261"/>
            <a:ext cx="1440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Prava linija spajanja 16">
            <a:extLst>
              <a:ext uri="{FF2B5EF4-FFF2-40B4-BE49-F238E27FC236}">
                <a16:creationId xmlns:a16="http://schemas.microsoft.com/office/drawing/2014/main" id="{97CF339E-8502-4AD9-BB04-23DCBEB6B001}"/>
              </a:ext>
            </a:extLst>
          </p:cNvPr>
          <p:cNvCxnSpPr/>
          <p:nvPr/>
        </p:nvCxnSpPr>
        <p:spPr>
          <a:xfrm>
            <a:off x="4473272" y="1275606"/>
            <a:ext cx="0" cy="1440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Prava linija spajanja 17">
            <a:extLst>
              <a:ext uri="{FF2B5EF4-FFF2-40B4-BE49-F238E27FC236}">
                <a16:creationId xmlns:a16="http://schemas.microsoft.com/office/drawing/2014/main" id="{51A81625-9D98-4B3B-84F2-0E0EBA7B385C}"/>
              </a:ext>
            </a:extLst>
          </p:cNvPr>
          <p:cNvCxnSpPr>
            <a:cxnSpLocks/>
          </p:cNvCxnSpPr>
          <p:nvPr/>
        </p:nvCxnSpPr>
        <p:spPr>
          <a:xfrm flipH="1">
            <a:off x="3059832" y="1275606"/>
            <a:ext cx="1440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Pravougaonik 20">
            <a:extLst>
              <a:ext uri="{FF2B5EF4-FFF2-40B4-BE49-F238E27FC236}">
                <a16:creationId xmlns:a16="http://schemas.microsoft.com/office/drawing/2014/main" id="{09CBCDC8-7345-4D10-B456-AFCC1128A73F}"/>
              </a:ext>
            </a:extLst>
          </p:cNvPr>
          <p:cNvSpPr/>
          <p:nvPr/>
        </p:nvSpPr>
        <p:spPr>
          <a:xfrm flipH="1">
            <a:off x="2932893" y="2571750"/>
            <a:ext cx="1495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А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Pravougaonik 21">
            <a:extLst>
              <a:ext uri="{FF2B5EF4-FFF2-40B4-BE49-F238E27FC236}">
                <a16:creationId xmlns:a16="http://schemas.microsoft.com/office/drawing/2014/main" id="{6ACE9419-E02C-40F6-B94D-E454BAE098F8}"/>
              </a:ext>
            </a:extLst>
          </p:cNvPr>
          <p:cNvSpPr/>
          <p:nvPr/>
        </p:nvSpPr>
        <p:spPr>
          <a:xfrm flipH="1">
            <a:off x="4610160" y="2495295"/>
            <a:ext cx="210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Pravougaonik 22">
            <a:extLst>
              <a:ext uri="{FF2B5EF4-FFF2-40B4-BE49-F238E27FC236}">
                <a16:creationId xmlns:a16="http://schemas.microsoft.com/office/drawing/2014/main" id="{15D13A4E-BFAC-47C7-9FE1-B2EE2F4B5B55}"/>
              </a:ext>
            </a:extLst>
          </p:cNvPr>
          <p:cNvSpPr/>
          <p:nvPr/>
        </p:nvSpPr>
        <p:spPr>
          <a:xfrm flipH="1">
            <a:off x="4572000" y="857798"/>
            <a:ext cx="351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Pravougaonik 23">
            <a:extLst>
              <a:ext uri="{FF2B5EF4-FFF2-40B4-BE49-F238E27FC236}">
                <a16:creationId xmlns:a16="http://schemas.microsoft.com/office/drawing/2014/main" id="{7CA12747-6365-4B9D-B27E-CD0933953396}"/>
              </a:ext>
            </a:extLst>
          </p:cNvPr>
          <p:cNvSpPr/>
          <p:nvPr/>
        </p:nvSpPr>
        <p:spPr>
          <a:xfrm flipH="1">
            <a:off x="2530317" y="901772"/>
            <a:ext cx="377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A754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  <a:endParaRPr kumimoji="0" lang="sr-Latn-RS" sz="5400" b="0" i="0" u="none" strike="noStrike" kern="1200" cap="none" spc="0" normalizeH="0" baseline="0" noProof="0" dirty="0">
              <a:ln w="0"/>
              <a:solidFill>
                <a:srgbClr val="FA754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16A353-73F9-4E15-989E-9B0967ECE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264" y="1697698"/>
            <a:ext cx="3262992" cy="183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AD56D61F-15AE-4764-90F7-4C7115CB8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8" y="3098728"/>
            <a:ext cx="2286000" cy="2286000"/>
          </a:xfrm>
          <a:prstGeom prst="rect">
            <a:avLst/>
          </a:prstGeom>
        </p:spPr>
      </p:pic>
      <p:sp>
        <p:nvSpPr>
          <p:cNvPr id="29" name="Pravougaonik 28">
            <a:extLst>
              <a:ext uri="{FF2B5EF4-FFF2-40B4-BE49-F238E27FC236}">
                <a16:creationId xmlns:a16="http://schemas.microsoft.com/office/drawing/2014/main" id="{4AFD764E-9C49-4735-BE09-CCEBFFB22D69}"/>
              </a:ext>
            </a:extLst>
          </p:cNvPr>
          <p:cNvSpPr/>
          <p:nvPr/>
        </p:nvSpPr>
        <p:spPr>
          <a:xfrm>
            <a:off x="3600481" y="2664082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ravougaonik 29">
            <a:extLst>
              <a:ext uri="{FF2B5EF4-FFF2-40B4-BE49-F238E27FC236}">
                <a16:creationId xmlns:a16="http://schemas.microsoft.com/office/drawing/2014/main" id="{30EC3F93-D65A-4955-8188-D81F46C280A8}"/>
              </a:ext>
            </a:extLst>
          </p:cNvPr>
          <p:cNvSpPr/>
          <p:nvPr/>
        </p:nvSpPr>
        <p:spPr>
          <a:xfrm>
            <a:off x="4471746" y="1711416"/>
            <a:ext cx="290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Pravougaonik 30">
            <a:extLst>
              <a:ext uri="{FF2B5EF4-FFF2-40B4-BE49-F238E27FC236}">
                <a16:creationId xmlns:a16="http://schemas.microsoft.com/office/drawing/2014/main" id="{7A7B21D1-9F5A-4858-B8F0-7AACCCE8930A}"/>
              </a:ext>
            </a:extLst>
          </p:cNvPr>
          <p:cNvSpPr/>
          <p:nvPr/>
        </p:nvSpPr>
        <p:spPr>
          <a:xfrm>
            <a:off x="3564525" y="84127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Pravougaonik 31">
            <a:extLst>
              <a:ext uri="{FF2B5EF4-FFF2-40B4-BE49-F238E27FC236}">
                <a16:creationId xmlns:a16="http://schemas.microsoft.com/office/drawing/2014/main" id="{5053C6CA-2D16-45F9-A473-F2D02F068DDA}"/>
              </a:ext>
            </a:extLst>
          </p:cNvPr>
          <p:cNvSpPr/>
          <p:nvPr/>
        </p:nvSpPr>
        <p:spPr>
          <a:xfrm>
            <a:off x="2691606" y="1764773"/>
            <a:ext cx="332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ED5463">
                        <a:lumMod val="50000"/>
                      </a:srgbClr>
                    </a:gs>
                    <a:gs pos="50000">
                      <a:srgbClr val="ED5463"/>
                    </a:gs>
                    <a:gs pos="100000">
                      <a:srgbClr val="ED546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sr-Latn-RS" sz="2400" b="0" i="0" u="none" strike="noStrike" kern="1200" cap="none" spc="0" normalizeH="0" baseline="0" noProof="0" dirty="0">
              <a:ln w="0"/>
              <a:gradFill>
                <a:gsLst>
                  <a:gs pos="0">
                    <a:srgbClr val="ED5463">
                      <a:lumMod val="50000"/>
                    </a:srgbClr>
                  </a:gs>
                  <a:gs pos="50000">
                    <a:srgbClr val="ED5463"/>
                  </a:gs>
                  <a:gs pos="100000">
                    <a:srgbClr val="ED5463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Okvir za tekst 27">
                <a:extLst>
                  <a:ext uri="{FF2B5EF4-FFF2-40B4-BE49-F238E27FC236}">
                    <a16:creationId xmlns:a16="http://schemas.microsoft.com/office/drawing/2014/main" id="{B6646CE7-30FE-404C-8D52-C0DD2EE0B091}"/>
                  </a:ext>
                </a:extLst>
              </p:cNvPr>
              <p:cNvSpPr txBox="1"/>
              <p:nvPr/>
            </p:nvSpPr>
            <p:spPr>
              <a:xfrm>
                <a:off x="5344241" y="1643182"/>
                <a:ext cx="317380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ED5463">
                        <a:lumMod val="75000"/>
                      </a:srgbClr>
                    </a:solidFill>
                  </a:rPr>
                  <a:t>P</a:t>
                </a:r>
                <a:r>
                  <a:rPr lang="sr-Cyrl-RS" sz="2400" b="1" dirty="0">
                    <a:solidFill>
                      <a:srgbClr val="ED5463">
                        <a:lumMod val="75000"/>
                      </a:srgbClr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sr-Cyrl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D5463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8" name="Okvir za tekst 27">
                <a:extLst>
                  <a:ext uri="{FF2B5EF4-FFF2-40B4-BE49-F238E27FC236}">
                    <a16:creationId xmlns:a16="http://schemas.microsoft.com/office/drawing/2014/main" id="{B6646CE7-30FE-404C-8D52-C0DD2EE0B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241" y="1643182"/>
                <a:ext cx="3173806" cy="532966"/>
              </a:xfrm>
              <a:prstGeom prst="rect">
                <a:avLst/>
              </a:prstGeom>
              <a:blipFill>
                <a:blip r:embed="rId4"/>
                <a:stretch>
                  <a:fillRect l="-3077" b="-2413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ravougaonik 2">
            <a:extLst>
              <a:ext uri="{FF2B5EF4-FFF2-40B4-BE49-F238E27FC236}">
                <a16:creationId xmlns:a16="http://schemas.microsoft.com/office/drawing/2014/main" id="{D78352BF-89C4-4692-BD0C-886A74B61646}"/>
              </a:ext>
            </a:extLst>
          </p:cNvPr>
          <p:cNvSpPr/>
          <p:nvPr/>
        </p:nvSpPr>
        <p:spPr>
          <a:xfrm>
            <a:off x="4923295" y="1426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9CFA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Израчунај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површину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9CFA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квадрата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9CFA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чија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9CFA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је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9CFA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страница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 cm. 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49CFA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Pravougaonik 24">
            <a:extLst>
              <a:ext uri="{FF2B5EF4-FFF2-40B4-BE49-F238E27FC236}">
                <a16:creationId xmlns:a16="http://schemas.microsoft.com/office/drawing/2014/main" id="{A298F9BF-E3C2-4707-9C4E-C80479E5B723}"/>
              </a:ext>
            </a:extLst>
          </p:cNvPr>
          <p:cNvSpPr/>
          <p:nvPr/>
        </p:nvSpPr>
        <p:spPr>
          <a:xfrm>
            <a:off x="5383934" y="789010"/>
            <a:ext cx="94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</a:t>
            </a:r>
            <a:endParaRPr kumimoji="0" lang="sr-Cyrl-RS" sz="2000" b="1" i="0" u="none" strike="noStrike" kern="1200" cap="none" spc="0" normalizeH="0" baseline="0" noProof="0" dirty="0">
              <a:ln>
                <a:noFill/>
              </a:ln>
              <a:solidFill>
                <a:srgbClr val="49CFAE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Pravougaonik 32">
            <a:extLst>
              <a:ext uri="{FF2B5EF4-FFF2-40B4-BE49-F238E27FC236}">
                <a16:creationId xmlns:a16="http://schemas.microsoft.com/office/drawing/2014/main" id="{342C266A-3184-4565-A09F-0C5D18ABB1CC}"/>
              </a:ext>
            </a:extLst>
          </p:cNvPr>
          <p:cNvSpPr/>
          <p:nvPr/>
        </p:nvSpPr>
        <p:spPr>
          <a:xfrm>
            <a:off x="5398592" y="1163382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49CFAE">
                    <a:lumMod val="50000"/>
                  </a:srgbClr>
                </a:solidFill>
                <a:latin typeface="Calibri"/>
              </a:rPr>
              <a:t>P</a:t>
            </a: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49CFAE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=?</a:t>
            </a:r>
          </a:p>
        </p:txBody>
      </p:sp>
      <p:sp>
        <p:nvSpPr>
          <p:cNvPr id="35" name="Okvir za tekst 34">
            <a:extLst>
              <a:ext uri="{FF2B5EF4-FFF2-40B4-BE49-F238E27FC236}">
                <a16:creationId xmlns:a16="http://schemas.microsoft.com/office/drawing/2014/main" id="{B1C79A12-5CFF-4BCE-8A65-5CEA12D5BD25}"/>
              </a:ext>
            </a:extLst>
          </p:cNvPr>
          <p:cNvSpPr txBox="1"/>
          <p:nvPr/>
        </p:nvSpPr>
        <p:spPr>
          <a:xfrm>
            <a:off x="5323485" y="2097244"/>
            <a:ext cx="3173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srgbClr val="FA7541">
                    <a:lumMod val="75000"/>
                  </a:srgbClr>
                </a:solidFill>
                <a:latin typeface="Calibri"/>
              </a:rPr>
              <a:t>P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FA754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754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5cm•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FA754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A7541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</a:t>
            </a:r>
            <a:endParaRPr kumimoji="0" lang="sr-Cyrl-RS" sz="2400" b="1" i="0" u="none" strike="noStrike" kern="1200" cap="none" spc="0" normalizeH="0" baseline="0" noProof="0" dirty="0">
              <a:ln>
                <a:noFill/>
              </a:ln>
              <a:solidFill>
                <a:srgbClr val="FA7541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FA7541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Okvir za tekst 35">
                <a:extLst>
                  <a:ext uri="{FF2B5EF4-FFF2-40B4-BE49-F238E27FC236}">
                    <a16:creationId xmlns:a16="http://schemas.microsoft.com/office/drawing/2014/main" id="{9A40743B-EB5E-4717-9F56-5B7DDBB134A1}"/>
                  </a:ext>
                </a:extLst>
              </p:cNvPr>
              <p:cNvSpPr txBox="1"/>
              <p:nvPr/>
            </p:nvSpPr>
            <p:spPr>
              <a:xfrm>
                <a:off x="5333863" y="2558909"/>
                <a:ext cx="3173806" cy="74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000" b="1" dirty="0">
                    <a:solidFill>
                      <a:srgbClr val="E64506"/>
                    </a:solidFill>
                    <a:latin typeface="Calibri"/>
                  </a:rPr>
                  <a:t>P</a:t>
                </a:r>
                <a:r>
                  <a:rPr kumimoji="0" lang="sr-Cyrl-R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64506"/>
                    </a:solidFill>
                    <a:effectLst/>
                    <a:uLnTx/>
                    <a:uFillTx/>
                    <a:latin typeface="Calibri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2400" b="1" i="1" smtClean="0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0" lang="sr-Cyrl-R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6450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r-Latn-RS" b="1" i="0" u="none" strike="noStrike" kern="1200" cap="none" spc="0" normalizeH="0" baseline="0" noProof="0" dirty="0">
                  <a:ln>
                    <a:noFill/>
                  </a:ln>
                  <a:solidFill>
                    <a:srgbClr val="E6450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6" name="Okvir za tekst 35">
                <a:extLst>
                  <a:ext uri="{FF2B5EF4-FFF2-40B4-BE49-F238E27FC236}">
                    <a16:creationId xmlns:a16="http://schemas.microsoft.com/office/drawing/2014/main" id="{9A40743B-EB5E-4717-9F56-5B7DDBB13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863" y="2558909"/>
                <a:ext cx="3173806" cy="746999"/>
              </a:xfrm>
              <a:prstGeom prst="rect">
                <a:avLst/>
              </a:prstGeom>
              <a:blipFill>
                <a:blip r:embed="rId5"/>
                <a:stretch>
                  <a:fillRect l="-211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kvir za tekst 5">
                <a:extLst>
                  <a:ext uri="{FF2B5EF4-FFF2-40B4-BE49-F238E27FC236}">
                    <a16:creationId xmlns:a16="http://schemas.microsoft.com/office/drawing/2014/main" id="{9065EE6D-E4A7-4715-B4EC-2B2CBCD4A3A6}"/>
                  </a:ext>
                </a:extLst>
              </p:cNvPr>
              <p:cNvSpPr txBox="1"/>
              <p:nvPr/>
            </p:nvSpPr>
            <p:spPr>
              <a:xfrm>
                <a:off x="5117040" y="3418625"/>
                <a:ext cx="3456384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sr-Cyrl-RS" sz="2400" b="1" dirty="0">
                    <a:solidFill>
                      <a:srgbClr val="E0653F"/>
                    </a:solidFill>
                    <a:latin typeface="Calibri"/>
                  </a:rPr>
                  <a:t>Површина</a:t>
                </a:r>
                <a:r>
                  <a:rPr kumimoji="0" lang="sr-Cyrl-R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653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квадрата је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E6450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0653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endParaRPr kumimoji="0" lang="sr-Latn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0653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Okvir za tekst 5">
                <a:extLst>
                  <a:ext uri="{FF2B5EF4-FFF2-40B4-BE49-F238E27FC236}">
                    <a16:creationId xmlns:a16="http://schemas.microsoft.com/office/drawing/2014/main" id="{9065EE6D-E4A7-4715-B4EC-2B2CBCD4A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040" y="3418625"/>
                <a:ext cx="3456384" cy="839332"/>
              </a:xfrm>
              <a:prstGeom prst="rect">
                <a:avLst/>
              </a:prstGeom>
              <a:blipFill>
                <a:blip r:embed="rId6"/>
                <a:stretch>
                  <a:fillRect l="-2646" t="-5839" b="-1678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47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  <p:bldP spid="29" grpId="0"/>
      <p:bldP spid="30" grpId="0"/>
      <p:bldP spid="31" grpId="0"/>
      <p:bldP spid="32" grpId="0"/>
      <p:bldP spid="28" grpId="0"/>
      <p:bldP spid="3" grpId="0"/>
      <p:bldP spid="25" grpId="0"/>
      <p:bldP spid="33" grpId="0"/>
      <p:bldP spid="6" grpId="0"/>
    </p:bldLst>
  </p:timing>
</p:sld>
</file>

<file path=ppt/theme/theme1.xml><?xml version="1.0" encoding="utf-8"?>
<a:theme xmlns:a="http://schemas.openxmlformats.org/drawingml/2006/main" name="1741">
  <a:themeElements>
    <a:clrScheme name="Custom 11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FA7541"/>
      </a:accent1>
      <a:accent2>
        <a:srgbClr val="FED65C"/>
      </a:accent2>
      <a:accent3>
        <a:srgbClr val="4FC1E9"/>
      </a:accent3>
      <a:accent4>
        <a:srgbClr val="A1D469"/>
      </a:accent4>
      <a:accent5>
        <a:srgbClr val="ED5463"/>
      </a:accent5>
      <a:accent6>
        <a:srgbClr val="49CFAE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984.potx" id="{EC640142-0B56-4BCD-BF44-3E913B1153CA}" vid="{09F0B827-5AC6-455C-82DF-B55A8A898FAA}"/>
    </a:ext>
  </a:extLst>
</a:theme>
</file>

<file path=ppt/theme/theme2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741">
  <a:themeElements>
    <a:clrScheme name="Custom 11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FA7541"/>
      </a:accent1>
      <a:accent2>
        <a:srgbClr val="FED65C"/>
      </a:accent2>
      <a:accent3>
        <a:srgbClr val="4FC1E9"/>
      </a:accent3>
      <a:accent4>
        <a:srgbClr val="A1D469"/>
      </a:accent4>
      <a:accent5>
        <a:srgbClr val="ED5463"/>
      </a:accent5>
      <a:accent6>
        <a:srgbClr val="49CFAE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984.potx" id="{EC640142-0B56-4BCD-BF44-3E913B1153CA}" vid="{09F0B827-5AC6-455C-82DF-B55A8A898FAA}"/>
    </a:ext>
  </a:extLst>
</a:theme>
</file>

<file path=ppt/theme/theme4.xml><?xml version="1.0" encoding="utf-8"?>
<a:theme xmlns:a="http://schemas.openxmlformats.org/drawingml/2006/main" name="2_1741">
  <a:themeElements>
    <a:clrScheme name="Custom 11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FA7541"/>
      </a:accent1>
      <a:accent2>
        <a:srgbClr val="FED65C"/>
      </a:accent2>
      <a:accent3>
        <a:srgbClr val="4FC1E9"/>
      </a:accent3>
      <a:accent4>
        <a:srgbClr val="A1D469"/>
      </a:accent4>
      <a:accent5>
        <a:srgbClr val="ED5463"/>
      </a:accent5>
      <a:accent6>
        <a:srgbClr val="49CFAE"/>
      </a:accent6>
      <a:hlink>
        <a:srgbClr val="4FC1E9"/>
      </a:hlink>
      <a:folHlink>
        <a:srgbClr val="49CF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984.potx" id="{EC640142-0B56-4BCD-BF44-3E913B1153CA}" vid="{09F0B827-5AC6-455C-82DF-B55A8A898FAA}"/>
    </a:ext>
  </a:extLst>
</a:theme>
</file>

<file path=ppt/theme/theme5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2984</Template>
  <TotalTime>507</TotalTime>
  <Words>446</Words>
  <Application>Microsoft Office PowerPoint</Application>
  <PresentationFormat>Projekcija na ekranu (16:9)</PresentationFormat>
  <Paragraphs>127</Paragraphs>
  <Slides>12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4</vt:i4>
      </vt:variant>
      <vt:variant>
        <vt:lpstr>Naslovi slajdova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1741</vt:lpstr>
      <vt:lpstr>1_Tema Office</vt:lpstr>
      <vt:lpstr>1_1741</vt:lpstr>
      <vt:lpstr>2_1741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ДОМАЋИ ЗАДАТАК: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</dc:title>
  <dc:creator>Дупало Мирјана</dc:creator>
  <cp:lastModifiedBy>Дупало Мирјана</cp:lastModifiedBy>
  <cp:revision>54</cp:revision>
  <dcterms:created xsi:type="dcterms:W3CDTF">2020-05-05T10:38:16Z</dcterms:created>
  <dcterms:modified xsi:type="dcterms:W3CDTF">2020-11-06T20:48:53Z</dcterms:modified>
</cp:coreProperties>
</file>