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86" r:id="rId3"/>
    <p:sldMasterId id="2147483698" r:id="rId4"/>
    <p:sldMasterId id="2147483702" r:id="rId5"/>
  </p:sldMasterIdLst>
  <p:notesMasterIdLst>
    <p:notesMasterId r:id="rId17"/>
  </p:notesMasterIdLst>
  <p:handoutMasterIdLst>
    <p:handoutMasterId r:id="rId18"/>
  </p:handoutMasterIdLst>
  <p:sldIdLst>
    <p:sldId id="274" r:id="rId6"/>
    <p:sldId id="259" r:id="rId7"/>
    <p:sldId id="266" r:id="rId8"/>
    <p:sldId id="260" r:id="rId9"/>
    <p:sldId id="261" r:id="rId10"/>
    <p:sldId id="277" r:id="rId11"/>
    <p:sldId id="257" r:id="rId12"/>
    <p:sldId id="267" r:id="rId13"/>
    <p:sldId id="275" r:id="rId14"/>
    <p:sldId id="269" r:id="rId15"/>
    <p:sldId id="276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A8150"/>
    <a:srgbClr val="1D6F5B"/>
    <a:srgbClr val="4FC1E9"/>
    <a:srgbClr val="E0653F"/>
    <a:srgbClr val="00B050"/>
    <a:srgbClr val="E37553"/>
    <a:srgbClr val="959697"/>
    <a:srgbClr val="EAEAEA"/>
    <a:srgbClr val="E3E5F1"/>
    <a:srgbClr val="EFF0F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93" autoAdjust="0"/>
    <p:restoredTop sz="94674" autoAdjust="0"/>
  </p:normalViewPr>
  <p:slideViewPr>
    <p:cSldViewPr>
      <p:cViewPr varScale="1">
        <p:scale>
          <a:sx n="87" d="100"/>
          <a:sy n="87" d="100"/>
        </p:scale>
        <p:origin x="-408" y="-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4128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CD13F-9E93-4C57-A5BD-336347054114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B5BEB-1ADB-49FA-9859-ABF84DA6C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5283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7BC95-A4F2-438A-872D-7E96AAD041FA}" type="datetimeFigureOut">
              <a:rPr lang="sr-Latn-RS" smtClean="0"/>
              <a:pPr/>
              <a:t>27.1.2021</a:t>
            </a:fld>
            <a:endParaRPr lang="sr-Latn-RS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06B0B-B564-4C48-B875-46E4E6AF9D13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595380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©Templateswise.com - Mathematics 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F0CCBA1-D67F-4FF3-9C41-A277F22D034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xmlns="" id="{43959469-FF03-4825-9F3C-6BB93A8CB09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92176" y="1917700"/>
            <a:ext cx="8250238" cy="3225800"/>
            <a:chOff x="562" y="1208"/>
            <a:chExt cx="5197" cy="2032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xmlns="" id="{B1E65A4E-8C9A-4FB6-BE39-496FA08B8A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30" y="2242"/>
              <a:ext cx="35" cy="35"/>
            </a:xfrm>
            <a:custGeom>
              <a:avLst/>
              <a:gdLst>
                <a:gd name="T0" fmla="*/ 0 w 70"/>
                <a:gd name="T1" fmla="*/ 0 h 71"/>
                <a:gd name="T2" fmla="*/ 70 w 70"/>
                <a:gd name="T3" fmla="*/ 71 h 71"/>
                <a:gd name="T4" fmla="*/ 70 w 70"/>
                <a:gd name="T5" fmla="*/ 71 h 71"/>
                <a:gd name="T6" fmla="*/ 35 w 70"/>
                <a:gd name="T7" fmla="*/ 35 h 71"/>
                <a:gd name="T8" fmla="*/ 0 w 70"/>
                <a:gd name="T9" fmla="*/ 0 h 71"/>
                <a:gd name="T10" fmla="*/ 0 w 70"/>
                <a:gd name="T1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1">
                  <a:moveTo>
                    <a:pt x="0" y="0"/>
                  </a:moveTo>
                  <a:lnTo>
                    <a:pt x="70" y="71"/>
                  </a:lnTo>
                  <a:lnTo>
                    <a:pt x="70" y="71"/>
                  </a:lnTo>
                  <a:lnTo>
                    <a:pt x="35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AF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xmlns="" id="{6C522F41-9290-45DD-940D-42D9AAC4E9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" y="2802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AF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xmlns="" id="{7E2072D8-1ED5-41C9-BD46-3F9521F0E4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37" y="1501"/>
              <a:ext cx="2722" cy="1739"/>
            </a:xfrm>
            <a:custGeom>
              <a:avLst/>
              <a:gdLst>
                <a:gd name="T0" fmla="*/ 5445 w 5445"/>
                <a:gd name="T1" fmla="*/ 3477 h 3477"/>
                <a:gd name="T2" fmla="*/ 186 w 5445"/>
                <a:gd name="T3" fmla="*/ 972 h 3477"/>
                <a:gd name="T4" fmla="*/ 165 w 5445"/>
                <a:gd name="T5" fmla="*/ 954 h 3477"/>
                <a:gd name="T6" fmla="*/ 127 w 5445"/>
                <a:gd name="T7" fmla="*/ 913 h 3477"/>
                <a:gd name="T8" fmla="*/ 92 w 5445"/>
                <a:gd name="T9" fmla="*/ 870 h 3477"/>
                <a:gd name="T10" fmla="*/ 64 w 5445"/>
                <a:gd name="T11" fmla="*/ 822 h 3477"/>
                <a:gd name="T12" fmla="*/ 39 w 5445"/>
                <a:gd name="T13" fmla="*/ 772 h 3477"/>
                <a:gd name="T14" fmla="*/ 21 w 5445"/>
                <a:gd name="T15" fmla="*/ 719 h 3477"/>
                <a:gd name="T16" fmla="*/ 7 w 5445"/>
                <a:gd name="T17" fmla="*/ 662 h 3477"/>
                <a:gd name="T18" fmla="*/ 1 w 5445"/>
                <a:gd name="T19" fmla="*/ 605 h 3477"/>
                <a:gd name="T20" fmla="*/ 0 w 5445"/>
                <a:gd name="T21" fmla="*/ 575 h 3477"/>
                <a:gd name="T22" fmla="*/ 3 w 5445"/>
                <a:gd name="T23" fmla="*/ 522 h 3477"/>
                <a:gd name="T24" fmla="*/ 11 w 5445"/>
                <a:gd name="T25" fmla="*/ 470 h 3477"/>
                <a:gd name="T26" fmla="*/ 23 w 5445"/>
                <a:gd name="T27" fmla="*/ 420 h 3477"/>
                <a:gd name="T28" fmla="*/ 41 w 5445"/>
                <a:gd name="T29" fmla="*/ 373 h 3477"/>
                <a:gd name="T30" fmla="*/ 62 w 5445"/>
                <a:gd name="T31" fmla="*/ 328 h 3477"/>
                <a:gd name="T32" fmla="*/ 89 w 5445"/>
                <a:gd name="T33" fmla="*/ 285 h 3477"/>
                <a:gd name="T34" fmla="*/ 119 w 5445"/>
                <a:gd name="T35" fmla="*/ 245 h 3477"/>
                <a:gd name="T36" fmla="*/ 152 w 5445"/>
                <a:gd name="T37" fmla="*/ 209 h 3477"/>
                <a:gd name="T38" fmla="*/ 188 w 5445"/>
                <a:gd name="T39" fmla="*/ 176 h 3477"/>
                <a:gd name="T40" fmla="*/ 228 w 5445"/>
                <a:gd name="T41" fmla="*/ 146 h 3477"/>
                <a:gd name="T42" fmla="*/ 271 w 5445"/>
                <a:gd name="T43" fmla="*/ 119 h 3477"/>
                <a:gd name="T44" fmla="*/ 316 w 5445"/>
                <a:gd name="T45" fmla="*/ 98 h 3477"/>
                <a:gd name="T46" fmla="*/ 364 w 5445"/>
                <a:gd name="T47" fmla="*/ 80 h 3477"/>
                <a:gd name="T48" fmla="*/ 414 w 5445"/>
                <a:gd name="T49" fmla="*/ 68 h 3477"/>
                <a:gd name="T50" fmla="*/ 464 w 5445"/>
                <a:gd name="T51" fmla="*/ 60 h 3477"/>
                <a:gd name="T52" fmla="*/ 517 w 5445"/>
                <a:gd name="T53" fmla="*/ 57 h 3477"/>
                <a:gd name="T54" fmla="*/ 575 w 5445"/>
                <a:gd name="T55" fmla="*/ 0 h 3477"/>
                <a:gd name="T56" fmla="*/ 601 w 5445"/>
                <a:gd name="T57" fmla="*/ 1 h 3477"/>
                <a:gd name="T58" fmla="*/ 653 w 5445"/>
                <a:gd name="T59" fmla="*/ 7 h 3477"/>
                <a:gd name="T60" fmla="*/ 704 w 5445"/>
                <a:gd name="T61" fmla="*/ 17 h 3477"/>
                <a:gd name="T62" fmla="*/ 752 w 5445"/>
                <a:gd name="T63" fmla="*/ 32 h 3477"/>
                <a:gd name="T64" fmla="*/ 798 w 5445"/>
                <a:gd name="T65" fmla="*/ 51 h 3477"/>
                <a:gd name="T66" fmla="*/ 842 w 5445"/>
                <a:gd name="T67" fmla="*/ 75 h 3477"/>
                <a:gd name="T68" fmla="*/ 884 w 5445"/>
                <a:gd name="T69" fmla="*/ 103 h 3477"/>
                <a:gd name="T70" fmla="*/ 922 w 5445"/>
                <a:gd name="T71" fmla="*/ 134 h 3477"/>
                <a:gd name="T72" fmla="*/ 940 w 5445"/>
                <a:gd name="T73" fmla="*/ 152 h 3477"/>
                <a:gd name="T74" fmla="*/ 3146 w 5445"/>
                <a:gd name="T75" fmla="*/ 282 h 3477"/>
                <a:gd name="T76" fmla="*/ 3151 w 5445"/>
                <a:gd name="T77" fmla="*/ 273 h 3477"/>
                <a:gd name="T78" fmla="*/ 3160 w 5445"/>
                <a:gd name="T79" fmla="*/ 258 h 3477"/>
                <a:gd name="T80" fmla="*/ 3173 w 5445"/>
                <a:gd name="T81" fmla="*/ 244 h 3477"/>
                <a:gd name="T82" fmla="*/ 3187 w 5445"/>
                <a:gd name="T83" fmla="*/ 234 h 3477"/>
                <a:gd name="T84" fmla="*/ 3203 w 5445"/>
                <a:gd name="T85" fmla="*/ 225 h 3477"/>
                <a:gd name="T86" fmla="*/ 3220 w 5445"/>
                <a:gd name="T87" fmla="*/ 222 h 3477"/>
                <a:gd name="T88" fmla="*/ 3239 w 5445"/>
                <a:gd name="T89" fmla="*/ 221 h 3477"/>
                <a:gd name="T90" fmla="*/ 3257 w 5445"/>
                <a:gd name="T91" fmla="*/ 223 h 3477"/>
                <a:gd name="T92" fmla="*/ 3805 w 5445"/>
                <a:gd name="T93" fmla="*/ 424 h 3477"/>
                <a:gd name="T94" fmla="*/ 4343 w 5445"/>
                <a:gd name="T95" fmla="*/ 621 h 3477"/>
                <a:gd name="T96" fmla="*/ 4360 w 5445"/>
                <a:gd name="T97" fmla="*/ 629 h 3477"/>
                <a:gd name="T98" fmla="*/ 4374 w 5445"/>
                <a:gd name="T99" fmla="*/ 640 h 3477"/>
                <a:gd name="T100" fmla="*/ 4381 w 5445"/>
                <a:gd name="T101" fmla="*/ 646 h 3477"/>
                <a:gd name="T102" fmla="*/ 4391 w 5445"/>
                <a:gd name="T103" fmla="*/ 662 h 3477"/>
                <a:gd name="T104" fmla="*/ 5445 w 5445"/>
                <a:gd name="T105" fmla="*/ 1720 h 3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445" h="3477">
                  <a:moveTo>
                    <a:pt x="5445" y="1720"/>
                  </a:moveTo>
                  <a:lnTo>
                    <a:pt x="5445" y="3477"/>
                  </a:lnTo>
                  <a:lnTo>
                    <a:pt x="2690" y="3477"/>
                  </a:lnTo>
                  <a:lnTo>
                    <a:pt x="186" y="972"/>
                  </a:lnTo>
                  <a:lnTo>
                    <a:pt x="186" y="972"/>
                  </a:lnTo>
                  <a:lnTo>
                    <a:pt x="165" y="954"/>
                  </a:lnTo>
                  <a:lnTo>
                    <a:pt x="145" y="934"/>
                  </a:lnTo>
                  <a:lnTo>
                    <a:pt x="127" y="913"/>
                  </a:lnTo>
                  <a:lnTo>
                    <a:pt x="110" y="893"/>
                  </a:lnTo>
                  <a:lnTo>
                    <a:pt x="92" y="870"/>
                  </a:lnTo>
                  <a:lnTo>
                    <a:pt x="77" y="847"/>
                  </a:lnTo>
                  <a:lnTo>
                    <a:pt x="64" y="822"/>
                  </a:lnTo>
                  <a:lnTo>
                    <a:pt x="51" y="798"/>
                  </a:lnTo>
                  <a:lnTo>
                    <a:pt x="39" y="772"/>
                  </a:lnTo>
                  <a:lnTo>
                    <a:pt x="29" y="745"/>
                  </a:lnTo>
                  <a:lnTo>
                    <a:pt x="21" y="719"/>
                  </a:lnTo>
                  <a:lnTo>
                    <a:pt x="13" y="691"/>
                  </a:lnTo>
                  <a:lnTo>
                    <a:pt x="7" y="662"/>
                  </a:lnTo>
                  <a:lnTo>
                    <a:pt x="4" y="633"/>
                  </a:lnTo>
                  <a:lnTo>
                    <a:pt x="1" y="605"/>
                  </a:lnTo>
                  <a:lnTo>
                    <a:pt x="0" y="575"/>
                  </a:lnTo>
                  <a:lnTo>
                    <a:pt x="0" y="575"/>
                  </a:lnTo>
                  <a:lnTo>
                    <a:pt x="1" y="548"/>
                  </a:lnTo>
                  <a:lnTo>
                    <a:pt x="3" y="522"/>
                  </a:lnTo>
                  <a:lnTo>
                    <a:pt x="6" y="496"/>
                  </a:lnTo>
                  <a:lnTo>
                    <a:pt x="11" y="470"/>
                  </a:lnTo>
                  <a:lnTo>
                    <a:pt x="16" y="446"/>
                  </a:lnTo>
                  <a:lnTo>
                    <a:pt x="23" y="420"/>
                  </a:lnTo>
                  <a:lnTo>
                    <a:pt x="31" y="397"/>
                  </a:lnTo>
                  <a:lnTo>
                    <a:pt x="41" y="373"/>
                  </a:lnTo>
                  <a:lnTo>
                    <a:pt x="51" y="350"/>
                  </a:lnTo>
                  <a:lnTo>
                    <a:pt x="62" y="328"/>
                  </a:lnTo>
                  <a:lnTo>
                    <a:pt x="75" y="306"/>
                  </a:lnTo>
                  <a:lnTo>
                    <a:pt x="89" y="285"/>
                  </a:lnTo>
                  <a:lnTo>
                    <a:pt x="103" y="265"/>
                  </a:lnTo>
                  <a:lnTo>
                    <a:pt x="119" y="245"/>
                  </a:lnTo>
                  <a:lnTo>
                    <a:pt x="135" y="227"/>
                  </a:lnTo>
                  <a:lnTo>
                    <a:pt x="152" y="209"/>
                  </a:lnTo>
                  <a:lnTo>
                    <a:pt x="170" y="192"/>
                  </a:lnTo>
                  <a:lnTo>
                    <a:pt x="188" y="176"/>
                  </a:lnTo>
                  <a:lnTo>
                    <a:pt x="208" y="160"/>
                  </a:lnTo>
                  <a:lnTo>
                    <a:pt x="228" y="146"/>
                  </a:lnTo>
                  <a:lnTo>
                    <a:pt x="249" y="132"/>
                  </a:lnTo>
                  <a:lnTo>
                    <a:pt x="271" y="119"/>
                  </a:lnTo>
                  <a:lnTo>
                    <a:pt x="293" y="108"/>
                  </a:lnTo>
                  <a:lnTo>
                    <a:pt x="316" y="98"/>
                  </a:lnTo>
                  <a:lnTo>
                    <a:pt x="340" y="88"/>
                  </a:lnTo>
                  <a:lnTo>
                    <a:pt x="364" y="80"/>
                  </a:lnTo>
                  <a:lnTo>
                    <a:pt x="388" y="73"/>
                  </a:lnTo>
                  <a:lnTo>
                    <a:pt x="414" y="68"/>
                  </a:lnTo>
                  <a:lnTo>
                    <a:pt x="439" y="63"/>
                  </a:lnTo>
                  <a:lnTo>
                    <a:pt x="464" y="60"/>
                  </a:lnTo>
                  <a:lnTo>
                    <a:pt x="491" y="58"/>
                  </a:lnTo>
                  <a:lnTo>
                    <a:pt x="517" y="57"/>
                  </a:lnTo>
                  <a:lnTo>
                    <a:pt x="575" y="115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601" y="1"/>
                  </a:lnTo>
                  <a:lnTo>
                    <a:pt x="628" y="3"/>
                  </a:lnTo>
                  <a:lnTo>
                    <a:pt x="653" y="7"/>
                  </a:lnTo>
                  <a:lnTo>
                    <a:pt x="679" y="11"/>
                  </a:lnTo>
                  <a:lnTo>
                    <a:pt x="704" y="17"/>
                  </a:lnTo>
                  <a:lnTo>
                    <a:pt x="728" y="24"/>
                  </a:lnTo>
                  <a:lnTo>
                    <a:pt x="752" y="32"/>
                  </a:lnTo>
                  <a:lnTo>
                    <a:pt x="775" y="41"/>
                  </a:lnTo>
                  <a:lnTo>
                    <a:pt x="798" y="51"/>
                  </a:lnTo>
                  <a:lnTo>
                    <a:pt x="821" y="63"/>
                  </a:lnTo>
                  <a:lnTo>
                    <a:pt x="842" y="75"/>
                  </a:lnTo>
                  <a:lnTo>
                    <a:pt x="864" y="88"/>
                  </a:lnTo>
                  <a:lnTo>
                    <a:pt x="884" y="103"/>
                  </a:lnTo>
                  <a:lnTo>
                    <a:pt x="903" y="118"/>
                  </a:lnTo>
                  <a:lnTo>
                    <a:pt x="922" y="134"/>
                  </a:lnTo>
                  <a:lnTo>
                    <a:pt x="940" y="152"/>
                  </a:lnTo>
                  <a:lnTo>
                    <a:pt x="940" y="152"/>
                  </a:lnTo>
                  <a:lnTo>
                    <a:pt x="2590" y="1803"/>
                  </a:lnTo>
                  <a:lnTo>
                    <a:pt x="3146" y="282"/>
                  </a:lnTo>
                  <a:lnTo>
                    <a:pt x="3146" y="282"/>
                  </a:lnTo>
                  <a:lnTo>
                    <a:pt x="3151" y="273"/>
                  </a:lnTo>
                  <a:lnTo>
                    <a:pt x="3154" y="265"/>
                  </a:lnTo>
                  <a:lnTo>
                    <a:pt x="3160" y="258"/>
                  </a:lnTo>
                  <a:lnTo>
                    <a:pt x="3166" y="251"/>
                  </a:lnTo>
                  <a:lnTo>
                    <a:pt x="3173" y="244"/>
                  </a:lnTo>
                  <a:lnTo>
                    <a:pt x="3180" y="238"/>
                  </a:lnTo>
                  <a:lnTo>
                    <a:pt x="3187" y="234"/>
                  </a:lnTo>
                  <a:lnTo>
                    <a:pt x="3195" y="229"/>
                  </a:lnTo>
                  <a:lnTo>
                    <a:pt x="3203" y="225"/>
                  </a:lnTo>
                  <a:lnTo>
                    <a:pt x="3212" y="223"/>
                  </a:lnTo>
                  <a:lnTo>
                    <a:pt x="3220" y="222"/>
                  </a:lnTo>
                  <a:lnTo>
                    <a:pt x="3229" y="221"/>
                  </a:lnTo>
                  <a:lnTo>
                    <a:pt x="3239" y="221"/>
                  </a:lnTo>
                  <a:lnTo>
                    <a:pt x="3248" y="222"/>
                  </a:lnTo>
                  <a:lnTo>
                    <a:pt x="3257" y="223"/>
                  </a:lnTo>
                  <a:lnTo>
                    <a:pt x="3266" y="227"/>
                  </a:lnTo>
                  <a:lnTo>
                    <a:pt x="3805" y="424"/>
                  </a:lnTo>
                  <a:lnTo>
                    <a:pt x="4343" y="621"/>
                  </a:lnTo>
                  <a:lnTo>
                    <a:pt x="4343" y="621"/>
                  </a:lnTo>
                  <a:lnTo>
                    <a:pt x="4351" y="624"/>
                  </a:lnTo>
                  <a:lnTo>
                    <a:pt x="4360" y="629"/>
                  </a:lnTo>
                  <a:lnTo>
                    <a:pt x="4367" y="633"/>
                  </a:lnTo>
                  <a:lnTo>
                    <a:pt x="4374" y="640"/>
                  </a:lnTo>
                  <a:lnTo>
                    <a:pt x="4374" y="640"/>
                  </a:lnTo>
                  <a:lnTo>
                    <a:pt x="4381" y="646"/>
                  </a:lnTo>
                  <a:lnTo>
                    <a:pt x="4387" y="654"/>
                  </a:lnTo>
                  <a:lnTo>
                    <a:pt x="4391" y="662"/>
                  </a:lnTo>
                  <a:lnTo>
                    <a:pt x="4396" y="670"/>
                  </a:lnTo>
                  <a:lnTo>
                    <a:pt x="5445" y="1720"/>
                  </a:lnTo>
                  <a:close/>
                </a:path>
              </a:pathLst>
            </a:custGeom>
            <a:solidFill>
              <a:srgbClr val="00B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xmlns="" id="{4E237DAE-58EC-4A29-8114-D9FA09CB0F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2" y="1208"/>
              <a:ext cx="3566" cy="2032"/>
            </a:xfrm>
            <a:custGeom>
              <a:avLst/>
              <a:gdLst>
                <a:gd name="T0" fmla="*/ 48 w 7132"/>
                <a:gd name="T1" fmla="*/ 3191 h 4064"/>
                <a:gd name="T2" fmla="*/ 46 w 7132"/>
                <a:gd name="T3" fmla="*/ 3184 h 4064"/>
                <a:gd name="T4" fmla="*/ 43 w 7132"/>
                <a:gd name="T5" fmla="*/ 3154 h 4064"/>
                <a:gd name="T6" fmla="*/ 10 w 7132"/>
                <a:gd name="T7" fmla="*/ 3026 h 4064"/>
                <a:gd name="T8" fmla="*/ 1 w 7132"/>
                <a:gd name="T9" fmla="*/ 2927 h 4064"/>
                <a:gd name="T10" fmla="*/ 7 w 7132"/>
                <a:gd name="T11" fmla="*/ 2808 h 4064"/>
                <a:gd name="T12" fmla="*/ 43 w 7132"/>
                <a:gd name="T13" fmla="*/ 2542 h 4064"/>
                <a:gd name="T14" fmla="*/ 136 w 7132"/>
                <a:gd name="T15" fmla="*/ 2019 h 4064"/>
                <a:gd name="T16" fmla="*/ 159 w 7132"/>
                <a:gd name="T17" fmla="*/ 1892 h 4064"/>
                <a:gd name="T18" fmla="*/ 9 w 7132"/>
                <a:gd name="T19" fmla="*/ 1490 h 4064"/>
                <a:gd name="T20" fmla="*/ 1 w 7132"/>
                <a:gd name="T21" fmla="*/ 1474 h 4064"/>
                <a:gd name="T22" fmla="*/ 3 w 7132"/>
                <a:gd name="T23" fmla="*/ 1454 h 4064"/>
                <a:gd name="T24" fmla="*/ 20 w 7132"/>
                <a:gd name="T25" fmla="*/ 1437 h 4064"/>
                <a:gd name="T26" fmla="*/ 39 w 7132"/>
                <a:gd name="T27" fmla="*/ 1435 h 4064"/>
                <a:gd name="T28" fmla="*/ 57 w 7132"/>
                <a:gd name="T29" fmla="*/ 1445 h 4064"/>
                <a:gd name="T30" fmla="*/ 253 w 7132"/>
                <a:gd name="T31" fmla="*/ 1460 h 4064"/>
                <a:gd name="T32" fmla="*/ 321 w 7132"/>
                <a:gd name="T33" fmla="*/ 1218 h 4064"/>
                <a:gd name="T34" fmla="*/ 385 w 7132"/>
                <a:gd name="T35" fmla="*/ 1044 h 4064"/>
                <a:gd name="T36" fmla="*/ 441 w 7132"/>
                <a:gd name="T37" fmla="*/ 939 h 4064"/>
                <a:gd name="T38" fmla="*/ 418 w 7132"/>
                <a:gd name="T39" fmla="*/ 886 h 4064"/>
                <a:gd name="T40" fmla="*/ 367 w 7132"/>
                <a:gd name="T41" fmla="*/ 802 h 4064"/>
                <a:gd name="T42" fmla="*/ 354 w 7132"/>
                <a:gd name="T43" fmla="*/ 741 h 4064"/>
                <a:gd name="T44" fmla="*/ 356 w 7132"/>
                <a:gd name="T45" fmla="*/ 700 h 4064"/>
                <a:gd name="T46" fmla="*/ 380 w 7132"/>
                <a:gd name="T47" fmla="*/ 613 h 4064"/>
                <a:gd name="T48" fmla="*/ 432 w 7132"/>
                <a:gd name="T49" fmla="*/ 544 h 4064"/>
                <a:gd name="T50" fmla="*/ 504 w 7132"/>
                <a:gd name="T51" fmla="*/ 498 h 4064"/>
                <a:gd name="T52" fmla="*/ 569 w 7132"/>
                <a:gd name="T53" fmla="*/ 393 h 4064"/>
                <a:gd name="T54" fmla="*/ 551 w 7132"/>
                <a:gd name="T55" fmla="*/ 392 h 4064"/>
                <a:gd name="T56" fmla="*/ 541 w 7132"/>
                <a:gd name="T57" fmla="*/ 382 h 4064"/>
                <a:gd name="T58" fmla="*/ 540 w 7132"/>
                <a:gd name="T59" fmla="*/ 19 h 4064"/>
                <a:gd name="T60" fmla="*/ 548 w 7132"/>
                <a:gd name="T61" fmla="*/ 4 h 4064"/>
                <a:gd name="T62" fmla="*/ 633 w 7132"/>
                <a:gd name="T63" fmla="*/ 0 h 4064"/>
                <a:gd name="T64" fmla="*/ 643 w 7132"/>
                <a:gd name="T65" fmla="*/ 4 h 4064"/>
                <a:gd name="T66" fmla="*/ 2825 w 7132"/>
                <a:gd name="T67" fmla="*/ 2136 h 4064"/>
                <a:gd name="T68" fmla="*/ 3073 w 7132"/>
                <a:gd name="T69" fmla="*/ 1920 h 4064"/>
                <a:gd name="T70" fmla="*/ 3229 w 7132"/>
                <a:gd name="T71" fmla="*/ 1823 h 4064"/>
                <a:gd name="T72" fmla="*/ 3453 w 7132"/>
                <a:gd name="T73" fmla="*/ 1720 h 4064"/>
                <a:gd name="T74" fmla="*/ 3694 w 7132"/>
                <a:gd name="T75" fmla="*/ 1654 h 4064"/>
                <a:gd name="T76" fmla="*/ 3948 w 7132"/>
                <a:gd name="T77" fmla="*/ 1624 h 4064"/>
                <a:gd name="T78" fmla="*/ 4095 w 7132"/>
                <a:gd name="T79" fmla="*/ 1625 h 4064"/>
                <a:gd name="T80" fmla="*/ 4254 w 7132"/>
                <a:gd name="T81" fmla="*/ 1640 h 4064"/>
                <a:gd name="T82" fmla="*/ 4408 w 7132"/>
                <a:gd name="T83" fmla="*/ 1670 h 4064"/>
                <a:gd name="T84" fmla="*/ 4555 w 7132"/>
                <a:gd name="T85" fmla="*/ 1714 h 4064"/>
                <a:gd name="T86" fmla="*/ 4698 w 7132"/>
                <a:gd name="T87" fmla="*/ 1771 h 4064"/>
                <a:gd name="T88" fmla="*/ 4833 w 7132"/>
                <a:gd name="T89" fmla="*/ 1841 h 4064"/>
                <a:gd name="T90" fmla="*/ 4960 w 7132"/>
                <a:gd name="T91" fmla="*/ 1923 h 4064"/>
                <a:gd name="T92" fmla="*/ 5079 w 7132"/>
                <a:gd name="T93" fmla="*/ 2017 h 4064"/>
                <a:gd name="T94" fmla="*/ 7132 w 7132"/>
                <a:gd name="T95" fmla="*/ 4064 h 4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132" h="4064">
                  <a:moveTo>
                    <a:pt x="7132" y="4064"/>
                  </a:moveTo>
                  <a:lnTo>
                    <a:pt x="921" y="4064"/>
                  </a:lnTo>
                  <a:lnTo>
                    <a:pt x="48" y="3191"/>
                  </a:lnTo>
                  <a:lnTo>
                    <a:pt x="48" y="3191"/>
                  </a:lnTo>
                  <a:lnTo>
                    <a:pt x="47" y="3188"/>
                  </a:lnTo>
                  <a:lnTo>
                    <a:pt x="47" y="3188"/>
                  </a:lnTo>
                  <a:lnTo>
                    <a:pt x="47" y="3188"/>
                  </a:lnTo>
                  <a:lnTo>
                    <a:pt x="46" y="3184"/>
                  </a:lnTo>
                  <a:lnTo>
                    <a:pt x="45" y="3174"/>
                  </a:lnTo>
                  <a:lnTo>
                    <a:pt x="45" y="3174"/>
                  </a:lnTo>
                  <a:lnTo>
                    <a:pt x="45" y="3164"/>
                  </a:lnTo>
                  <a:lnTo>
                    <a:pt x="43" y="3154"/>
                  </a:lnTo>
                  <a:lnTo>
                    <a:pt x="38" y="3132"/>
                  </a:lnTo>
                  <a:lnTo>
                    <a:pt x="23" y="3080"/>
                  </a:lnTo>
                  <a:lnTo>
                    <a:pt x="15" y="3045"/>
                  </a:lnTo>
                  <a:lnTo>
                    <a:pt x="10" y="3026"/>
                  </a:lnTo>
                  <a:lnTo>
                    <a:pt x="8" y="3005"/>
                  </a:lnTo>
                  <a:lnTo>
                    <a:pt x="4" y="2981"/>
                  </a:lnTo>
                  <a:lnTo>
                    <a:pt x="2" y="2956"/>
                  </a:lnTo>
                  <a:lnTo>
                    <a:pt x="1" y="2927"/>
                  </a:lnTo>
                  <a:lnTo>
                    <a:pt x="0" y="2896"/>
                  </a:lnTo>
                  <a:lnTo>
                    <a:pt x="0" y="2896"/>
                  </a:lnTo>
                  <a:lnTo>
                    <a:pt x="2" y="2858"/>
                  </a:lnTo>
                  <a:lnTo>
                    <a:pt x="7" y="2808"/>
                  </a:lnTo>
                  <a:lnTo>
                    <a:pt x="12" y="2750"/>
                  </a:lnTo>
                  <a:lnTo>
                    <a:pt x="22" y="2685"/>
                  </a:lnTo>
                  <a:lnTo>
                    <a:pt x="32" y="2615"/>
                  </a:lnTo>
                  <a:lnTo>
                    <a:pt x="43" y="2542"/>
                  </a:lnTo>
                  <a:lnTo>
                    <a:pt x="68" y="2392"/>
                  </a:lnTo>
                  <a:lnTo>
                    <a:pt x="93" y="2250"/>
                  </a:lnTo>
                  <a:lnTo>
                    <a:pt x="115" y="2131"/>
                  </a:lnTo>
                  <a:lnTo>
                    <a:pt x="136" y="2019"/>
                  </a:lnTo>
                  <a:lnTo>
                    <a:pt x="136" y="2019"/>
                  </a:lnTo>
                  <a:lnTo>
                    <a:pt x="142" y="1984"/>
                  </a:lnTo>
                  <a:lnTo>
                    <a:pt x="159" y="1892"/>
                  </a:lnTo>
                  <a:lnTo>
                    <a:pt x="159" y="1892"/>
                  </a:lnTo>
                  <a:lnTo>
                    <a:pt x="178" y="1796"/>
                  </a:lnTo>
                  <a:lnTo>
                    <a:pt x="201" y="1682"/>
                  </a:lnTo>
                  <a:lnTo>
                    <a:pt x="10" y="1491"/>
                  </a:lnTo>
                  <a:lnTo>
                    <a:pt x="9" y="1490"/>
                  </a:lnTo>
                  <a:lnTo>
                    <a:pt x="9" y="1490"/>
                  </a:lnTo>
                  <a:lnTo>
                    <a:pt x="5" y="1485"/>
                  </a:lnTo>
                  <a:lnTo>
                    <a:pt x="2" y="1480"/>
                  </a:lnTo>
                  <a:lnTo>
                    <a:pt x="1" y="1474"/>
                  </a:lnTo>
                  <a:lnTo>
                    <a:pt x="0" y="1467"/>
                  </a:lnTo>
                  <a:lnTo>
                    <a:pt x="0" y="1467"/>
                  </a:lnTo>
                  <a:lnTo>
                    <a:pt x="1" y="1460"/>
                  </a:lnTo>
                  <a:lnTo>
                    <a:pt x="3" y="1454"/>
                  </a:lnTo>
                  <a:lnTo>
                    <a:pt x="5" y="1448"/>
                  </a:lnTo>
                  <a:lnTo>
                    <a:pt x="10" y="1444"/>
                  </a:lnTo>
                  <a:lnTo>
                    <a:pt x="15" y="1439"/>
                  </a:lnTo>
                  <a:lnTo>
                    <a:pt x="20" y="1437"/>
                  </a:lnTo>
                  <a:lnTo>
                    <a:pt x="26" y="1435"/>
                  </a:lnTo>
                  <a:lnTo>
                    <a:pt x="33" y="1435"/>
                  </a:lnTo>
                  <a:lnTo>
                    <a:pt x="33" y="1435"/>
                  </a:lnTo>
                  <a:lnTo>
                    <a:pt x="39" y="1435"/>
                  </a:lnTo>
                  <a:lnTo>
                    <a:pt x="45" y="1436"/>
                  </a:lnTo>
                  <a:lnTo>
                    <a:pt x="49" y="1438"/>
                  </a:lnTo>
                  <a:lnTo>
                    <a:pt x="54" y="1442"/>
                  </a:lnTo>
                  <a:lnTo>
                    <a:pt x="57" y="1445"/>
                  </a:lnTo>
                  <a:lnTo>
                    <a:pt x="61" y="1450"/>
                  </a:lnTo>
                  <a:lnTo>
                    <a:pt x="63" y="1454"/>
                  </a:lnTo>
                  <a:lnTo>
                    <a:pt x="65" y="1460"/>
                  </a:lnTo>
                  <a:lnTo>
                    <a:pt x="253" y="1460"/>
                  </a:lnTo>
                  <a:lnTo>
                    <a:pt x="253" y="1460"/>
                  </a:lnTo>
                  <a:lnTo>
                    <a:pt x="275" y="1377"/>
                  </a:lnTo>
                  <a:lnTo>
                    <a:pt x="298" y="1296"/>
                  </a:lnTo>
                  <a:lnTo>
                    <a:pt x="321" y="1218"/>
                  </a:lnTo>
                  <a:lnTo>
                    <a:pt x="346" y="1144"/>
                  </a:lnTo>
                  <a:lnTo>
                    <a:pt x="359" y="1109"/>
                  </a:lnTo>
                  <a:lnTo>
                    <a:pt x="373" y="1075"/>
                  </a:lnTo>
                  <a:lnTo>
                    <a:pt x="385" y="1044"/>
                  </a:lnTo>
                  <a:lnTo>
                    <a:pt x="399" y="1014"/>
                  </a:lnTo>
                  <a:lnTo>
                    <a:pt x="413" y="986"/>
                  </a:lnTo>
                  <a:lnTo>
                    <a:pt x="427" y="962"/>
                  </a:lnTo>
                  <a:lnTo>
                    <a:pt x="441" y="939"/>
                  </a:lnTo>
                  <a:lnTo>
                    <a:pt x="455" y="920"/>
                  </a:lnTo>
                  <a:lnTo>
                    <a:pt x="455" y="920"/>
                  </a:lnTo>
                  <a:lnTo>
                    <a:pt x="436" y="904"/>
                  </a:lnTo>
                  <a:lnTo>
                    <a:pt x="418" y="886"/>
                  </a:lnTo>
                  <a:lnTo>
                    <a:pt x="403" y="868"/>
                  </a:lnTo>
                  <a:lnTo>
                    <a:pt x="389" y="847"/>
                  </a:lnTo>
                  <a:lnTo>
                    <a:pt x="376" y="825"/>
                  </a:lnTo>
                  <a:lnTo>
                    <a:pt x="367" y="802"/>
                  </a:lnTo>
                  <a:lnTo>
                    <a:pt x="360" y="778"/>
                  </a:lnTo>
                  <a:lnTo>
                    <a:pt x="356" y="753"/>
                  </a:lnTo>
                  <a:lnTo>
                    <a:pt x="356" y="753"/>
                  </a:lnTo>
                  <a:lnTo>
                    <a:pt x="354" y="741"/>
                  </a:lnTo>
                  <a:lnTo>
                    <a:pt x="354" y="741"/>
                  </a:lnTo>
                  <a:lnTo>
                    <a:pt x="354" y="723"/>
                  </a:lnTo>
                  <a:lnTo>
                    <a:pt x="354" y="723"/>
                  </a:lnTo>
                  <a:lnTo>
                    <a:pt x="356" y="700"/>
                  </a:lnTo>
                  <a:lnTo>
                    <a:pt x="358" y="677"/>
                  </a:lnTo>
                  <a:lnTo>
                    <a:pt x="364" y="655"/>
                  </a:lnTo>
                  <a:lnTo>
                    <a:pt x="370" y="634"/>
                  </a:lnTo>
                  <a:lnTo>
                    <a:pt x="380" y="613"/>
                  </a:lnTo>
                  <a:lnTo>
                    <a:pt x="390" y="595"/>
                  </a:lnTo>
                  <a:lnTo>
                    <a:pt x="403" y="576"/>
                  </a:lnTo>
                  <a:lnTo>
                    <a:pt x="415" y="560"/>
                  </a:lnTo>
                  <a:lnTo>
                    <a:pt x="432" y="544"/>
                  </a:lnTo>
                  <a:lnTo>
                    <a:pt x="448" y="530"/>
                  </a:lnTo>
                  <a:lnTo>
                    <a:pt x="465" y="518"/>
                  </a:lnTo>
                  <a:lnTo>
                    <a:pt x="484" y="507"/>
                  </a:lnTo>
                  <a:lnTo>
                    <a:pt x="504" y="498"/>
                  </a:lnTo>
                  <a:lnTo>
                    <a:pt x="525" y="490"/>
                  </a:lnTo>
                  <a:lnTo>
                    <a:pt x="547" y="484"/>
                  </a:lnTo>
                  <a:lnTo>
                    <a:pt x="569" y="481"/>
                  </a:lnTo>
                  <a:lnTo>
                    <a:pt x="569" y="393"/>
                  </a:lnTo>
                  <a:lnTo>
                    <a:pt x="558" y="393"/>
                  </a:lnTo>
                  <a:lnTo>
                    <a:pt x="558" y="393"/>
                  </a:lnTo>
                  <a:lnTo>
                    <a:pt x="555" y="393"/>
                  </a:lnTo>
                  <a:lnTo>
                    <a:pt x="551" y="392"/>
                  </a:lnTo>
                  <a:lnTo>
                    <a:pt x="548" y="391"/>
                  </a:lnTo>
                  <a:lnTo>
                    <a:pt x="546" y="388"/>
                  </a:lnTo>
                  <a:lnTo>
                    <a:pt x="543" y="385"/>
                  </a:lnTo>
                  <a:lnTo>
                    <a:pt x="541" y="382"/>
                  </a:lnTo>
                  <a:lnTo>
                    <a:pt x="540" y="378"/>
                  </a:lnTo>
                  <a:lnTo>
                    <a:pt x="540" y="375"/>
                  </a:lnTo>
                  <a:lnTo>
                    <a:pt x="540" y="19"/>
                  </a:lnTo>
                  <a:lnTo>
                    <a:pt x="540" y="19"/>
                  </a:lnTo>
                  <a:lnTo>
                    <a:pt x="540" y="15"/>
                  </a:lnTo>
                  <a:lnTo>
                    <a:pt x="541" y="12"/>
                  </a:lnTo>
                  <a:lnTo>
                    <a:pt x="546" y="6"/>
                  </a:lnTo>
                  <a:lnTo>
                    <a:pt x="548" y="4"/>
                  </a:lnTo>
                  <a:lnTo>
                    <a:pt x="551" y="2"/>
                  </a:lnTo>
                  <a:lnTo>
                    <a:pt x="555" y="1"/>
                  </a:lnTo>
                  <a:lnTo>
                    <a:pt x="558" y="0"/>
                  </a:lnTo>
                  <a:lnTo>
                    <a:pt x="633" y="0"/>
                  </a:lnTo>
                  <a:lnTo>
                    <a:pt x="633" y="0"/>
                  </a:lnTo>
                  <a:lnTo>
                    <a:pt x="636" y="1"/>
                  </a:lnTo>
                  <a:lnTo>
                    <a:pt x="640" y="2"/>
                  </a:lnTo>
                  <a:lnTo>
                    <a:pt x="643" y="4"/>
                  </a:lnTo>
                  <a:lnTo>
                    <a:pt x="646" y="6"/>
                  </a:lnTo>
                  <a:lnTo>
                    <a:pt x="2800" y="2162"/>
                  </a:lnTo>
                  <a:lnTo>
                    <a:pt x="2800" y="2162"/>
                  </a:lnTo>
                  <a:lnTo>
                    <a:pt x="2825" y="2136"/>
                  </a:lnTo>
                  <a:lnTo>
                    <a:pt x="2849" y="2111"/>
                  </a:lnTo>
                  <a:lnTo>
                    <a:pt x="2873" y="2086"/>
                  </a:lnTo>
                  <a:lnTo>
                    <a:pt x="2898" y="2063"/>
                  </a:lnTo>
                  <a:lnTo>
                    <a:pt x="3073" y="1920"/>
                  </a:lnTo>
                  <a:lnTo>
                    <a:pt x="3073" y="1920"/>
                  </a:lnTo>
                  <a:lnTo>
                    <a:pt x="3124" y="1885"/>
                  </a:lnTo>
                  <a:lnTo>
                    <a:pt x="3176" y="1853"/>
                  </a:lnTo>
                  <a:lnTo>
                    <a:pt x="3229" y="1823"/>
                  </a:lnTo>
                  <a:lnTo>
                    <a:pt x="3283" y="1794"/>
                  </a:lnTo>
                  <a:lnTo>
                    <a:pt x="3338" y="1768"/>
                  </a:lnTo>
                  <a:lnTo>
                    <a:pt x="3396" y="1743"/>
                  </a:lnTo>
                  <a:lnTo>
                    <a:pt x="3453" y="1720"/>
                  </a:lnTo>
                  <a:lnTo>
                    <a:pt x="3512" y="1701"/>
                  </a:lnTo>
                  <a:lnTo>
                    <a:pt x="3572" y="1682"/>
                  </a:lnTo>
                  <a:lnTo>
                    <a:pt x="3632" y="1667"/>
                  </a:lnTo>
                  <a:lnTo>
                    <a:pt x="3694" y="1654"/>
                  </a:lnTo>
                  <a:lnTo>
                    <a:pt x="3756" y="1642"/>
                  </a:lnTo>
                  <a:lnTo>
                    <a:pt x="3820" y="1634"/>
                  </a:lnTo>
                  <a:lnTo>
                    <a:pt x="3884" y="1627"/>
                  </a:lnTo>
                  <a:lnTo>
                    <a:pt x="3948" y="1624"/>
                  </a:lnTo>
                  <a:lnTo>
                    <a:pt x="4014" y="1622"/>
                  </a:lnTo>
                  <a:lnTo>
                    <a:pt x="4014" y="1622"/>
                  </a:lnTo>
                  <a:lnTo>
                    <a:pt x="4054" y="1622"/>
                  </a:lnTo>
                  <a:lnTo>
                    <a:pt x="4095" y="1625"/>
                  </a:lnTo>
                  <a:lnTo>
                    <a:pt x="4135" y="1627"/>
                  </a:lnTo>
                  <a:lnTo>
                    <a:pt x="4175" y="1631"/>
                  </a:lnTo>
                  <a:lnTo>
                    <a:pt x="4215" y="1634"/>
                  </a:lnTo>
                  <a:lnTo>
                    <a:pt x="4254" y="1640"/>
                  </a:lnTo>
                  <a:lnTo>
                    <a:pt x="4293" y="1646"/>
                  </a:lnTo>
                  <a:lnTo>
                    <a:pt x="4331" y="1652"/>
                  </a:lnTo>
                  <a:lnTo>
                    <a:pt x="4370" y="1661"/>
                  </a:lnTo>
                  <a:lnTo>
                    <a:pt x="4408" y="1670"/>
                  </a:lnTo>
                  <a:lnTo>
                    <a:pt x="4445" y="1680"/>
                  </a:lnTo>
                  <a:lnTo>
                    <a:pt x="4483" y="1690"/>
                  </a:lnTo>
                  <a:lnTo>
                    <a:pt x="4520" y="1702"/>
                  </a:lnTo>
                  <a:lnTo>
                    <a:pt x="4555" y="1714"/>
                  </a:lnTo>
                  <a:lnTo>
                    <a:pt x="4592" y="1727"/>
                  </a:lnTo>
                  <a:lnTo>
                    <a:pt x="4628" y="1741"/>
                  </a:lnTo>
                  <a:lnTo>
                    <a:pt x="4662" y="1756"/>
                  </a:lnTo>
                  <a:lnTo>
                    <a:pt x="4698" y="1771"/>
                  </a:lnTo>
                  <a:lnTo>
                    <a:pt x="4733" y="1788"/>
                  </a:lnTo>
                  <a:lnTo>
                    <a:pt x="4766" y="1805"/>
                  </a:lnTo>
                  <a:lnTo>
                    <a:pt x="4800" y="1823"/>
                  </a:lnTo>
                  <a:lnTo>
                    <a:pt x="4833" y="1841"/>
                  </a:lnTo>
                  <a:lnTo>
                    <a:pt x="4865" y="1861"/>
                  </a:lnTo>
                  <a:lnTo>
                    <a:pt x="4897" y="1881"/>
                  </a:lnTo>
                  <a:lnTo>
                    <a:pt x="4929" y="1901"/>
                  </a:lnTo>
                  <a:lnTo>
                    <a:pt x="4960" y="1923"/>
                  </a:lnTo>
                  <a:lnTo>
                    <a:pt x="4991" y="1945"/>
                  </a:lnTo>
                  <a:lnTo>
                    <a:pt x="5021" y="1968"/>
                  </a:lnTo>
                  <a:lnTo>
                    <a:pt x="5051" y="1992"/>
                  </a:lnTo>
                  <a:lnTo>
                    <a:pt x="5079" y="2017"/>
                  </a:lnTo>
                  <a:lnTo>
                    <a:pt x="5107" y="2041"/>
                  </a:lnTo>
                  <a:lnTo>
                    <a:pt x="5135" y="2067"/>
                  </a:lnTo>
                  <a:lnTo>
                    <a:pt x="5206" y="2138"/>
                  </a:lnTo>
                  <a:lnTo>
                    <a:pt x="7132" y="4064"/>
                  </a:lnTo>
                  <a:close/>
                </a:path>
              </a:pathLst>
            </a:custGeom>
            <a:solidFill>
              <a:srgbClr val="00B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F36422-729B-4DF9-A8F0-BF4143EAC92A}" type="datetime1">
              <a:rPr lang="fr-FR" smtClean="0"/>
              <a:pPr/>
              <a:t>27/01/2021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5AEE21A8-F229-4F4F-AC59-1138E5CD6D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86" y="457"/>
            <a:ext cx="9144000" cy="5142586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xmlns="" id="{F363609C-D3C4-4C2C-9BCC-346154FE49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83518"/>
            <a:ext cx="8229600" cy="85725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Mathematics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xmlns="" id="{90C0523A-E3E6-449E-8856-00904D0D826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7544" y="1121098"/>
            <a:ext cx="8208912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xmlns="" val="3198831892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xmlns="" id="{3BBCE9DE-65B0-4DD9-9572-CB623C0F5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E057-15D0-4368-8FEE-398BDFFD00A4}" type="datetime1">
              <a:rPr lang="fr-FR" smtClean="0"/>
              <a:pPr/>
              <a:t>27/01/2021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xmlns="" id="{8ACCC042-16E9-4408-B4E5-31FF6A32F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xmlns="" id="{9A25BF5D-8C74-4D2D-A825-AC5DDEE41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968892568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065939D-72EB-4CF6-9463-7ACC4060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ED5634DD-81D8-45A7-A6A6-7048C7A19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xmlns="" id="{CCCA86A3-C6E2-4D8A-8DD4-338C6B19B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xmlns="" id="{AA4873FA-33F6-468C-8D07-E0B26D118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F3904-AC0A-4585-B74A-09CC7D736577}" type="datetime1">
              <a:rPr lang="fr-FR" smtClean="0"/>
              <a:pPr/>
              <a:t>27/01/2021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xmlns="" id="{442ABB2B-23E6-46AD-925D-45C6F58F5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xmlns="" id="{E1DFAA04-7B31-4326-A18E-AD9E41BB4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79530544"/>
      </p:ext>
    </p:extLst>
  </p:cSld>
  <p:clrMapOvr>
    <a:masterClrMapping/>
  </p:clrMapOvr>
  <p:transition spd="slow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E574ADA-A94C-44EF-926C-0CCDBFB8D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xmlns="" id="{C577A0EC-98E4-4CBF-BEBB-4758C2236C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endParaRPr lang="sr-Latn-RS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xmlns="" id="{E2E8EE91-0277-43C9-9E45-19DE33240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xmlns="" id="{6FF60F00-CC38-4E92-9F26-245B5112A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E7332-5182-464D-8393-A9042277ECCE}" type="datetime1">
              <a:rPr lang="fr-FR" smtClean="0"/>
              <a:pPr/>
              <a:t>27/01/2021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xmlns="" id="{C78D89D4-2506-4619-AABF-2B46382C6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xmlns="" id="{43044DAC-DD61-442C-9A28-C8B609310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458810517"/>
      </p:ext>
    </p:extLst>
  </p:cSld>
  <p:clrMapOvr>
    <a:masterClrMapping/>
  </p:clrMapOvr>
  <p:transition spd="slow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C53220C-6F8A-4C16-B988-227F14E7F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xmlns="" id="{3F35403A-8EF5-4B3D-966C-C96D0528D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xmlns="" id="{55A9A510-85AD-4E07-A20F-6DC5B10F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2FFF-804E-4035-AD2B-D8C7C5C7AEDF}" type="datetime1">
              <a:rPr lang="fr-FR" smtClean="0"/>
              <a:pPr/>
              <a:t>27/01/2021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xmlns="" id="{8BF6777D-F950-4FAC-8B52-FC72221F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xmlns="" id="{2AFDA0A1-9C06-4DFB-978B-65D18268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36869559"/>
      </p:ext>
    </p:extLst>
  </p:cSld>
  <p:clrMapOvr>
    <a:masterClrMapping/>
  </p:clrMapOvr>
  <p:transition spd="slow"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xmlns="" id="{B5333ACA-029C-4A7C-9A41-76C2D1E9BD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xmlns="" id="{4A7028ED-75E6-4C1A-BEA5-3ECCB0BEF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44"/>
            <a:ext cx="5800725" cy="4358879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xmlns="" id="{58E46874-D365-4BCE-A752-A1F1665D7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3020-8FA3-42C8-BDD7-58B6E58F211E}" type="datetime1">
              <a:rPr lang="fr-FR" smtClean="0"/>
              <a:pPr/>
              <a:t>27/01/2021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xmlns="" id="{EBFB292A-3C5F-45B3-A8AD-3CFA72EE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xmlns="" id="{6DF3E31B-84CF-4F3E-9571-3D616D175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4114781696"/>
      </p:ext>
    </p:extLst>
  </p:cSld>
  <p:clrMapOvr>
    <a:masterClrMapping/>
  </p:clrMapOvr>
  <p:transition spd="slow"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498BD95-17E1-4338-9C17-2AD3E10EA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E84D320-56DF-4F25-A21F-E84B3A9136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xmlns="" id="{58B17DCD-2AB2-4407-88E0-76E62AD4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26A531-3750-4275-9E08-FBCEC14EEEC5}" type="datetime1">
              <a:rPr lang="fr-FR" altLang="sr-Latn-RS" smtClean="0"/>
              <a:pPr/>
              <a:t>27/01/2021</a:t>
            </a:fld>
            <a:endParaRPr lang="sr-Cyrl-CS" alt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xmlns="" id="{7AB4ED0C-7994-4DD9-B372-D39752E2D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sr-Latn-RS"/>
              <a:t>ДУПАЛО МИРЈАНА ОШ" КРАЉ ПЕТАР II КАРАЂОРЂЕВИЋ"</a:t>
            </a:r>
            <a:endParaRPr lang="sr-Cyrl-CS" alt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xmlns="" id="{9AA3DFFA-4C17-4086-94DF-7FC27FCE1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94AF4-C620-4794-AB67-B14995453A31}" type="slidenum">
              <a:rPr lang="sr-Cyrl-CS" altLang="sr-Latn-RS"/>
              <a:pPr/>
              <a:t>‹#›</a:t>
            </a:fld>
            <a:endParaRPr lang="sr-Cyrl-CS" altLang="sr-Latn-RS"/>
          </a:p>
        </p:txBody>
      </p:sp>
    </p:spTree>
    <p:extLst>
      <p:ext uri="{BB962C8B-B14F-4D97-AF65-F5344CB8AC3E}">
        <p14:creationId xmlns:p14="http://schemas.microsoft.com/office/powerpoint/2010/main" xmlns="" val="1860913200"/>
      </p:ext>
    </p:extLst>
  </p:cSld>
  <p:clrMapOvr>
    <a:masterClrMapping/>
  </p:clrMapOvr>
  <p:transition spd="slow">
    <p:wheel spokes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2064399-CCF1-4D5C-8BD4-7019F7A58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02BE5FDF-6F17-460F-B22E-78112A312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xmlns="" id="{F9614774-837C-4859-9774-8ACF67872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83C092-8595-4A9F-B546-43BB9F39A088}" type="datetime1">
              <a:rPr lang="fr-FR" altLang="sr-Latn-RS" smtClean="0"/>
              <a:pPr/>
              <a:t>27/01/2021</a:t>
            </a:fld>
            <a:endParaRPr lang="sr-Cyrl-CS" alt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xmlns="" id="{7EAAE51A-2FC6-467A-9CAD-857DB592D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sr-Latn-RS"/>
              <a:t>ДУПАЛО МИРЈАНА ОШ" КРАЉ ПЕТАР II КАРАЂОРЂЕВИЋ"</a:t>
            </a:r>
            <a:endParaRPr lang="sr-Cyrl-CS" alt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xmlns="" id="{749F8825-B056-4EE8-97F2-DD76FEAF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358FD-4D9E-4154-BED1-67C91B9146E5}" type="slidenum">
              <a:rPr lang="sr-Cyrl-CS" altLang="sr-Latn-RS"/>
              <a:pPr/>
              <a:t>‹#›</a:t>
            </a:fld>
            <a:endParaRPr lang="sr-Cyrl-CS" altLang="sr-Latn-RS"/>
          </a:p>
        </p:txBody>
      </p:sp>
    </p:spTree>
    <p:extLst>
      <p:ext uri="{BB962C8B-B14F-4D97-AF65-F5344CB8AC3E}">
        <p14:creationId xmlns:p14="http://schemas.microsoft.com/office/powerpoint/2010/main" xmlns="" val="1996295585"/>
      </p:ext>
    </p:extLst>
  </p:cSld>
  <p:clrMapOvr>
    <a:masterClrMapping/>
  </p:clrMapOvr>
  <p:transition spd="slow">
    <p:wheel spokes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B7008F7-0C91-4C0C-9F68-2498E6543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xmlns="" id="{35120CE5-13DF-416A-AA97-F874F5240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xmlns="" id="{75A1B5D6-B6B2-4F74-BF95-1C96931D8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0F220-CBF6-42A9-B4AC-5995198C9BE1}" type="datetime1">
              <a:rPr lang="fr-FR" altLang="sr-Latn-RS" smtClean="0"/>
              <a:pPr/>
              <a:t>27/01/2021</a:t>
            </a:fld>
            <a:endParaRPr lang="sr-Cyrl-CS" alt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xmlns="" id="{CED90366-9F3E-4DBC-ADBA-BDD4C1B7C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sr-Latn-RS"/>
              <a:t>ДУПАЛО МИРЈАНА ОШ" КРАЉ ПЕТАР II КАРАЂОРЂЕВИЋ"</a:t>
            </a:r>
            <a:endParaRPr lang="sr-Cyrl-CS" alt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xmlns="" id="{D6F632BE-2B3F-4F48-980B-DB3DEB199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DB9AF-8AB2-4A00-9159-BF994454894F}" type="slidenum">
              <a:rPr lang="sr-Cyrl-CS" altLang="sr-Latn-RS"/>
              <a:pPr/>
              <a:t>‹#›</a:t>
            </a:fld>
            <a:endParaRPr lang="sr-Cyrl-CS" altLang="sr-Latn-RS"/>
          </a:p>
        </p:txBody>
      </p:sp>
    </p:spTree>
    <p:extLst>
      <p:ext uri="{BB962C8B-B14F-4D97-AF65-F5344CB8AC3E}">
        <p14:creationId xmlns:p14="http://schemas.microsoft.com/office/powerpoint/2010/main" xmlns="" val="3994245015"/>
      </p:ext>
    </p:extLst>
  </p:cSld>
  <p:clrMapOvr>
    <a:masterClrMapping/>
  </p:clrMapOvr>
  <p:transition spd="slow">
    <p:wheel spokes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E9D598B-DD84-4013-9ECE-BB50B9E1A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F1F8B531-F532-4E6E-B99A-FF3371D45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xmlns="" id="{E7413F11-1B95-4D59-9B0B-2A96BA852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xmlns="" id="{01239911-F146-4591-8901-B6753E294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CABC0D-5CC5-4C13-9B6E-2663E43345D4}" type="datetime1">
              <a:rPr lang="fr-FR" altLang="sr-Latn-RS" smtClean="0"/>
              <a:pPr/>
              <a:t>27/01/2021</a:t>
            </a:fld>
            <a:endParaRPr lang="sr-Cyrl-CS" alt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xmlns="" id="{9F0E33F3-D3EC-41E6-A7C1-B137D77D4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sr-Latn-RS"/>
              <a:t>ДУПАЛО МИРЈАНА ОШ" КРАЉ ПЕТАР II КАРАЂОРЂЕВИЋ"</a:t>
            </a:r>
            <a:endParaRPr lang="sr-Cyrl-CS" alt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xmlns="" id="{FE6EF48C-1149-4BEA-8572-D33D11319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3B74F-05B2-41A0-8BA0-80CC7B81D7F4}" type="slidenum">
              <a:rPr lang="sr-Cyrl-CS" altLang="sr-Latn-RS"/>
              <a:pPr/>
              <a:t>‹#›</a:t>
            </a:fld>
            <a:endParaRPr lang="sr-Cyrl-CS" altLang="sr-Latn-RS"/>
          </a:p>
        </p:txBody>
      </p:sp>
    </p:spTree>
    <p:extLst>
      <p:ext uri="{BB962C8B-B14F-4D97-AF65-F5344CB8AC3E}">
        <p14:creationId xmlns:p14="http://schemas.microsoft.com/office/powerpoint/2010/main" xmlns="" val="1241987153"/>
      </p:ext>
    </p:extLst>
  </p:cSld>
  <p:clrMapOvr>
    <a:masterClrMapping/>
  </p:clrMapOvr>
  <p:transition spd="slow">
    <p:wheel spokes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5DC0EAB-A327-4748-BE11-C1477BAA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xmlns="" id="{DD37412C-B0EA-457D-819D-AB5FF3928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xmlns="" id="{05EF70DC-2091-4AF9-BE1B-1BC877AFF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xmlns="" id="{A244BF9A-E12F-43FB-9008-83F5DDEAB1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xmlns="" id="{013CD959-C890-4342-9D3C-90CF0459E4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xmlns="" id="{7FA2F07B-0088-44FE-965A-2ED5BF031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37484-DF00-4266-9174-53512A20C564}" type="datetime1">
              <a:rPr lang="fr-FR" altLang="sr-Latn-RS" smtClean="0"/>
              <a:pPr/>
              <a:t>27/01/2021</a:t>
            </a:fld>
            <a:endParaRPr lang="sr-Cyrl-CS" alt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xmlns="" id="{6FCECD92-713E-48CC-8770-BA2E564E9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sr-Latn-RS"/>
              <a:t>ДУПАЛО МИРЈАНА ОШ" КРАЉ ПЕТАР II КАРАЂОРЂЕВИЋ"</a:t>
            </a:r>
            <a:endParaRPr lang="sr-Cyrl-CS" altLang="sr-Latn-RS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xmlns="" id="{F1F48911-5AC7-4F3D-BADF-CBFA448C3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8EA77-70F8-4CEE-9E9B-00864E933216}" type="slidenum">
              <a:rPr lang="sr-Cyrl-CS" altLang="sr-Latn-RS"/>
              <a:pPr/>
              <a:t>‹#›</a:t>
            </a:fld>
            <a:endParaRPr lang="sr-Cyrl-CS" altLang="sr-Latn-RS"/>
          </a:p>
        </p:txBody>
      </p:sp>
    </p:spTree>
    <p:extLst>
      <p:ext uri="{BB962C8B-B14F-4D97-AF65-F5344CB8AC3E}">
        <p14:creationId xmlns:p14="http://schemas.microsoft.com/office/powerpoint/2010/main" xmlns="" val="3727458326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©Templateswise.com - Mathematics P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 12"/>
          <p:cNvSpPr>
            <a:spLocks/>
          </p:cNvSpPr>
          <p:nvPr userDrawn="1"/>
        </p:nvSpPr>
        <p:spPr bwMode="auto">
          <a:xfrm rot="5400000">
            <a:off x="-1642851" y="1642852"/>
            <a:ext cx="5143500" cy="1857796"/>
          </a:xfrm>
          <a:custGeom>
            <a:avLst/>
            <a:gdLst>
              <a:gd name="T0" fmla="*/ 11520 w 11520"/>
              <a:gd name="T1" fmla="*/ 0 h 933"/>
              <a:gd name="T2" fmla="*/ 0 w 11520"/>
              <a:gd name="T3" fmla="*/ 507 h 933"/>
              <a:gd name="T4" fmla="*/ 0 w 11520"/>
              <a:gd name="T5" fmla="*/ 933 h 933"/>
              <a:gd name="T6" fmla="*/ 11520 w 11520"/>
              <a:gd name="T7" fmla="*/ 933 h 933"/>
              <a:gd name="T8" fmla="*/ 11520 w 11520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0" h="933">
                <a:moveTo>
                  <a:pt x="11520" y="0"/>
                </a:moveTo>
                <a:lnTo>
                  <a:pt x="0" y="507"/>
                </a:lnTo>
                <a:lnTo>
                  <a:pt x="0" y="933"/>
                </a:lnTo>
                <a:lnTo>
                  <a:pt x="11520" y="933"/>
                </a:lnTo>
                <a:lnTo>
                  <a:pt x="115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57798" y="915566"/>
            <a:ext cx="6829002" cy="857250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US" dirty="0"/>
              <a:t>Insert your title here</a:t>
            </a:r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C4595E5-A5BE-4DCC-92A5-858A9CBDF117}" type="datetime1">
              <a:rPr lang="fr-FR" smtClean="0"/>
              <a:pPr/>
              <a:t>27/01/2021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3" name="Rectangle 11"/>
          <p:cNvSpPr>
            <a:spLocks noChangeArrowheads="1"/>
          </p:cNvSpPr>
          <p:nvPr userDrawn="1"/>
        </p:nvSpPr>
        <p:spPr bwMode="auto">
          <a:xfrm>
            <a:off x="3175" y="4805363"/>
            <a:ext cx="4763" cy="338138"/>
          </a:xfrm>
          <a:prstGeom prst="rect">
            <a:avLst/>
          </a:prstGeom>
          <a:solidFill>
            <a:srgbClr val="E7E9E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1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1857798" y="2057202"/>
            <a:ext cx="6818658" cy="2448272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Ut enim ad minim veniam, quis nostrud exercitation ullamco laboris nisi ut aliquip ex ea commodo consequat.</a:t>
            </a:r>
          </a:p>
          <a:p>
            <a:endParaRPr lang="en-US" dirty="0"/>
          </a:p>
          <a:p>
            <a:r>
              <a:rPr lang="en-US" dirty="0"/>
              <a:t>Lorem ipsum dolor sit amet, consectetur adipisicing elit, sed do eiusmod tempor incididunt ut labore et dolore magna aliqua.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6569598"/>
      </p:ext>
    </p:extLst>
  </p:cSld>
  <p:clrMapOvr>
    <a:masterClrMapping/>
  </p:clrMapOvr>
  <p:transition spd="slow">
    <p:wheel spokes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BF42E77-AC0E-4D98-8C3B-D6C119119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xmlns="" id="{F63C9ECE-99F2-451C-9312-EA73338D1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062A74-3DE8-47B4-930C-1137C66A0E49}" type="datetime1">
              <a:rPr lang="fr-FR" altLang="sr-Latn-RS" smtClean="0"/>
              <a:pPr/>
              <a:t>27/01/2021</a:t>
            </a:fld>
            <a:endParaRPr lang="sr-Cyrl-CS" alt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xmlns="" id="{EB556A48-8167-4F1B-8393-D9A0FF806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sr-Latn-RS"/>
              <a:t>ДУПАЛО МИРЈАНА ОШ" КРАЉ ПЕТАР II КАРАЂОРЂЕВИЋ"</a:t>
            </a:r>
            <a:endParaRPr lang="sr-Cyrl-CS" alt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xmlns="" id="{7C6D1A1C-4DD3-434A-9057-4C0379374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5DB8D-059C-47F6-BD01-3A186CE21B28}" type="slidenum">
              <a:rPr lang="sr-Cyrl-CS" altLang="sr-Latn-RS"/>
              <a:pPr/>
              <a:t>‹#›</a:t>
            </a:fld>
            <a:endParaRPr lang="sr-Cyrl-CS" altLang="sr-Latn-RS"/>
          </a:p>
        </p:txBody>
      </p:sp>
    </p:spTree>
    <p:extLst>
      <p:ext uri="{BB962C8B-B14F-4D97-AF65-F5344CB8AC3E}">
        <p14:creationId xmlns:p14="http://schemas.microsoft.com/office/powerpoint/2010/main" xmlns="" val="2780938029"/>
      </p:ext>
    </p:extLst>
  </p:cSld>
  <p:clrMapOvr>
    <a:masterClrMapping/>
  </p:clrMapOvr>
  <p:transition spd="slow">
    <p:wheel spokes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xmlns="" id="{3D584CE5-F310-4116-91AF-4D6477573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D07438-E576-4DF8-96DA-6ADEFB37145B}" type="datetime1">
              <a:rPr lang="fr-FR" altLang="sr-Latn-RS" smtClean="0"/>
              <a:pPr/>
              <a:t>27/01/2021</a:t>
            </a:fld>
            <a:endParaRPr lang="sr-Cyrl-CS" alt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xmlns="" id="{3F15CC04-1451-4C01-849B-FCEF1755A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sr-Latn-RS"/>
              <a:t>ДУПАЛО МИРЈАНА ОШ" КРАЉ ПЕТАР II КАРАЂОРЂЕВИЋ"</a:t>
            </a:r>
            <a:endParaRPr lang="sr-Cyrl-CS" alt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xmlns="" id="{90703016-4955-4BC8-B4E1-3C64C351B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45D8B-BB47-4222-B20E-EBD9C3DB5555}" type="slidenum">
              <a:rPr lang="sr-Cyrl-CS" altLang="sr-Latn-RS"/>
              <a:pPr/>
              <a:t>‹#›</a:t>
            </a:fld>
            <a:endParaRPr lang="sr-Cyrl-CS" altLang="sr-Latn-RS"/>
          </a:p>
        </p:txBody>
      </p:sp>
    </p:spTree>
    <p:extLst>
      <p:ext uri="{BB962C8B-B14F-4D97-AF65-F5344CB8AC3E}">
        <p14:creationId xmlns:p14="http://schemas.microsoft.com/office/powerpoint/2010/main" xmlns="" val="2259436885"/>
      </p:ext>
    </p:extLst>
  </p:cSld>
  <p:clrMapOvr>
    <a:masterClrMapping/>
  </p:clrMapOvr>
  <p:transition spd="slow">
    <p:wheel spokes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F48B673-D524-474B-8F30-6AE6110F9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A5B73147-65D8-416A-A30E-DEAAA6272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xmlns="" id="{C4B4F6C4-D066-43FF-906A-703F1547E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xmlns="" id="{B7B4EC4C-B124-41C4-9ED7-DAA7D1C59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D9564D-850E-457D-8ED0-A9329359ABC0}" type="datetime1">
              <a:rPr lang="fr-FR" altLang="sr-Latn-RS" smtClean="0"/>
              <a:pPr/>
              <a:t>27/01/2021</a:t>
            </a:fld>
            <a:endParaRPr lang="sr-Cyrl-CS" alt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xmlns="" id="{72DAA6CE-71C2-4637-9D11-25B72EE11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sr-Latn-RS"/>
              <a:t>ДУПАЛО МИРЈАНА ОШ" КРАЉ ПЕТАР II КАРАЂОРЂЕВИЋ"</a:t>
            </a:r>
            <a:endParaRPr lang="sr-Cyrl-CS" alt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xmlns="" id="{A2E2FBD7-61BA-41AF-A765-B29A64300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3E341-4257-45F0-99EC-8EA129DBD6B6}" type="slidenum">
              <a:rPr lang="sr-Cyrl-CS" altLang="sr-Latn-RS"/>
              <a:pPr/>
              <a:t>‹#›</a:t>
            </a:fld>
            <a:endParaRPr lang="sr-Cyrl-CS" altLang="sr-Latn-RS"/>
          </a:p>
        </p:txBody>
      </p:sp>
    </p:spTree>
    <p:extLst>
      <p:ext uri="{BB962C8B-B14F-4D97-AF65-F5344CB8AC3E}">
        <p14:creationId xmlns:p14="http://schemas.microsoft.com/office/powerpoint/2010/main" xmlns="" val="1984524487"/>
      </p:ext>
    </p:extLst>
  </p:cSld>
  <p:clrMapOvr>
    <a:masterClrMapping/>
  </p:clrMapOvr>
  <p:transition spd="slow">
    <p:wheel spokes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0D600C0-C86A-49F4-BFE9-3BB6DD68F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xmlns="" id="{9B86591A-5F1B-4A7F-AADE-0F4D971547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r-Latn-RS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xmlns="" id="{253ACA8B-B6C6-47C1-922B-B1A84A4AB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xmlns="" id="{25547E24-0FEB-4318-99EF-2AC96134E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DB7FF4-0645-4B93-9BD4-169D49008B10}" type="datetime1">
              <a:rPr lang="fr-FR" altLang="sr-Latn-RS" smtClean="0"/>
              <a:pPr/>
              <a:t>27/01/2021</a:t>
            </a:fld>
            <a:endParaRPr lang="sr-Cyrl-CS" alt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xmlns="" id="{226DCCD5-E94E-46B6-B701-6C8BA3A6F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sr-Latn-RS"/>
              <a:t>ДУПАЛО МИРЈАНА ОШ" КРАЉ ПЕТАР II КАРАЂОРЂЕВИЋ"</a:t>
            </a:r>
            <a:endParaRPr lang="sr-Cyrl-CS" alt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xmlns="" id="{9C676302-40A2-46B1-9403-5252617A1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4954B-5422-4CFE-9876-75902925F6F7}" type="slidenum">
              <a:rPr lang="sr-Cyrl-CS" altLang="sr-Latn-RS"/>
              <a:pPr/>
              <a:t>‹#›</a:t>
            </a:fld>
            <a:endParaRPr lang="sr-Cyrl-CS" altLang="sr-Latn-RS"/>
          </a:p>
        </p:txBody>
      </p:sp>
    </p:spTree>
    <p:extLst>
      <p:ext uri="{BB962C8B-B14F-4D97-AF65-F5344CB8AC3E}">
        <p14:creationId xmlns:p14="http://schemas.microsoft.com/office/powerpoint/2010/main" xmlns="" val="442452414"/>
      </p:ext>
    </p:extLst>
  </p:cSld>
  <p:clrMapOvr>
    <a:masterClrMapping/>
  </p:clrMapOvr>
  <p:transition spd="slow">
    <p:wheel spokes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046F6EC-5BCD-4B3B-ACD5-78F47CED4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xmlns="" id="{3AF59C76-4B29-4530-A94B-C8C6BE39FA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xmlns="" id="{B192B523-FD8B-478C-BB82-F3975DD6E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74FE57-13D7-4B81-8714-8C05AA59C2D3}" type="datetime1">
              <a:rPr lang="fr-FR" altLang="sr-Latn-RS" smtClean="0"/>
              <a:pPr/>
              <a:t>27/01/2021</a:t>
            </a:fld>
            <a:endParaRPr lang="sr-Cyrl-CS" alt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xmlns="" id="{D2198FBE-6E10-4522-855A-47CFAC49D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sr-Latn-RS"/>
              <a:t>ДУПАЛО МИРЈАНА ОШ" КРАЉ ПЕТАР II КАРАЂОРЂЕВИЋ"</a:t>
            </a:r>
            <a:endParaRPr lang="sr-Cyrl-CS" alt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xmlns="" id="{69852EEB-CA4B-45BF-8C7D-9DEFBD10F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B426E-DD8D-4B8E-A490-818D2F6F2583}" type="slidenum">
              <a:rPr lang="sr-Cyrl-CS" altLang="sr-Latn-RS"/>
              <a:pPr/>
              <a:t>‹#›</a:t>
            </a:fld>
            <a:endParaRPr lang="sr-Cyrl-CS" altLang="sr-Latn-RS"/>
          </a:p>
        </p:txBody>
      </p:sp>
    </p:spTree>
    <p:extLst>
      <p:ext uri="{BB962C8B-B14F-4D97-AF65-F5344CB8AC3E}">
        <p14:creationId xmlns:p14="http://schemas.microsoft.com/office/powerpoint/2010/main" xmlns="" val="3545881724"/>
      </p:ext>
    </p:extLst>
  </p:cSld>
  <p:clrMapOvr>
    <a:masterClrMapping/>
  </p:clrMapOvr>
  <p:transition spd="slow">
    <p:wheel spokes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xmlns="" id="{040B86F8-4E0A-4828-B950-2A3A2B11A2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xmlns="" id="{FE13B738-0E5F-4149-871F-EFD711706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xmlns="" id="{94FB5803-7E9A-4B6C-A2DB-72843B454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5A0DEF-F758-4656-80EE-CA0F68FDF71C}" type="datetime1">
              <a:rPr lang="fr-FR" altLang="sr-Latn-RS" smtClean="0"/>
              <a:pPr/>
              <a:t>27/01/2021</a:t>
            </a:fld>
            <a:endParaRPr lang="sr-Cyrl-CS" alt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xmlns="" id="{A1A45D7B-5312-4F15-8E49-7C20FF859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sr-Latn-RS"/>
              <a:t>ДУПАЛО МИРЈАНА ОШ" КРАЉ ПЕТАР II КАРАЂОРЂЕВИЋ"</a:t>
            </a:r>
            <a:endParaRPr lang="sr-Cyrl-CS" alt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xmlns="" id="{2F966CE6-5EB3-4E2D-902D-21A3A02B9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EA0BE-1884-4F6F-BFF7-EF996446A25A}" type="slidenum">
              <a:rPr lang="sr-Cyrl-CS" altLang="sr-Latn-RS"/>
              <a:pPr/>
              <a:t>‹#›</a:t>
            </a:fld>
            <a:endParaRPr lang="sr-Cyrl-CS" altLang="sr-Latn-RS"/>
          </a:p>
        </p:txBody>
      </p:sp>
    </p:spTree>
    <p:extLst>
      <p:ext uri="{BB962C8B-B14F-4D97-AF65-F5344CB8AC3E}">
        <p14:creationId xmlns:p14="http://schemas.microsoft.com/office/powerpoint/2010/main" xmlns="" val="2543001640"/>
      </p:ext>
    </p:extLst>
  </p:cSld>
  <p:clrMapOvr>
    <a:masterClrMapping/>
  </p:clrMapOvr>
  <p:transition spd="slow">
    <p:wheel spokes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©Templateswise.com - Mathematics 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F0CCBA1-D67F-4FF3-9C41-A277F22D034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xmlns="" id="{43959469-FF03-4825-9F3C-6BB93A8CB09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92176" y="1917700"/>
            <a:ext cx="8250238" cy="3225800"/>
            <a:chOff x="562" y="1208"/>
            <a:chExt cx="5197" cy="2032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xmlns="" id="{B1E65A4E-8C9A-4FB6-BE39-496FA08B8A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30" y="2242"/>
              <a:ext cx="35" cy="35"/>
            </a:xfrm>
            <a:custGeom>
              <a:avLst/>
              <a:gdLst>
                <a:gd name="T0" fmla="*/ 0 w 70"/>
                <a:gd name="T1" fmla="*/ 0 h 71"/>
                <a:gd name="T2" fmla="*/ 70 w 70"/>
                <a:gd name="T3" fmla="*/ 71 h 71"/>
                <a:gd name="T4" fmla="*/ 70 w 70"/>
                <a:gd name="T5" fmla="*/ 71 h 71"/>
                <a:gd name="T6" fmla="*/ 35 w 70"/>
                <a:gd name="T7" fmla="*/ 35 h 71"/>
                <a:gd name="T8" fmla="*/ 0 w 70"/>
                <a:gd name="T9" fmla="*/ 0 h 71"/>
                <a:gd name="T10" fmla="*/ 0 w 70"/>
                <a:gd name="T1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1">
                  <a:moveTo>
                    <a:pt x="0" y="0"/>
                  </a:moveTo>
                  <a:lnTo>
                    <a:pt x="70" y="71"/>
                  </a:lnTo>
                  <a:lnTo>
                    <a:pt x="70" y="71"/>
                  </a:lnTo>
                  <a:lnTo>
                    <a:pt x="35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AF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xmlns="" id="{6C522F41-9290-45DD-940D-42D9AAC4E9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" y="2802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AF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xmlns="" id="{7E2072D8-1ED5-41C9-BD46-3F9521F0E4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37" y="1501"/>
              <a:ext cx="2722" cy="1739"/>
            </a:xfrm>
            <a:custGeom>
              <a:avLst/>
              <a:gdLst>
                <a:gd name="T0" fmla="*/ 5445 w 5445"/>
                <a:gd name="T1" fmla="*/ 3477 h 3477"/>
                <a:gd name="T2" fmla="*/ 186 w 5445"/>
                <a:gd name="T3" fmla="*/ 972 h 3477"/>
                <a:gd name="T4" fmla="*/ 165 w 5445"/>
                <a:gd name="T5" fmla="*/ 954 h 3477"/>
                <a:gd name="T6" fmla="*/ 127 w 5445"/>
                <a:gd name="T7" fmla="*/ 913 h 3477"/>
                <a:gd name="T8" fmla="*/ 92 w 5445"/>
                <a:gd name="T9" fmla="*/ 870 h 3477"/>
                <a:gd name="T10" fmla="*/ 64 w 5445"/>
                <a:gd name="T11" fmla="*/ 822 h 3477"/>
                <a:gd name="T12" fmla="*/ 39 w 5445"/>
                <a:gd name="T13" fmla="*/ 772 h 3477"/>
                <a:gd name="T14" fmla="*/ 21 w 5445"/>
                <a:gd name="T15" fmla="*/ 719 h 3477"/>
                <a:gd name="T16" fmla="*/ 7 w 5445"/>
                <a:gd name="T17" fmla="*/ 662 h 3477"/>
                <a:gd name="T18" fmla="*/ 1 w 5445"/>
                <a:gd name="T19" fmla="*/ 605 h 3477"/>
                <a:gd name="T20" fmla="*/ 0 w 5445"/>
                <a:gd name="T21" fmla="*/ 575 h 3477"/>
                <a:gd name="T22" fmla="*/ 3 w 5445"/>
                <a:gd name="T23" fmla="*/ 522 h 3477"/>
                <a:gd name="T24" fmla="*/ 11 w 5445"/>
                <a:gd name="T25" fmla="*/ 470 h 3477"/>
                <a:gd name="T26" fmla="*/ 23 w 5445"/>
                <a:gd name="T27" fmla="*/ 420 h 3477"/>
                <a:gd name="T28" fmla="*/ 41 w 5445"/>
                <a:gd name="T29" fmla="*/ 373 h 3477"/>
                <a:gd name="T30" fmla="*/ 62 w 5445"/>
                <a:gd name="T31" fmla="*/ 328 h 3477"/>
                <a:gd name="T32" fmla="*/ 89 w 5445"/>
                <a:gd name="T33" fmla="*/ 285 h 3477"/>
                <a:gd name="T34" fmla="*/ 119 w 5445"/>
                <a:gd name="T35" fmla="*/ 245 h 3477"/>
                <a:gd name="T36" fmla="*/ 152 w 5445"/>
                <a:gd name="T37" fmla="*/ 209 h 3477"/>
                <a:gd name="T38" fmla="*/ 188 w 5445"/>
                <a:gd name="T39" fmla="*/ 176 h 3477"/>
                <a:gd name="T40" fmla="*/ 228 w 5445"/>
                <a:gd name="T41" fmla="*/ 146 h 3477"/>
                <a:gd name="T42" fmla="*/ 271 w 5445"/>
                <a:gd name="T43" fmla="*/ 119 h 3477"/>
                <a:gd name="T44" fmla="*/ 316 w 5445"/>
                <a:gd name="T45" fmla="*/ 98 h 3477"/>
                <a:gd name="T46" fmla="*/ 364 w 5445"/>
                <a:gd name="T47" fmla="*/ 80 h 3477"/>
                <a:gd name="T48" fmla="*/ 414 w 5445"/>
                <a:gd name="T49" fmla="*/ 68 h 3477"/>
                <a:gd name="T50" fmla="*/ 464 w 5445"/>
                <a:gd name="T51" fmla="*/ 60 h 3477"/>
                <a:gd name="T52" fmla="*/ 517 w 5445"/>
                <a:gd name="T53" fmla="*/ 57 h 3477"/>
                <a:gd name="T54" fmla="*/ 575 w 5445"/>
                <a:gd name="T55" fmla="*/ 0 h 3477"/>
                <a:gd name="T56" fmla="*/ 601 w 5445"/>
                <a:gd name="T57" fmla="*/ 1 h 3477"/>
                <a:gd name="T58" fmla="*/ 653 w 5445"/>
                <a:gd name="T59" fmla="*/ 7 h 3477"/>
                <a:gd name="T60" fmla="*/ 704 w 5445"/>
                <a:gd name="T61" fmla="*/ 17 h 3477"/>
                <a:gd name="T62" fmla="*/ 752 w 5445"/>
                <a:gd name="T63" fmla="*/ 32 h 3477"/>
                <a:gd name="T64" fmla="*/ 798 w 5445"/>
                <a:gd name="T65" fmla="*/ 51 h 3477"/>
                <a:gd name="T66" fmla="*/ 842 w 5445"/>
                <a:gd name="T67" fmla="*/ 75 h 3477"/>
                <a:gd name="T68" fmla="*/ 884 w 5445"/>
                <a:gd name="T69" fmla="*/ 103 h 3477"/>
                <a:gd name="T70" fmla="*/ 922 w 5445"/>
                <a:gd name="T71" fmla="*/ 134 h 3477"/>
                <a:gd name="T72" fmla="*/ 940 w 5445"/>
                <a:gd name="T73" fmla="*/ 152 h 3477"/>
                <a:gd name="T74" fmla="*/ 3146 w 5445"/>
                <a:gd name="T75" fmla="*/ 282 h 3477"/>
                <a:gd name="T76" fmla="*/ 3151 w 5445"/>
                <a:gd name="T77" fmla="*/ 273 h 3477"/>
                <a:gd name="T78" fmla="*/ 3160 w 5445"/>
                <a:gd name="T79" fmla="*/ 258 h 3477"/>
                <a:gd name="T80" fmla="*/ 3173 w 5445"/>
                <a:gd name="T81" fmla="*/ 244 h 3477"/>
                <a:gd name="T82" fmla="*/ 3187 w 5445"/>
                <a:gd name="T83" fmla="*/ 234 h 3477"/>
                <a:gd name="T84" fmla="*/ 3203 w 5445"/>
                <a:gd name="T85" fmla="*/ 225 h 3477"/>
                <a:gd name="T86" fmla="*/ 3220 w 5445"/>
                <a:gd name="T87" fmla="*/ 222 h 3477"/>
                <a:gd name="T88" fmla="*/ 3239 w 5445"/>
                <a:gd name="T89" fmla="*/ 221 h 3477"/>
                <a:gd name="T90" fmla="*/ 3257 w 5445"/>
                <a:gd name="T91" fmla="*/ 223 h 3477"/>
                <a:gd name="T92" fmla="*/ 3805 w 5445"/>
                <a:gd name="T93" fmla="*/ 424 h 3477"/>
                <a:gd name="T94" fmla="*/ 4343 w 5445"/>
                <a:gd name="T95" fmla="*/ 621 h 3477"/>
                <a:gd name="T96" fmla="*/ 4360 w 5445"/>
                <a:gd name="T97" fmla="*/ 629 h 3477"/>
                <a:gd name="T98" fmla="*/ 4374 w 5445"/>
                <a:gd name="T99" fmla="*/ 640 h 3477"/>
                <a:gd name="T100" fmla="*/ 4381 w 5445"/>
                <a:gd name="T101" fmla="*/ 646 h 3477"/>
                <a:gd name="T102" fmla="*/ 4391 w 5445"/>
                <a:gd name="T103" fmla="*/ 662 h 3477"/>
                <a:gd name="T104" fmla="*/ 5445 w 5445"/>
                <a:gd name="T105" fmla="*/ 1720 h 3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445" h="3477">
                  <a:moveTo>
                    <a:pt x="5445" y="1720"/>
                  </a:moveTo>
                  <a:lnTo>
                    <a:pt x="5445" y="3477"/>
                  </a:lnTo>
                  <a:lnTo>
                    <a:pt x="2690" y="3477"/>
                  </a:lnTo>
                  <a:lnTo>
                    <a:pt x="186" y="972"/>
                  </a:lnTo>
                  <a:lnTo>
                    <a:pt x="186" y="972"/>
                  </a:lnTo>
                  <a:lnTo>
                    <a:pt x="165" y="954"/>
                  </a:lnTo>
                  <a:lnTo>
                    <a:pt x="145" y="934"/>
                  </a:lnTo>
                  <a:lnTo>
                    <a:pt x="127" y="913"/>
                  </a:lnTo>
                  <a:lnTo>
                    <a:pt x="110" y="893"/>
                  </a:lnTo>
                  <a:lnTo>
                    <a:pt x="92" y="870"/>
                  </a:lnTo>
                  <a:lnTo>
                    <a:pt x="77" y="847"/>
                  </a:lnTo>
                  <a:lnTo>
                    <a:pt x="64" y="822"/>
                  </a:lnTo>
                  <a:lnTo>
                    <a:pt x="51" y="798"/>
                  </a:lnTo>
                  <a:lnTo>
                    <a:pt x="39" y="772"/>
                  </a:lnTo>
                  <a:lnTo>
                    <a:pt x="29" y="745"/>
                  </a:lnTo>
                  <a:lnTo>
                    <a:pt x="21" y="719"/>
                  </a:lnTo>
                  <a:lnTo>
                    <a:pt x="13" y="691"/>
                  </a:lnTo>
                  <a:lnTo>
                    <a:pt x="7" y="662"/>
                  </a:lnTo>
                  <a:lnTo>
                    <a:pt x="4" y="633"/>
                  </a:lnTo>
                  <a:lnTo>
                    <a:pt x="1" y="605"/>
                  </a:lnTo>
                  <a:lnTo>
                    <a:pt x="0" y="575"/>
                  </a:lnTo>
                  <a:lnTo>
                    <a:pt x="0" y="575"/>
                  </a:lnTo>
                  <a:lnTo>
                    <a:pt x="1" y="548"/>
                  </a:lnTo>
                  <a:lnTo>
                    <a:pt x="3" y="522"/>
                  </a:lnTo>
                  <a:lnTo>
                    <a:pt x="6" y="496"/>
                  </a:lnTo>
                  <a:lnTo>
                    <a:pt x="11" y="470"/>
                  </a:lnTo>
                  <a:lnTo>
                    <a:pt x="16" y="446"/>
                  </a:lnTo>
                  <a:lnTo>
                    <a:pt x="23" y="420"/>
                  </a:lnTo>
                  <a:lnTo>
                    <a:pt x="31" y="397"/>
                  </a:lnTo>
                  <a:lnTo>
                    <a:pt x="41" y="373"/>
                  </a:lnTo>
                  <a:lnTo>
                    <a:pt x="51" y="350"/>
                  </a:lnTo>
                  <a:lnTo>
                    <a:pt x="62" y="328"/>
                  </a:lnTo>
                  <a:lnTo>
                    <a:pt x="75" y="306"/>
                  </a:lnTo>
                  <a:lnTo>
                    <a:pt x="89" y="285"/>
                  </a:lnTo>
                  <a:lnTo>
                    <a:pt x="103" y="265"/>
                  </a:lnTo>
                  <a:lnTo>
                    <a:pt x="119" y="245"/>
                  </a:lnTo>
                  <a:lnTo>
                    <a:pt x="135" y="227"/>
                  </a:lnTo>
                  <a:lnTo>
                    <a:pt x="152" y="209"/>
                  </a:lnTo>
                  <a:lnTo>
                    <a:pt x="170" y="192"/>
                  </a:lnTo>
                  <a:lnTo>
                    <a:pt x="188" y="176"/>
                  </a:lnTo>
                  <a:lnTo>
                    <a:pt x="208" y="160"/>
                  </a:lnTo>
                  <a:lnTo>
                    <a:pt x="228" y="146"/>
                  </a:lnTo>
                  <a:lnTo>
                    <a:pt x="249" y="132"/>
                  </a:lnTo>
                  <a:lnTo>
                    <a:pt x="271" y="119"/>
                  </a:lnTo>
                  <a:lnTo>
                    <a:pt x="293" y="108"/>
                  </a:lnTo>
                  <a:lnTo>
                    <a:pt x="316" y="98"/>
                  </a:lnTo>
                  <a:lnTo>
                    <a:pt x="340" y="88"/>
                  </a:lnTo>
                  <a:lnTo>
                    <a:pt x="364" y="80"/>
                  </a:lnTo>
                  <a:lnTo>
                    <a:pt x="388" y="73"/>
                  </a:lnTo>
                  <a:lnTo>
                    <a:pt x="414" y="68"/>
                  </a:lnTo>
                  <a:lnTo>
                    <a:pt x="439" y="63"/>
                  </a:lnTo>
                  <a:lnTo>
                    <a:pt x="464" y="60"/>
                  </a:lnTo>
                  <a:lnTo>
                    <a:pt x="491" y="58"/>
                  </a:lnTo>
                  <a:lnTo>
                    <a:pt x="517" y="57"/>
                  </a:lnTo>
                  <a:lnTo>
                    <a:pt x="575" y="115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601" y="1"/>
                  </a:lnTo>
                  <a:lnTo>
                    <a:pt x="628" y="3"/>
                  </a:lnTo>
                  <a:lnTo>
                    <a:pt x="653" y="7"/>
                  </a:lnTo>
                  <a:lnTo>
                    <a:pt x="679" y="11"/>
                  </a:lnTo>
                  <a:lnTo>
                    <a:pt x="704" y="17"/>
                  </a:lnTo>
                  <a:lnTo>
                    <a:pt x="728" y="24"/>
                  </a:lnTo>
                  <a:lnTo>
                    <a:pt x="752" y="32"/>
                  </a:lnTo>
                  <a:lnTo>
                    <a:pt x="775" y="41"/>
                  </a:lnTo>
                  <a:lnTo>
                    <a:pt x="798" y="51"/>
                  </a:lnTo>
                  <a:lnTo>
                    <a:pt x="821" y="63"/>
                  </a:lnTo>
                  <a:lnTo>
                    <a:pt x="842" y="75"/>
                  </a:lnTo>
                  <a:lnTo>
                    <a:pt x="864" y="88"/>
                  </a:lnTo>
                  <a:lnTo>
                    <a:pt x="884" y="103"/>
                  </a:lnTo>
                  <a:lnTo>
                    <a:pt x="903" y="118"/>
                  </a:lnTo>
                  <a:lnTo>
                    <a:pt x="922" y="134"/>
                  </a:lnTo>
                  <a:lnTo>
                    <a:pt x="940" y="152"/>
                  </a:lnTo>
                  <a:lnTo>
                    <a:pt x="940" y="152"/>
                  </a:lnTo>
                  <a:lnTo>
                    <a:pt x="2590" y="1803"/>
                  </a:lnTo>
                  <a:lnTo>
                    <a:pt x="3146" y="282"/>
                  </a:lnTo>
                  <a:lnTo>
                    <a:pt x="3146" y="282"/>
                  </a:lnTo>
                  <a:lnTo>
                    <a:pt x="3151" y="273"/>
                  </a:lnTo>
                  <a:lnTo>
                    <a:pt x="3154" y="265"/>
                  </a:lnTo>
                  <a:lnTo>
                    <a:pt x="3160" y="258"/>
                  </a:lnTo>
                  <a:lnTo>
                    <a:pt x="3166" y="251"/>
                  </a:lnTo>
                  <a:lnTo>
                    <a:pt x="3173" y="244"/>
                  </a:lnTo>
                  <a:lnTo>
                    <a:pt x="3180" y="238"/>
                  </a:lnTo>
                  <a:lnTo>
                    <a:pt x="3187" y="234"/>
                  </a:lnTo>
                  <a:lnTo>
                    <a:pt x="3195" y="229"/>
                  </a:lnTo>
                  <a:lnTo>
                    <a:pt x="3203" y="225"/>
                  </a:lnTo>
                  <a:lnTo>
                    <a:pt x="3212" y="223"/>
                  </a:lnTo>
                  <a:lnTo>
                    <a:pt x="3220" y="222"/>
                  </a:lnTo>
                  <a:lnTo>
                    <a:pt x="3229" y="221"/>
                  </a:lnTo>
                  <a:lnTo>
                    <a:pt x="3239" y="221"/>
                  </a:lnTo>
                  <a:lnTo>
                    <a:pt x="3248" y="222"/>
                  </a:lnTo>
                  <a:lnTo>
                    <a:pt x="3257" y="223"/>
                  </a:lnTo>
                  <a:lnTo>
                    <a:pt x="3266" y="227"/>
                  </a:lnTo>
                  <a:lnTo>
                    <a:pt x="3805" y="424"/>
                  </a:lnTo>
                  <a:lnTo>
                    <a:pt x="4343" y="621"/>
                  </a:lnTo>
                  <a:lnTo>
                    <a:pt x="4343" y="621"/>
                  </a:lnTo>
                  <a:lnTo>
                    <a:pt x="4351" y="624"/>
                  </a:lnTo>
                  <a:lnTo>
                    <a:pt x="4360" y="629"/>
                  </a:lnTo>
                  <a:lnTo>
                    <a:pt x="4367" y="633"/>
                  </a:lnTo>
                  <a:lnTo>
                    <a:pt x="4374" y="640"/>
                  </a:lnTo>
                  <a:lnTo>
                    <a:pt x="4374" y="640"/>
                  </a:lnTo>
                  <a:lnTo>
                    <a:pt x="4381" y="646"/>
                  </a:lnTo>
                  <a:lnTo>
                    <a:pt x="4387" y="654"/>
                  </a:lnTo>
                  <a:lnTo>
                    <a:pt x="4391" y="662"/>
                  </a:lnTo>
                  <a:lnTo>
                    <a:pt x="4396" y="670"/>
                  </a:lnTo>
                  <a:lnTo>
                    <a:pt x="5445" y="1720"/>
                  </a:lnTo>
                  <a:close/>
                </a:path>
              </a:pathLst>
            </a:custGeom>
            <a:solidFill>
              <a:srgbClr val="00B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xmlns="" id="{4E237DAE-58EC-4A29-8114-D9FA09CB0F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2" y="1208"/>
              <a:ext cx="3566" cy="2032"/>
            </a:xfrm>
            <a:custGeom>
              <a:avLst/>
              <a:gdLst>
                <a:gd name="T0" fmla="*/ 48 w 7132"/>
                <a:gd name="T1" fmla="*/ 3191 h 4064"/>
                <a:gd name="T2" fmla="*/ 46 w 7132"/>
                <a:gd name="T3" fmla="*/ 3184 h 4064"/>
                <a:gd name="T4" fmla="*/ 43 w 7132"/>
                <a:gd name="T5" fmla="*/ 3154 h 4064"/>
                <a:gd name="T6" fmla="*/ 10 w 7132"/>
                <a:gd name="T7" fmla="*/ 3026 h 4064"/>
                <a:gd name="T8" fmla="*/ 1 w 7132"/>
                <a:gd name="T9" fmla="*/ 2927 h 4064"/>
                <a:gd name="T10" fmla="*/ 7 w 7132"/>
                <a:gd name="T11" fmla="*/ 2808 h 4064"/>
                <a:gd name="T12" fmla="*/ 43 w 7132"/>
                <a:gd name="T13" fmla="*/ 2542 h 4064"/>
                <a:gd name="T14" fmla="*/ 136 w 7132"/>
                <a:gd name="T15" fmla="*/ 2019 h 4064"/>
                <a:gd name="T16" fmla="*/ 159 w 7132"/>
                <a:gd name="T17" fmla="*/ 1892 h 4064"/>
                <a:gd name="T18" fmla="*/ 9 w 7132"/>
                <a:gd name="T19" fmla="*/ 1490 h 4064"/>
                <a:gd name="T20" fmla="*/ 1 w 7132"/>
                <a:gd name="T21" fmla="*/ 1474 h 4064"/>
                <a:gd name="T22" fmla="*/ 3 w 7132"/>
                <a:gd name="T23" fmla="*/ 1454 h 4064"/>
                <a:gd name="T24" fmla="*/ 20 w 7132"/>
                <a:gd name="T25" fmla="*/ 1437 h 4064"/>
                <a:gd name="T26" fmla="*/ 39 w 7132"/>
                <a:gd name="T27" fmla="*/ 1435 h 4064"/>
                <a:gd name="T28" fmla="*/ 57 w 7132"/>
                <a:gd name="T29" fmla="*/ 1445 h 4064"/>
                <a:gd name="T30" fmla="*/ 253 w 7132"/>
                <a:gd name="T31" fmla="*/ 1460 h 4064"/>
                <a:gd name="T32" fmla="*/ 321 w 7132"/>
                <a:gd name="T33" fmla="*/ 1218 h 4064"/>
                <a:gd name="T34" fmla="*/ 385 w 7132"/>
                <a:gd name="T35" fmla="*/ 1044 h 4064"/>
                <a:gd name="T36" fmla="*/ 441 w 7132"/>
                <a:gd name="T37" fmla="*/ 939 h 4064"/>
                <a:gd name="T38" fmla="*/ 418 w 7132"/>
                <a:gd name="T39" fmla="*/ 886 h 4064"/>
                <a:gd name="T40" fmla="*/ 367 w 7132"/>
                <a:gd name="T41" fmla="*/ 802 h 4064"/>
                <a:gd name="T42" fmla="*/ 354 w 7132"/>
                <a:gd name="T43" fmla="*/ 741 h 4064"/>
                <a:gd name="T44" fmla="*/ 356 w 7132"/>
                <a:gd name="T45" fmla="*/ 700 h 4064"/>
                <a:gd name="T46" fmla="*/ 380 w 7132"/>
                <a:gd name="T47" fmla="*/ 613 h 4064"/>
                <a:gd name="T48" fmla="*/ 432 w 7132"/>
                <a:gd name="T49" fmla="*/ 544 h 4064"/>
                <a:gd name="T50" fmla="*/ 504 w 7132"/>
                <a:gd name="T51" fmla="*/ 498 h 4064"/>
                <a:gd name="T52" fmla="*/ 569 w 7132"/>
                <a:gd name="T53" fmla="*/ 393 h 4064"/>
                <a:gd name="T54" fmla="*/ 551 w 7132"/>
                <a:gd name="T55" fmla="*/ 392 h 4064"/>
                <a:gd name="T56" fmla="*/ 541 w 7132"/>
                <a:gd name="T57" fmla="*/ 382 h 4064"/>
                <a:gd name="T58" fmla="*/ 540 w 7132"/>
                <a:gd name="T59" fmla="*/ 19 h 4064"/>
                <a:gd name="T60" fmla="*/ 548 w 7132"/>
                <a:gd name="T61" fmla="*/ 4 h 4064"/>
                <a:gd name="T62" fmla="*/ 633 w 7132"/>
                <a:gd name="T63" fmla="*/ 0 h 4064"/>
                <a:gd name="T64" fmla="*/ 643 w 7132"/>
                <a:gd name="T65" fmla="*/ 4 h 4064"/>
                <a:gd name="T66" fmla="*/ 2825 w 7132"/>
                <a:gd name="T67" fmla="*/ 2136 h 4064"/>
                <a:gd name="T68" fmla="*/ 3073 w 7132"/>
                <a:gd name="T69" fmla="*/ 1920 h 4064"/>
                <a:gd name="T70" fmla="*/ 3229 w 7132"/>
                <a:gd name="T71" fmla="*/ 1823 h 4064"/>
                <a:gd name="T72" fmla="*/ 3453 w 7132"/>
                <a:gd name="T73" fmla="*/ 1720 h 4064"/>
                <a:gd name="T74" fmla="*/ 3694 w 7132"/>
                <a:gd name="T75" fmla="*/ 1654 h 4064"/>
                <a:gd name="T76" fmla="*/ 3948 w 7132"/>
                <a:gd name="T77" fmla="*/ 1624 h 4064"/>
                <a:gd name="T78" fmla="*/ 4095 w 7132"/>
                <a:gd name="T79" fmla="*/ 1625 h 4064"/>
                <a:gd name="T80" fmla="*/ 4254 w 7132"/>
                <a:gd name="T81" fmla="*/ 1640 h 4064"/>
                <a:gd name="T82" fmla="*/ 4408 w 7132"/>
                <a:gd name="T83" fmla="*/ 1670 h 4064"/>
                <a:gd name="T84" fmla="*/ 4555 w 7132"/>
                <a:gd name="T85" fmla="*/ 1714 h 4064"/>
                <a:gd name="T86" fmla="*/ 4698 w 7132"/>
                <a:gd name="T87" fmla="*/ 1771 h 4064"/>
                <a:gd name="T88" fmla="*/ 4833 w 7132"/>
                <a:gd name="T89" fmla="*/ 1841 h 4064"/>
                <a:gd name="T90" fmla="*/ 4960 w 7132"/>
                <a:gd name="T91" fmla="*/ 1923 h 4064"/>
                <a:gd name="T92" fmla="*/ 5079 w 7132"/>
                <a:gd name="T93" fmla="*/ 2017 h 4064"/>
                <a:gd name="T94" fmla="*/ 7132 w 7132"/>
                <a:gd name="T95" fmla="*/ 4064 h 4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132" h="4064">
                  <a:moveTo>
                    <a:pt x="7132" y="4064"/>
                  </a:moveTo>
                  <a:lnTo>
                    <a:pt x="921" y="4064"/>
                  </a:lnTo>
                  <a:lnTo>
                    <a:pt x="48" y="3191"/>
                  </a:lnTo>
                  <a:lnTo>
                    <a:pt x="48" y="3191"/>
                  </a:lnTo>
                  <a:lnTo>
                    <a:pt x="47" y="3188"/>
                  </a:lnTo>
                  <a:lnTo>
                    <a:pt x="47" y="3188"/>
                  </a:lnTo>
                  <a:lnTo>
                    <a:pt x="47" y="3188"/>
                  </a:lnTo>
                  <a:lnTo>
                    <a:pt x="46" y="3184"/>
                  </a:lnTo>
                  <a:lnTo>
                    <a:pt x="45" y="3174"/>
                  </a:lnTo>
                  <a:lnTo>
                    <a:pt x="45" y="3174"/>
                  </a:lnTo>
                  <a:lnTo>
                    <a:pt x="45" y="3164"/>
                  </a:lnTo>
                  <a:lnTo>
                    <a:pt x="43" y="3154"/>
                  </a:lnTo>
                  <a:lnTo>
                    <a:pt x="38" y="3132"/>
                  </a:lnTo>
                  <a:lnTo>
                    <a:pt x="23" y="3080"/>
                  </a:lnTo>
                  <a:lnTo>
                    <a:pt x="15" y="3045"/>
                  </a:lnTo>
                  <a:lnTo>
                    <a:pt x="10" y="3026"/>
                  </a:lnTo>
                  <a:lnTo>
                    <a:pt x="8" y="3005"/>
                  </a:lnTo>
                  <a:lnTo>
                    <a:pt x="4" y="2981"/>
                  </a:lnTo>
                  <a:lnTo>
                    <a:pt x="2" y="2956"/>
                  </a:lnTo>
                  <a:lnTo>
                    <a:pt x="1" y="2927"/>
                  </a:lnTo>
                  <a:lnTo>
                    <a:pt x="0" y="2896"/>
                  </a:lnTo>
                  <a:lnTo>
                    <a:pt x="0" y="2896"/>
                  </a:lnTo>
                  <a:lnTo>
                    <a:pt x="2" y="2858"/>
                  </a:lnTo>
                  <a:lnTo>
                    <a:pt x="7" y="2808"/>
                  </a:lnTo>
                  <a:lnTo>
                    <a:pt x="12" y="2750"/>
                  </a:lnTo>
                  <a:lnTo>
                    <a:pt x="22" y="2685"/>
                  </a:lnTo>
                  <a:lnTo>
                    <a:pt x="32" y="2615"/>
                  </a:lnTo>
                  <a:lnTo>
                    <a:pt x="43" y="2542"/>
                  </a:lnTo>
                  <a:lnTo>
                    <a:pt x="68" y="2392"/>
                  </a:lnTo>
                  <a:lnTo>
                    <a:pt x="93" y="2250"/>
                  </a:lnTo>
                  <a:lnTo>
                    <a:pt x="115" y="2131"/>
                  </a:lnTo>
                  <a:lnTo>
                    <a:pt x="136" y="2019"/>
                  </a:lnTo>
                  <a:lnTo>
                    <a:pt x="136" y="2019"/>
                  </a:lnTo>
                  <a:lnTo>
                    <a:pt x="142" y="1984"/>
                  </a:lnTo>
                  <a:lnTo>
                    <a:pt x="159" y="1892"/>
                  </a:lnTo>
                  <a:lnTo>
                    <a:pt x="159" y="1892"/>
                  </a:lnTo>
                  <a:lnTo>
                    <a:pt x="178" y="1796"/>
                  </a:lnTo>
                  <a:lnTo>
                    <a:pt x="201" y="1682"/>
                  </a:lnTo>
                  <a:lnTo>
                    <a:pt x="10" y="1491"/>
                  </a:lnTo>
                  <a:lnTo>
                    <a:pt x="9" y="1490"/>
                  </a:lnTo>
                  <a:lnTo>
                    <a:pt x="9" y="1490"/>
                  </a:lnTo>
                  <a:lnTo>
                    <a:pt x="5" y="1485"/>
                  </a:lnTo>
                  <a:lnTo>
                    <a:pt x="2" y="1480"/>
                  </a:lnTo>
                  <a:lnTo>
                    <a:pt x="1" y="1474"/>
                  </a:lnTo>
                  <a:lnTo>
                    <a:pt x="0" y="1467"/>
                  </a:lnTo>
                  <a:lnTo>
                    <a:pt x="0" y="1467"/>
                  </a:lnTo>
                  <a:lnTo>
                    <a:pt x="1" y="1460"/>
                  </a:lnTo>
                  <a:lnTo>
                    <a:pt x="3" y="1454"/>
                  </a:lnTo>
                  <a:lnTo>
                    <a:pt x="5" y="1448"/>
                  </a:lnTo>
                  <a:lnTo>
                    <a:pt x="10" y="1444"/>
                  </a:lnTo>
                  <a:lnTo>
                    <a:pt x="15" y="1439"/>
                  </a:lnTo>
                  <a:lnTo>
                    <a:pt x="20" y="1437"/>
                  </a:lnTo>
                  <a:lnTo>
                    <a:pt x="26" y="1435"/>
                  </a:lnTo>
                  <a:lnTo>
                    <a:pt x="33" y="1435"/>
                  </a:lnTo>
                  <a:lnTo>
                    <a:pt x="33" y="1435"/>
                  </a:lnTo>
                  <a:lnTo>
                    <a:pt x="39" y="1435"/>
                  </a:lnTo>
                  <a:lnTo>
                    <a:pt x="45" y="1436"/>
                  </a:lnTo>
                  <a:lnTo>
                    <a:pt x="49" y="1438"/>
                  </a:lnTo>
                  <a:lnTo>
                    <a:pt x="54" y="1442"/>
                  </a:lnTo>
                  <a:lnTo>
                    <a:pt x="57" y="1445"/>
                  </a:lnTo>
                  <a:lnTo>
                    <a:pt x="61" y="1450"/>
                  </a:lnTo>
                  <a:lnTo>
                    <a:pt x="63" y="1454"/>
                  </a:lnTo>
                  <a:lnTo>
                    <a:pt x="65" y="1460"/>
                  </a:lnTo>
                  <a:lnTo>
                    <a:pt x="253" y="1460"/>
                  </a:lnTo>
                  <a:lnTo>
                    <a:pt x="253" y="1460"/>
                  </a:lnTo>
                  <a:lnTo>
                    <a:pt x="275" y="1377"/>
                  </a:lnTo>
                  <a:lnTo>
                    <a:pt x="298" y="1296"/>
                  </a:lnTo>
                  <a:lnTo>
                    <a:pt x="321" y="1218"/>
                  </a:lnTo>
                  <a:lnTo>
                    <a:pt x="346" y="1144"/>
                  </a:lnTo>
                  <a:lnTo>
                    <a:pt x="359" y="1109"/>
                  </a:lnTo>
                  <a:lnTo>
                    <a:pt x="373" y="1075"/>
                  </a:lnTo>
                  <a:lnTo>
                    <a:pt x="385" y="1044"/>
                  </a:lnTo>
                  <a:lnTo>
                    <a:pt x="399" y="1014"/>
                  </a:lnTo>
                  <a:lnTo>
                    <a:pt x="413" y="986"/>
                  </a:lnTo>
                  <a:lnTo>
                    <a:pt x="427" y="962"/>
                  </a:lnTo>
                  <a:lnTo>
                    <a:pt x="441" y="939"/>
                  </a:lnTo>
                  <a:lnTo>
                    <a:pt x="455" y="920"/>
                  </a:lnTo>
                  <a:lnTo>
                    <a:pt x="455" y="920"/>
                  </a:lnTo>
                  <a:lnTo>
                    <a:pt x="436" y="904"/>
                  </a:lnTo>
                  <a:lnTo>
                    <a:pt x="418" y="886"/>
                  </a:lnTo>
                  <a:lnTo>
                    <a:pt x="403" y="868"/>
                  </a:lnTo>
                  <a:lnTo>
                    <a:pt x="389" y="847"/>
                  </a:lnTo>
                  <a:lnTo>
                    <a:pt x="376" y="825"/>
                  </a:lnTo>
                  <a:lnTo>
                    <a:pt x="367" y="802"/>
                  </a:lnTo>
                  <a:lnTo>
                    <a:pt x="360" y="778"/>
                  </a:lnTo>
                  <a:lnTo>
                    <a:pt x="356" y="753"/>
                  </a:lnTo>
                  <a:lnTo>
                    <a:pt x="356" y="753"/>
                  </a:lnTo>
                  <a:lnTo>
                    <a:pt x="354" y="741"/>
                  </a:lnTo>
                  <a:lnTo>
                    <a:pt x="354" y="741"/>
                  </a:lnTo>
                  <a:lnTo>
                    <a:pt x="354" y="723"/>
                  </a:lnTo>
                  <a:lnTo>
                    <a:pt x="354" y="723"/>
                  </a:lnTo>
                  <a:lnTo>
                    <a:pt x="356" y="700"/>
                  </a:lnTo>
                  <a:lnTo>
                    <a:pt x="358" y="677"/>
                  </a:lnTo>
                  <a:lnTo>
                    <a:pt x="364" y="655"/>
                  </a:lnTo>
                  <a:lnTo>
                    <a:pt x="370" y="634"/>
                  </a:lnTo>
                  <a:lnTo>
                    <a:pt x="380" y="613"/>
                  </a:lnTo>
                  <a:lnTo>
                    <a:pt x="390" y="595"/>
                  </a:lnTo>
                  <a:lnTo>
                    <a:pt x="403" y="576"/>
                  </a:lnTo>
                  <a:lnTo>
                    <a:pt x="415" y="560"/>
                  </a:lnTo>
                  <a:lnTo>
                    <a:pt x="432" y="544"/>
                  </a:lnTo>
                  <a:lnTo>
                    <a:pt x="448" y="530"/>
                  </a:lnTo>
                  <a:lnTo>
                    <a:pt x="465" y="518"/>
                  </a:lnTo>
                  <a:lnTo>
                    <a:pt x="484" y="507"/>
                  </a:lnTo>
                  <a:lnTo>
                    <a:pt x="504" y="498"/>
                  </a:lnTo>
                  <a:lnTo>
                    <a:pt x="525" y="490"/>
                  </a:lnTo>
                  <a:lnTo>
                    <a:pt x="547" y="484"/>
                  </a:lnTo>
                  <a:lnTo>
                    <a:pt x="569" y="481"/>
                  </a:lnTo>
                  <a:lnTo>
                    <a:pt x="569" y="393"/>
                  </a:lnTo>
                  <a:lnTo>
                    <a:pt x="558" y="393"/>
                  </a:lnTo>
                  <a:lnTo>
                    <a:pt x="558" y="393"/>
                  </a:lnTo>
                  <a:lnTo>
                    <a:pt x="555" y="393"/>
                  </a:lnTo>
                  <a:lnTo>
                    <a:pt x="551" y="392"/>
                  </a:lnTo>
                  <a:lnTo>
                    <a:pt x="548" y="391"/>
                  </a:lnTo>
                  <a:lnTo>
                    <a:pt x="546" y="388"/>
                  </a:lnTo>
                  <a:lnTo>
                    <a:pt x="543" y="385"/>
                  </a:lnTo>
                  <a:lnTo>
                    <a:pt x="541" y="382"/>
                  </a:lnTo>
                  <a:lnTo>
                    <a:pt x="540" y="378"/>
                  </a:lnTo>
                  <a:lnTo>
                    <a:pt x="540" y="375"/>
                  </a:lnTo>
                  <a:lnTo>
                    <a:pt x="540" y="19"/>
                  </a:lnTo>
                  <a:lnTo>
                    <a:pt x="540" y="19"/>
                  </a:lnTo>
                  <a:lnTo>
                    <a:pt x="540" y="15"/>
                  </a:lnTo>
                  <a:lnTo>
                    <a:pt x="541" y="12"/>
                  </a:lnTo>
                  <a:lnTo>
                    <a:pt x="546" y="6"/>
                  </a:lnTo>
                  <a:lnTo>
                    <a:pt x="548" y="4"/>
                  </a:lnTo>
                  <a:lnTo>
                    <a:pt x="551" y="2"/>
                  </a:lnTo>
                  <a:lnTo>
                    <a:pt x="555" y="1"/>
                  </a:lnTo>
                  <a:lnTo>
                    <a:pt x="558" y="0"/>
                  </a:lnTo>
                  <a:lnTo>
                    <a:pt x="633" y="0"/>
                  </a:lnTo>
                  <a:lnTo>
                    <a:pt x="633" y="0"/>
                  </a:lnTo>
                  <a:lnTo>
                    <a:pt x="636" y="1"/>
                  </a:lnTo>
                  <a:lnTo>
                    <a:pt x="640" y="2"/>
                  </a:lnTo>
                  <a:lnTo>
                    <a:pt x="643" y="4"/>
                  </a:lnTo>
                  <a:lnTo>
                    <a:pt x="646" y="6"/>
                  </a:lnTo>
                  <a:lnTo>
                    <a:pt x="2800" y="2162"/>
                  </a:lnTo>
                  <a:lnTo>
                    <a:pt x="2800" y="2162"/>
                  </a:lnTo>
                  <a:lnTo>
                    <a:pt x="2825" y="2136"/>
                  </a:lnTo>
                  <a:lnTo>
                    <a:pt x="2849" y="2111"/>
                  </a:lnTo>
                  <a:lnTo>
                    <a:pt x="2873" y="2086"/>
                  </a:lnTo>
                  <a:lnTo>
                    <a:pt x="2898" y="2063"/>
                  </a:lnTo>
                  <a:lnTo>
                    <a:pt x="3073" y="1920"/>
                  </a:lnTo>
                  <a:lnTo>
                    <a:pt x="3073" y="1920"/>
                  </a:lnTo>
                  <a:lnTo>
                    <a:pt x="3124" y="1885"/>
                  </a:lnTo>
                  <a:lnTo>
                    <a:pt x="3176" y="1853"/>
                  </a:lnTo>
                  <a:lnTo>
                    <a:pt x="3229" y="1823"/>
                  </a:lnTo>
                  <a:lnTo>
                    <a:pt x="3283" y="1794"/>
                  </a:lnTo>
                  <a:lnTo>
                    <a:pt x="3338" y="1768"/>
                  </a:lnTo>
                  <a:lnTo>
                    <a:pt x="3396" y="1743"/>
                  </a:lnTo>
                  <a:lnTo>
                    <a:pt x="3453" y="1720"/>
                  </a:lnTo>
                  <a:lnTo>
                    <a:pt x="3512" y="1701"/>
                  </a:lnTo>
                  <a:lnTo>
                    <a:pt x="3572" y="1682"/>
                  </a:lnTo>
                  <a:lnTo>
                    <a:pt x="3632" y="1667"/>
                  </a:lnTo>
                  <a:lnTo>
                    <a:pt x="3694" y="1654"/>
                  </a:lnTo>
                  <a:lnTo>
                    <a:pt x="3756" y="1642"/>
                  </a:lnTo>
                  <a:lnTo>
                    <a:pt x="3820" y="1634"/>
                  </a:lnTo>
                  <a:lnTo>
                    <a:pt x="3884" y="1627"/>
                  </a:lnTo>
                  <a:lnTo>
                    <a:pt x="3948" y="1624"/>
                  </a:lnTo>
                  <a:lnTo>
                    <a:pt x="4014" y="1622"/>
                  </a:lnTo>
                  <a:lnTo>
                    <a:pt x="4014" y="1622"/>
                  </a:lnTo>
                  <a:lnTo>
                    <a:pt x="4054" y="1622"/>
                  </a:lnTo>
                  <a:lnTo>
                    <a:pt x="4095" y="1625"/>
                  </a:lnTo>
                  <a:lnTo>
                    <a:pt x="4135" y="1627"/>
                  </a:lnTo>
                  <a:lnTo>
                    <a:pt x="4175" y="1631"/>
                  </a:lnTo>
                  <a:lnTo>
                    <a:pt x="4215" y="1634"/>
                  </a:lnTo>
                  <a:lnTo>
                    <a:pt x="4254" y="1640"/>
                  </a:lnTo>
                  <a:lnTo>
                    <a:pt x="4293" y="1646"/>
                  </a:lnTo>
                  <a:lnTo>
                    <a:pt x="4331" y="1652"/>
                  </a:lnTo>
                  <a:lnTo>
                    <a:pt x="4370" y="1661"/>
                  </a:lnTo>
                  <a:lnTo>
                    <a:pt x="4408" y="1670"/>
                  </a:lnTo>
                  <a:lnTo>
                    <a:pt x="4445" y="1680"/>
                  </a:lnTo>
                  <a:lnTo>
                    <a:pt x="4483" y="1690"/>
                  </a:lnTo>
                  <a:lnTo>
                    <a:pt x="4520" y="1702"/>
                  </a:lnTo>
                  <a:lnTo>
                    <a:pt x="4555" y="1714"/>
                  </a:lnTo>
                  <a:lnTo>
                    <a:pt x="4592" y="1727"/>
                  </a:lnTo>
                  <a:lnTo>
                    <a:pt x="4628" y="1741"/>
                  </a:lnTo>
                  <a:lnTo>
                    <a:pt x="4662" y="1756"/>
                  </a:lnTo>
                  <a:lnTo>
                    <a:pt x="4698" y="1771"/>
                  </a:lnTo>
                  <a:lnTo>
                    <a:pt x="4733" y="1788"/>
                  </a:lnTo>
                  <a:lnTo>
                    <a:pt x="4766" y="1805"/>
                  </a:lnTo>
                  <a:lnTo>
                    <a:pt x="4800" y="1823"/>
                  </a:lnTo>
                  <a:lnTo>
                    <a:pt x="4833" y="1841"/>
                  </a:lnTo>
                  <a:lnTo>
                    <a:pt x="4865" y="1861"/>
                  </a:lnTo>
                  <a:lnTo>
                    <a:pt x="4897" y="1881"/>
                  </a:lnTo>
                  <a:lnTo>
                    <a:pt x="4929" y="1901"/>
                  </a:lnTo>
                  <a:lnTo>
                    <a:pt x="4960" y="1923"/>
                  </a:lnTo>
                  <a:lnTo>
                    <a:pt x="4991" y="1945"/>
                  </a:lnTo>
                  <a:lnTo>
                    <a:pt x="5021" y="1968"/>
                  </a:lnTo>
                  <a:lnTo>
                    <a:pt x="5051" y="1992"/>
                  </a:lnTo>
                  <a:lnTo>
                    <a:pt x="5079" y="2017"/>
                  </a:lnTo>
                  <a:lnTo>
                    <a:pt x="5107" y="2041"/>
                  </a:lnTo>
                  <a:lnTo>
                    <a:pt x="5135" y="2067"/>
                  </a:lnTo>
                  <a:lnTo>
                    <a:pt x="5206" y="2138"/>
                  </a:lnTo>
                  <a:lnTo>
                    <a:pt x="7132" y="4064"/>
                  </a:lnTo>
                  <a:close/>
                </a:path>
              </a:pathLst>
            </a:custGeom>
            <a:solidFill>
              <a:srgbClr val="00B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FECD61-587E-44E4-9DD2-11169572F8E3}" type="datetime5">
              <a:rPr lang="en-US" smtClean="0"/>
              <a:pPr/>
              <a:t>27-Jan-21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5AEE21A8-F229-4F4F-AC59-1138E5CD6D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86" y="457"/>
            <a:ext cx="9144000" cy="5142586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xmlns="" id="{F363609C-D3C4-4C2C-9BCC-346154FE49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83518"/>
            <a:ext cx="8229600" cy="85725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Mathematics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xmlns="" id="{90C0523A-E3E6-449E-8856-00904D0D826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7544" y="1121098"/>
            <a:ext cx="8208912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xmlns="" val="4042193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©Templateswise.com - Mathematics P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 12"/>
          <p:cNvSpPr>
            <a:spLocks/>
          </p:cNvSpPr>
          <p:nvPr userDrawn="1"/>
        </p:nvSpPr>
        <p:spPr bwMode="auto">
          <a:xfrm rot="5400000">
            <a:off x="-1642851" y="1642852"/>
            <a:ext cx="5143500" cy="1857796"/>
          </a:xfrm>
          <a:custGeom>
            <a:avLst/>
            <a:gdLst>
              <a:gd name="T0" fmla="*/ 11520 w 11520"/>
              <a:gd name="T1" fmla="*/ 0 h 933"/>
              <a:gd name="T2" fmla="*/ 0 w 11520"/>
              <a:gd name="T3" fmla="*/ 507 h 933"/>
              <a:gd name="T4" fmla="*/ 0 w 11520"/>
              <a:gd name="T5" fmla="*/ 933 h 933"/>
              <a:gd name="T6" fmla="*/ 11520 w 11520"/>
              <a:gd name="T7" fmla="*/ 933 h 933"/>
              <a:gd name="T8" fmla="*/ 11520 w 11520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0" h="933">
                <a:moveTo>
                  <a:pt x="11520" y="0"/>
                </a:moveTo>
                <a:lnTo>
                  <a:pt x="0" y="507"/>
                </a:lnTo>
                <a:lnTo>
                  <a:pt x="0" y="933"/>
                </a:lnTo>
                <a:lnTo>
                  <a:pt x="11520" y="933"/>
                </a:lnTo>
                <a:lnTo>
                  <a:pt x="115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57798" y="915566"/>
            <a:ext cx="6829002" cy="857250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US" dirty="0"/>
              <a:t>Insert your title here</a:t>
            </a:r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EC2AA28-96A3-4CAA-A661-672AD7F372CA}" type="datetime5">
              <a:rPr lang="en-US" smtClean="0"/>
              <a:pPr/>
              <a:t>27-Jan-21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3" name="Rectangle 11"/>
          <p:cNvSpPr>
            <a:spLocks noChangeArrowheads="1"/>
          </p:cNvSpPr>
          <p:nvPr userDrawn="1"/>
        </p:nvSpPr>
        <p:spPr bwMode="auto">
          <a:xfrm>
            <a:off x="3175" y="4805363"/>
            <a:ext cx="4763" cy="338138"/>
          </a:xfrm>
          <a:prstGeom prst="rect">
            <a:avLst/>
          </a:prstGeom>
          <a:solidFill>
            <a:srgbClr val="E7E9E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1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1857798" y="2057202"/>
            <a:ext cx="6818658" cy="2448272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Ut enim ad minim veniam, quis nostrud exercitation ullamco laboris nisi ut aliquip ex ea commodo consequat.</a:t>
            </a:r>
          </a:p>
          <a:p>
            <a:endParaRPr lang="en-US" dirty="0"/>
          </a:p>
          <a:p>
            <a:r>
              <a:rPr lang="en-US" dirty="0"/>
              <a:t>Lorem ipsum dolor sit amet, consectetur adipisicing elit, sed do eiusmod tempor incididunt ut labore et dolore magna aliqua.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1043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©Templateswise.com - Mathematics PP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Freeform 12"/>
          <p:cNvSpPr>
            <a:spLocks/>
          </p:cNvSpPr>
          <p:nvPr userDrawn="1"/>
        </p:nvSpPr>
        <p:spPr bwMode="auto">
          <a:xfrm>
            <a:off x="0" y="4402138"/>
            <a:ext cx="9144000" cy="741363"/>
          </a:xfrm>
          <a:custGeom>
            <a:avLst/>
            <a:gdLst>
              <a:gd name="T0" fmla="*/ 11520 w 11520"/>
              <a:gd name="T1" fmla="*/ 0 h 933"/>
              <a:gd name="T2" fmla="*/ 0 w 11520"/>
              <a:gd name="T3" fmla="*/ 507 h 933"/>
              <a:gd name="T4" fmla="*/ 0 w 11520"/>
              <a:gd name="T5" fmla="*/ 933 h 933"/>
              <a:gd name="T6" fmla="*/ 11520 w 11520"/>
              <a:gd name="T7" fmla="*/ 933 h 933"/>
              <a:gd name="T8" fmla="*/ 11520 w 11520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0" h="933">
                <a:moveTo>
                  <a:pt x="11520" y="0"/>
                </a:moveTo>
                <a:lnTo>
                  <a:pt x="0" y="507"/>
                </a:lnTo>
                <a:lnTo>
                  <a:pt x="0" y="933"/>
                </a:lnTo>
                <a:lnTo>
                  <a:pt x="11520" y="933"/>
                </a:lnTo>
                <a:lnTo>
                  <a:pt x="115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64CA3C-4DDB-49C8-9AB1-2F348E61BE78}" type="datetime5">
              <a:rPr lang="en-US" smtClean="0"/>
              <a:pPr/>
              <a:t>27-Jan-21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3" name="Rectangle 11"/>
          <p:cNvSpPr>
            <a:spLocks noChangeArrowheads="1"/>
          </p:cNvSpPr>
          <p:nvPr userDrawn="1"/>
        </p:nvSpPr>
        <p:spPr bwMode="auto">
          <a:xfrm>
            <a:off x="3175" y="4805363"/>
            <a:ext cx="4763" cy="338138"/>
          </a:xfrm>
          <a:prstGeom prst="rect">
            <a:avLst/>
          </a:prstGeom>
          <a:solidFill>
            <a:srgbClr val="E7E9E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your title here</a:t>
            </a:r>
            <a:endParaRPr lang="en-US" noProof="0" dirty="0"/>
          </a:p>
        </p:txBody>
      </p:sp>
      <p:sp>
        <p:nvSpPr>
          <p:cNvPr id="238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467544" y="1419622"/>
            <a:ext cx="8208912" cy="2982516"/>
          </a:xfrm>
        </p:spPr>
        <p:txBody>
          <a:bodyPr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Ut enim ad minim veniam, quis nostrud exercitation ullamco laboris nisi ut aliquip ex ea commodo consequat.</a:t>
            </a:r>
          </a:p>
          <a:p>
            <a:r>
              <a:rPr lang="en-US" dirty="0"/>
              <a:t>Ut enim ad minim veniam, quis nostrud exercitation ullamco laboris nisi ut aliquip ex ea commodo consequat.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0056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©Templateswise.com - Mathematics 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F0CCBA1-D67F-4FF3-9C41-A277F22D034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xmlns="" id="{43959469-FF03-4825-9F3C-6BB93A8CB09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92176" y="1917700"/>
            <a:ext cx="8250238" cy="3225800"/>
            <a:chOff x="562" y="1208"/>
            <a:chExt cx="5197" cy="2032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xmlns="" id="{B1E65A4E-8C9A-4FB6-BE39-496FA08B8A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30" y="2242"/>
              <a:ext cx="35" cy="35"/>
            </a:xfrm>
            <a:custGeom>
              <a:avLst/>
              <a:gdLst>
                <a:gd name="T0" fmla="*/ 0 w 70"/>
                <a:gd name="T1" fmla="*/ 0 h 71"/>
                <a:gd name="T2" fmla="*/ 70 w 70"/>
                <a:gd name="T3" fmla="*/ 71 h 71"/>
                <a:gd name="T4" fmla="*/ 70 w 70"/>
                <a:gd name="T5" fmla="*/ 71 h 71"/>
                <a:gd name="T6" fmla="*/ 35 w 70"/>
                <a:gd name="T7" fmla="*/ 35 h 71"/>
                <a:gd name="T8" fmla="*/ 0 w 70"/>
                <a:gd name="T9" fmla="*/ 0 h 71"/>
                <a:gd name="T10" fmla="*/ 0 w 70"/>
                <a:gd name="T1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1">
                  <a:moveTo>
                    <a:pt x="0" y="0"/>
                  </a:moveTo>
                  <a:lnTo>
                    <a:pt x="70" y="71"/>
                  </a:lnTo>
                  <a:lnTo>
                    <a:pt x="70" y="71"/>
                  </a:lnTo>
                  <a:lnTo>
                    <a:pt x="35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AF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xmlns="" id="{6C522F41-9290-45DD-940D-42D9AAC4E9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" y="2802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AF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xmlns="" id="{7E2072D8-1ED5-41C9-BD46-3F9521F0E4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37" y="1501"/>
              <a:ext cx="2722" cy="1739"/>
            </a:xfrm>
            <a:custGeom>
              <a:avLst/>
              <a:gdLst>
                <a:gd name="T0" fmla="*/ 5445 w 5445"/>
                <a:gd name="T1" fmla="*/ 3477 h 3477"/>
                <a:gd name="T2" fmla="*/ 186 w 5445"/>
                <a:gd name="T3" fmla="*/ 972 h 3477"/>
                <a:gd name="T4" fmla="*/ 165 w 5445"/>
                <a:gd name="T5" fmla="*/ 954 h 3477"/>
                <a:gd name="T6" fmla="*/ 127 w 5445"/>
                <a:gd name="T7" fmla="*/ 913 h 3477"/>
                <a:gd name="T8" fmla="*/ 92 w 5445"/>
                <a:gd name="T9" fmla="*/ 870 h 3477"/>
                <a:gd name="T10" fmla="*/ 64 w 5445"/>
                <a:gd name="T11" fmla="*/ 822 h 3477"/>
                <a:gd name="T12" fmla="*/ 39 w 5445"/>
                <a:gd name="T13" fmla="*/ 772 h 3477"/>
                <a:gd name="T14" fmla="*/ 21 w 5445"/>
                <a:gd name="T15" fmla="*/ 719 h 3477"/>
                <a:gd name="T16" fmla="*/ 7 w 5445"/>
                <a:gd name="T17" fmla="*/ 662 h 3477"/>
                <a:gd name="T18" fmla="*/ 1 w 5445"/>
                <a:gd name="T19" fmla="*/ 605 h 3477"/>
                <a:gd name="T20" fmla="*/ 0 w 5445"/>
                <a:gd name="T21" fmla="*/ 575 h 3477"/>
                <a:gd name="T22" fmla="*/ 3 w 5445"/>
                <a:gd name="T23" fmla="*/ 522 h 3477"/>
                <a:gd name="T24" fmla="*/ 11 w 5445"/>
                <a:gd name="T25" fmla="*/ 470 h 3477"/>
                <a:gd name="T26" fmla="*/ 23 w 5445"/>
                <a:gd name="T27" fmla="*/ 420 h 3477"/>
                <a:gd name="T28" fmla="*/ 41 w 5445"/>
                <a:gd name="T29" fmla="*/ 373 h 3477"/>
                <a:gd name="T30" fmla="*/ 62 w 5445"/>
                <a:gd name="T31" fmla="*/ 328 h 3477"/>
                <a:gd name="T32" fmla="*/ 89 w 5445"/>
                <a:gd name="T33" fmla="*/ 285 h 3477"/>
                <a:gd name="T34" fmla="*/ 119 w 5445"/>
                <a:gd name="T35" fmla="*/ 245 h 3477"/>
                <a:gd name="T36" fmla="*/ 152 w 5445"/>
                <a:gd name="T37" fmla="*/ 209 h 3477"/>
                <a:gd name="T38" fmla="*/ 188 w 5445"/>
                <a:gd name="T39" fmla="*/ 176 h 3477"/>
                <a:gd name="T40" fmla="*/ 228 w 5445"/>
                <a:gd name="T41" fmla="*/ 146 h 3477"/>
                <a:gd name="T42" fmla="*/ 271 w 5445"/>
                <a:gd name="T43" fmla="*/ 119 h 3477"/>
                <a:gd name="T44" fmla="*/ 316 w 5445"/>
                <a:gd name="T45" fmla="*/ 98 h 3477"/>
                <a:gd name="T46" fmla="*/ 364 w 5445"/>
                <a:gd name="T47" fmla="*/ 80 h 3477"/>
                <a:gd name="T48" fmla="*/ 414 w 5445"/>
                <a:gd name="T49" fmla="*/ 68 h 3477"/>
                <a:gd name="T50" fmla="*/ 464 w 5445"/>
                <a:gd name="T51" fmla="*/ 60 h 3477"/>
                <a:gd name="T52" fmla="*/ 517 w 5445"/>
                <a:gd name="T53" fmla="*/ 57 h 3477"/>
                <a:gd name="T54" fmla="*/ 575 w 5445"/>
                <a:gd name="T55" fmla="*/ 0 h 3477"/>
                <a:gd name="T56" fmla="*/ 601 w 5445"/>
                <a:gd name="T57" fmla="*/ 1 h 3477"/>
                <a:gd name="T58" fmla="*/ 653 w 5445"/>
                <a:gd name="T59" fmla="*/ 7 h 3477"/>
                <a:gd name="T60" fmla="*/ 704 w 5445"/>
                <a:gd name="T61" fmla="*/ 17 h 3477"/>
                <a:gd name="T62" fmla="*/ 752 w 5445"/>
                <a:gd name="T63" fmla="*/ 32 h 3477"/>
                <a:gd name="T64" fmla="*/ 798 w 5445"/>
                <a:gd name="T65" fmla="*/ 51 h 3477"/>
                <a:gd name="T66" fmla="*/ 842 w 5445"/>
                <a:gd name="T67" fmla="*/ 75 h 3477"/>
                <a:gd name="T68" fmla="*/ 884 w 5445"/>
                <a:gd name="T69" fmla="*/ 103 h 3477"/>
                <a:gd name="T70" fmla="*/ 922 w 5445"/>
                <a:gd name="T71" fmla="*/ 134 h 3477"/>
                <a:gd name="T72" fmla="*/ 940 w 5445"/>
                <a:gd name="T73" fmla="*/ 152 h 3477"/>
                <a:gd name="T74" fmla="*/ 3146 w 5445"/>
                <a:gd name="T75" fmla="*/ 282 h 3477"/>
                <a:gd name="T76" fmla="*/ 3151 w 5445"/>
                <a:gd name="T77" fmla="*/ 273 h 3477"/>
                <a:gd name="T78" fmla="*/ 3160 w 5445"/>
                <a:gd name="T79" fmla="*/ 258 h 3477"/>
                <a:gd name="T80" fmla="*/ 3173 w 5445"/>
                <a:gd name="T81" fmla="*/ 244 h 3477"/>
                <a:gd name="T82" fmla="*/ 3187 w 5445"/>
                <a:gd name="T83" fmla="*/ 234 h 3477"/>
                <a:gd name="T84" fmla="*/ 3203 w 5445"/>
                <a:gd name="T85" fmla="*/ 225 h 3477"/>
                <a:gd name="T86" fmla="*/ 3220 w 5445"/>
                <a:gd name="T87" fmla="*/ 222 h 3477"/>
                <a:gd name="T88" fmla="*/ 3239 w 5445"/>
                <a:gd name="T89" fmla="*/ 221 h 3477"/>
                <a:gd name="T90" fmla="*/ 3257 w 5445"/>
                <a:gd name="T91" fmla="*/ 223 h 3477"/>
                <a:gd name="T92" fmla="*/ 3805 w 5445"/>
                <a:gd name="T93" fmla="*/ 424 h 3477"/>
                <a:gd name="T94" fmla="*/ 4343 w 5445"/>
                <a:gd name="T95" fmla="*/ 621 h 3477"/>
                <a:gd name="T96" fmla="*/ 4360 w 5445"/>
                <a:gd name="T97" fmla="*/ 629 h 3477"/>
                <a:gd name="T98" fmla="*/ 4374 w 5445"/>
                <a:gd name="T99" fmla="*/ 640 h 3477"/>
                <a:gd name="T100" fmla="*/ 4381 w 5445"/>
                <a:gd name="T101" fmla="*/ 646 h 3477"/>
                <a:gd name="T102" fmla="*/ 4391 w 5445"/>
                <a:gd name="T103" fmla="*/ 662 h 3477"/>
                <a:gd name="T104" fmla="*/ 5445 w 5445"/>
                <a:gd name="T105" fmla="*/ 1720 h 3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445" h="3477">
                  <a:moveTo>
                    <a:pt x="5445" y="1720"/>
                  </a:moveTo>
                  <a:lnTo>
                    <a:pt x="5445" y="3477"/>
                  </a:lnTo>
                  <a:lnTo>
                    <a:pt x="2690" y="3477"/>
                  </a:lnTo>
                  <a:lnTo>
                    <a:pt x="186" y="972"/>
                  </a:lnTo>
                  <a:lnTo>
                    <a:pt x="186" y="972"/>
                  </a:lnTo>
                  <a:lnTo>
                    <a:pt x="165" y="954"/>
                  </a:lnTo>
                  <a:lnTo>
                    <a:pt x="145" y="934"/>
                  </a:lnTo>
                  <a:lnTo>
                    <a:pt x="127" y="913"/>
                  </a:lnTo>
                  <a:lnTo>
                    <a:pt x="110" y="893"/>
                  </a:lnTo>
                  <a:lnTo>
                    <a:pt x="92" y="870"/>
                  </a:lnTo>
                  <a:lnTo>
                    <a:pt x="77" y="847"/>
                  </a:lnTo>
                  <a:lnTo>
                    <a:pt x="64" y="822"/>
                  </a:lnTo>
                  <a:lnTo>
                    <a:pt x="51" y="798"/>
                  </a:lnTo>
                  <a:lnTo>
                    <a:pt x="39" y="772"/>
                  </a:lnTo>
                  <a:lnTo>
                    <a:pt x="29" y="745"/>
                  </a:lnTo>
                  <a:lnTo>
                    <a:pt x="21" y="719"/>
                  </a:lnTo>
                  <a:lnTo>
                    <a:pt x="13" y="691"/>
                  </a:lnTo>
                  <a:lnTo>
                    <a:pt x="7" y="662"/>
                  </a:lnTo>
                  <a:lnTo>
                    <a:pt x="4" y="633"/>
                  </a:lnTo>
                  <a:lnTo>
                    <a:pt x="1" y="605"/>
                  </a:lnTo>
                  <a:lnTo>
                    <a:pt x="0" y="575"/>
                  </a:lnTo>
                  <a:lnTo>
                    <a:pt x="0" y="575"/>
                  </a:lnTo>
                  <a:lnTo>
                    <a:pt x="1" y="548"/>
                  </a:lnTo>
                  <a:lnTo>
                    <a:pt x="3" y="522"/>
                  </a:lnTo>
                  <a:lnTo>
                    <a:pt x="6" y="496"/>
                  </a:lnTo>
                  <a:lnTo>
                    <a:pt x="11" y="470"/>
                  </a:lnTo>
                  <a:lnTo>
                    <a:pt x="16" y="446"/>
                  </a:lnTo>
                  <a:lnTo>
                    <a:pt x="23" y="420"/>
                  </a:lnTo>
                  <a:lnTo>
                    <a:pt x="31" y="397"/>
                  </a:lnTo>
                  <a:lnTo>
                    <a:pt x="41" y="373"/>
                  </a:lnTo>
                  <a:lnTo>
                    <a:pt x="51" y="350"/>
                  </a:lnTo>
                  <a:lnTo>
                    <a:pt x="62" y="328"/>
                  </a:lnTo>
                  <a:lnTo>
                    <a:pt x="75" y="306"/>
                  </a:lnTo>
                  <a:lnTo>
                    <a:pt x="89" y="285"/>
                  </a:lnTo>
                  <a:lnTo>
                    <a:pt x="103" y="265"/>
                  </a:lnTo>
                  <a:lnTo>
                    <a:pt x="119" y="245"/>
                  </a:lnTo>
                  <a:lnTo>
                    <a:pt x="135" y="227"/>
                  </a:lnTo>
                  <a:lnTo>
                    <a:pt x="152" y="209"/>
                  </a:lnTo>
                  <a:lnTo>
                    <a:pt x="170" y="192"/>
                  </a:lnTo>
                  <a:lnTo>
                    <a:pt x="188" y="176"/>
                  </a:lnTo>
                  <a:lnTo>
                    <a:pt x="208" y="160"/>
                  </a:lnTo>
                  <a:lnTo>
                    <a:pt x="228" y="146"/>
                  </a:lnTo>
                  <a:lnTo>
                    <a:pt x="249" y="132"/>
                  </a:lnTo>
                  <a:lnTo>
                    <a:pt x="271" y="119"/>
                  </a:lnTo>
                  <a:lnTo>
                    <a:pt x="293" y="108"/>
                  </a:lnTo>
                  <a:lnTo>
                    <a:pt x="316" y="98"/>
                  </a:lnTo>
                  <a:lnTo>
                    <a:pt x="340" y="88"/>
                  </a:lnTo>
                  <a:lnTo>
                    <a:pt x="364" y="80"/>
                  </a:lnTo>
                  <a:lnTo>
                    <a:pt x="388" y="73"/>
                  </a:lnTo>
                  <a:lnTo>
                    <a:pt x="414" y="68"/>
                  </a:lnTo>
                  <a:lnTo>
                    <a:pt x="439" y="63"/>
                  </a:lnTo>
                  <a:lnTo>
                    <a:pt x="464" y="60"/>
                  </a:lnTo>
                  <a:lnTo>
                    <a:pt x="491" y="58"/>
                  </a:lnTo>
                  <a:lnTo>
                    <a:pt x="517" y="57"/>
                  </a:lnTo>
                  <a:lnTo>
                    <a:pt x="575" y="115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601" y="1"/>
                  </a:lnTo>
                  <a:lnTo>
                    <a:pt x="628" y="3"/>
                  </a:lnTo>
                  <a:lnTo>
                    <a:pt x="653" y="7"/>
                  </a:lnTo>
                  <a:lnTo>
                    <a:pt x="679" y="11"/>
                  </a:lnTo>
                  <a:lnTo>
                    <a:pt x="704" y="17"/>
                  </a:lnTo>
                  <a:lnTo>
                    <a:pt x="728" y="24"/>
                  </a:lnTo>
                  <a:lnTo>
                    <a:pt x="752" y="32"/>
                  </a:lnTo>
                  <a:lnTo>
                    <a:pt x="775" y="41"/>
                  </a:lnTo>
                  <a:lnTo>
                    <a:pt x="798" y="51"/>
                  </a:lnTo>
                  <a:lnTo>
                    <a:pt x="821" y="63"/>
                  </a:lnTo>
                  <a:lnTo>
                    <a:pt x="842" y="75"/>
                  </a:lnTo>
                  <a:lnTo>
                    <a:pt x="864" y="88"/>
                  </a:lnTo>
                  <a:lnTo>
                    <a:pt x="884" y="103"/>
                  </a:lnTo>
                  <a:lnTo>
                    <a:pt x="903" y="118"/>
                  </a:lnTo>
                  <a:lnTo>
                    <a:pt x="922" y="134"/>
                  </a:lnTo>
                  <a:lnTo>
                    <a:pt x="940" y="152"/>
                  </a:lnTo>
                  <a:lnTo>
                    <a:pt x="940" y="152"/>
                  </a:lnTo>
                  <a:lnTo>
                    <a:pt x="2590" y="1803"/>
                  </a:lnTo>
                  <a:lnTo>
                    <a:pt x="3146" y="282"/>
                  </a:lnTo>
                  <a:lnTo>
                    <a:pt x="3146" y="282"/>
                  </a:lnTo>
                  <a:lnTo>
                    <a:pt x="3151" y="273"/>
                  </a:lnTo>
                  <a:lnTo>
                    <a:pt x="3154" y="265"/>
                  </a:lnTo>
                  <a:lnTo>
                    <a:pt x="3160" y="258"/>
                  </a:lnTo>
                  <a:lnTo>
                    <a:pt x="3166" y="251"/>
                  </a:lnTo>
                  <a:lnTo>
                    <a:pt x="3173" y="244"/>
                  </a:lnTo>
                  <a:lnTo>
                    <a:pt x="3180" y="238"/>
                  </a:lnTo>
                  <a:lnTo>
                    <a:pt x="3187" y="234"/>
                  </a:lnTo>
                  <a:lnTo>
                    <a:pt x="3195" y="229"/>
                  </a:lnTo>
                  <a:lnTo>
                    <a:pt x="3203" y="225"/>
                  </a:lnTo>
                  <a:lnTo>
                    <a:pt x="3212" y="223"/>
                  </a:lnTo>
                  <a:lnTo>
                    <a:pt x="3220" y="222"/>
                  </a:lnTo>
                  <a:lnTo>
                    <a:pt x="3229" y="221"/>
                  </a:lnTo>
                  <a:lnTo>
                    <a:pt x="3239" y="221"/>
                  </a:lnTo>
                  <a:lnTo>
                    <a:pt x="3248" y="222"/>
                  </a:lnTo>
                  <a:lnTo>
                    <a:pt x="3257" y="223"/>
                  </a:lnTo>
                  <a:lnTo>
                    <a:pt x="3266" y="227"/>
                  </a:lnTo>
                  <a:lnTo>
                    <a:pt x="3805" y="424"/>
                  </a:lnTo>
                  <a:lnTo>
                    <a:pt x="4343" y="621"/>
                  </a:lnTo>
                  <a:lnTo>
                    <a:pt x="4343" y="621"/>
                  </a:lnTo>
                  <a:lnTo>
                    <a:pt x="4351" y="624"/>
                  </a:lnTo>
                  <a:lnTo>
                    <a:pt x="4360" y="629"/>
                  </a:lnTo>
                  <a:lnTo>
                    <a:pt x="4367" y="633"/>
                  </a:lnTo>
                  <a:lnTo>
                    <a:pt x="4374" y="640"/>
                  </a:lnTo>
                  <a:lnTo>
                    <a:pt x="4374" y="640"/>
                  </a:lnTo>
                  <a:lnTo>
                    <a:pt x="4381" y="646"/>
                  </a:lnTo>
                  <a:lnTo>
                    <a:pt x="4387" y="654"/>
                  </a:lnTo>
                  <a:lnTo>
                    <a:pt x="4391" y="662"/>
                  </a:lnTo>
                  <a:lnTo>
                    <a:pt x="4396" y="670"/>
                  </a:lnTo>
                  <a:lnTo>
                    <a:pt x="5445" y="1720"/>
                  </a:lnTo>
                  <a:close/>
                </a:path>
              </a:pathLst>
            </a:custGeom>
            <a:solidFill>
              <a:srgbClr val="00B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xmlns="" id="{4E237DAE-58EC-4A29-8114-D9FA09CB0F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2" y="1208"/>
              <a:ext cx="3566" cy="2032"/>
            </a:xfrm>
            <a:custGeom>
              <a:avLst/>
              <a:gdLst>
                <a:gd name="T0" fmla="*/ 48 w 7132"/>
                <a:gd name="T1" fmla="*/ 3191 h 4064"/>
                <a:gd name="T2" fmla="*/ 46 w 7132"/>
                <a:gd name="T3" fmla="*/ 3184 h 4064"/>
                <a:gd name="T4" fmla="*/ 43 w 7132"/>
                <a:gd name="T5" fmla="*/ 3154 h 4064"/>
                <a:gd name="T6" fmla="*/ 10 w 7132"/>
                <a:gd name="T7" fmla="*/ 3026 h 4064"/>
                <a:gd name="T8" fmla="*/ 1 w 7132"/>
                <a:gd name="T9" fmla="*/ 2927 h 4064"/>
                <a:gd name="T10" fmla="*/ 7 w 7132"/>
                <a:gd name="T11" fmla="*/ 2808 h 4064"/>
                <a:gd name="T12" fmla="*/ 43 w 7132"/>
                <a:gd name="T13" fmla="*/ 2542 h 4064"/>
                <a:gd name="T14" fmla="*/ 136 w 7132"/>
                <a:gd name="T15" fmla="*/ 2019 h 4064"/>
                <a:gd name="T16" fmla="*/ 159 w 7132"/>
                <a:gd name="T17" fmla="*/ 1892 h 4064"/>
                <a:gd name="T18" fmla="*/ 9 w 7132"/>
                <a:gd name="T19" fmla="*/ 1490 h 4064"/>
                <a:gd name="T20" fmla="*/ 1 w 7132"/>
                <a:gd name="T21" fmla="*/ 1474 h 4064"/>
                <a:gd name="T22" fmla="*/ 3 w 7132"/>
                <a:gd name="T23" fmla="*/ 1454 h 4064"/>
                <a:gd name="T24" fmla="*/ 20 w 7132"/>
                <a:gd name="T25" fmla="*/ 1437 h 4064"/>
                <a:gd name="T26" fmla="*/ 39 w 7132"/>
                <a:gd name="T27" fmla="*/ 1435 h 4064"/>
                <a:gd name="T28" fmla="*/ 57 w 7132"/>
                <a:gd name="T29" fmla="*/ 1445 h 4064"/>
                <a:gd name="T30" fmla="*/ 253 w 7132"/>
                <a:gd name="T31" fmla="*/ 1460 h 4064"/>
                <a:gd name="T32" fmla="*/ 321 w 7132"/>
                <a:gd name="T33" fmla="*/ 1218 h 4064"/>
                <a:gd name="T34" fmla="*/ 385 w 7132"/>
                <a:gd name="T35" fmla="*/ 1044 h 4064"/>
                <a:gd name="T36" fmla="*/ 441 w 7132"/>
                <a:gd name="T37" fmla="*/ 939 h 4064"/>
                <a:gd name="T38" fmla="*/ 418 w 7132"/>
                <a:gd name="T39" fmla="*/ 886 h 4064"/>
                <a:gd name="T40" fmla="*/ 367 w 7132"/>
                <a:gd name="T41" fmla="*/ 802 h 4064"/>
                <a:gd name="T42" fmla="*/ 354 w 7132"/>
                <a:gd name="T43" fmla="*/ 741 h 4064"/>
                <a:gd name="T44" fmla="*/ 356 w 7132"/>
                <a:gd name="T45" fmla="*/ 700 h 4064"/>
                <a:gd name="T46" fmla="*/ 380 w 7132"/>
                <a:gd name="T47" fmla="*/ 613 h 4064"/>
                <a:gd name="T48" fmla="*/ 432 w 7132"/>
                <a:gd name="T49" fmla="*/ 544 h 4064"/>
                <a:gd name="T50" fmla="*/ 504 w 7132"/>
                <a:gd name="T51" fmla="*/ 498 h 4064"/>
                <a:gd name="T52" fmla="*/ 569 w 7132"/>
                <a:gd name="T53" fmla="*/ 393 h 4064"/>
                <a:gd name="T54" fmla="*/ 551 w 7132"/>
                <a:gd name="T55" fmla="*/ 392 h 4064"/>
                <a:gd name="T56" fmla="*/ 541 w 7132"/>
                <a:gd name="T57" fmla="*/ 382 h 4064"/>
                <a:gd name="T58" fmla="*/ 540 w 7132"/>
                <a:gd name="T59" fmla="*/ 19 h 4064"/>
                <a:gd name="T60" fmla="*/ 548 w 7132"/>
                <a:gd name="T61" fmla="*/ 4 h 4064"/>
                <a:gd name="T62" fmla="*/ 633 w 7132"/>
                <a:gd name="T63" fmla="*/ 0 h 4064"/>
                <a:gd name="T64" fmla="*/ 643 w 7132"/>
                <a:gd name="T65" fmla="*/ 4 h 4064"/>
                <a:gd name="T66" fmla="*/ 2825 w 7132"/>
                <a:gd name="T67" fmla="*/ 2136 h 4064"/>
                <a:gd name="T68" fmla="*/ 3073 w 7132"/>
                <a:gd name="T69" fmla="*/ 1920 h 4064"/>
                <a:gd name="T70" fmla="*/ 3229 w 7132"/>
                <a:gd name="T71" fmla="*/ 1823 h 4064"/>
                <a:gd name="T72" fmla="*/ 3453 w 7132"/>
                <a:gd name="T73" fmla="*/ 1720 h 4064"/>
                <a:gd name="T74" fmla="*/ 3694 w 7132"/>
                <a:gd name="T75" fmla="*/ 1654 h 4064"/>
                <a:gd name="T76" fmla="*/ 3948 w 7132"/>
                <a:gd name="T77" fmla="*/ 1624 h 4064"/>
                <a:gd name="T78" fmla="*/ 4095 w 7132"/>
                <a:gd name="T79" fmla="*/ 1625 h 4064"/>
                <a:gd name="T80" fmla="*/ 4254 w 7132"/>
                <a:gd name="T81" fmla="*/ 1640 h 4064"/>
                <a:gd name="T82" fmla="*/ 4408 w 7132"/>
                <a:gd name="T83" fmla="*/ 1670 h 4064"/>
                <a:gd name="T84" fmla="*/ 4555 w 7132"/>
                <a:gd name="T85" fmla="*/ 1714 h 4064"/>
                <a:gd name="T86" fmla="*/ 4698 w 7132"/>
                <a:gd name="T87" fmla="*/ 1771 h 4064"/>
                <a:gd name="T88" fmla="*/ 4833 w 7132"/>
                <a:gd name="T89" fmla="*/ 1841 h 4064"/>
                <a:gd name="T90" fmla="*/ 4960 w 7132"/>
                <a:gd name="T91" fmla="*/ 1923 h 4064"/>
                <a:gd name="T92" fmla="*/ 5079 w 7132"/>
                <a:gd name="T93" fmla="*/ 2017 h 4064"/>
                <a:gd name="T94" fmla="*/ 7132 w 7132"/>
                <a:gd name="T95" fmla="*/ 4064 h 4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132" h="4064">
                  <a:moveTo>
                    <a:pt x="7132" y="4064"/>
                  </a:moveTo>
                  <a:lnTo>
                    <a:pt x="921" y="4064"/>
                  </a:lnTo>
                  <a:lnTo>
                    <a:pt x="48" y="3191"/>
                  </a:lnTo>
                  <a:lnTo>
                    <a:pt x="48" y="3191"/>
                  </a:lnTo>
                  <a:lnTo>
                    <a:pt x="47" y="3188"/>
                  </a:lnTo>
                  <a:lnTo>
                    <a:pt x="47" y="3188"/>
                  </a:lnTo>
                  <a:lnTo>
                    <a:pt x="47" y="3188"/>
                  </a:lnTo>
                  <a:lnTo>
                    <a:pt x="46" y="3184"/>
                  </a:lnTo>
                  <a:lnTo>
                    <a:pt x="45" y="3174"/>
                  </a:lnTo>
                  <a:lnTo>
                    <a:pt x="45" y="3174"/>
                  </a:lnTo>
                  <a:lnTo>
                    <a:pt x="45" y="3164"/>
                  </a:lnTo>
                  <a:lnTo>
                    <a:pt x="43" y="3154"/>
                  </a:lnTo>
                  <a:lnTo>
                    <a:pt x="38" y="3132"/>
                  </a:lnTo>
                  <a:lnTo>
                    <a:pt x="23" y="3080"/>
                  </a:lnTo>
                  <a:lnTo>
                    <a:pt x="15" y="3045"/>
                  </a:lnTo>
                  <a:lnTo>
                    <a:pt x="10" y="3026"/>
                  </a:lnTo>
                  <a:lnTo>
                    <a:pt x="8" y="3005"/>
                  </a:lnTo>
                  <a:lnTo>
                    <a:pt x="4" y="2981"/>
                  </a:lnTo>
                  <a:lnTo>
                    <a:pt x="2" y="2956"/>
                  </a:lnTo>
                  <a:lnTo>
                    <a:pt x="1" y="2927"/>
                  </a:lnTo>
                  <a:lnTo>
                    <a:pt x="0" y="2896"/>
                  </a:lnTo>
                  <a:lnTo>
                    <a:pt x="0" y="2896"/>
                  </a:lnTo>
                  <a:lnTo>
                    <a:pt x="2" y="2858"/>
                  </a:lnTo>
                  <a:lnTo>
                    <a:pt x="7" y="2808"/>
                  </a:lnTo>
                  <a:lnTo>
                    <a:pt x="12" y="2750"/>
                  </a:lnTo>
                  <a:lnTo>
                    <a:pt x="22" y="2685"/>
                  </a:lnTo>
                  <a:lnTo>
                    <a:pt x="32" y="2615"/>
                  </a:lnTo>
                  <a:lnTo>
                    <a:pt x="43" y="2542"/>
                  </a:lnTo>
                  <a:lnTo>
                    <a:pt x="68" y="2392"/>
                  </a:lnTo>
                  <a:lnTo>
                    <a:pt x="93" y="2250"/>
                  </a:lnTo>
                  <a:lnTo>
                    <a:pt x="115" y="2131"/>
                  </a:lnTo>
                  <a:lnTo>
                    <a:pt x="136" y="2019"/>
                  </a:lnTo>
                  <a:lnTo>
                    <a:pt x="136" y="2019"/>
                  </a:lnTo>
                  <a:lnTo>
                    <a:pt x="142" y="1984"/>
                  </a:lnTo>
                  <a:lnTo>
                    <a:pt x="159" y="1892"/>
                  </a:lnTo>
                  <a:lnTo>
                    <a:pt x="159" y="1892"/>
                  </a:lnTo>
                  <a:lnTo>
                    <a:pt x="178" y="1796"/>
                  </a:lnTo>
                  <a:lnTo>
                    <a:pt x="201" y="1682"/>
                  </a:lnTo>
                  <a:lnTo>
                    <a:pt x="10" y="1491"/>
                  </a:lnTo>
                  <a:lnTo>
                    <a:pt x="9" y="1490"/>
                  </a:lnTo>
                  <a:lnTo>
                    <a:pt x="9" y="1490"/>
                  </a:lnTo>
                  <a:lnTo>
                    <a:pt x="5" y="1485"/>
                  </a:lnTo>
                  <a:lnTo>
                    <a:pt x="2" y="1480"/>
                  </a:lnTo>
                  <a:lnTo>
                    <a:pt x="1" y="1474"/>
                  </a:lnTo>
                  <a:lnTo>
                    <a:pt x="0" y="1467"/>
                  </a:lnTo>
                  <a:lnTo>
                    <a:pt x="0" y="1467"/>
                  </a:lnTo>
                  <a:lnTo>
                    <a:pt x="1" y="1460"/>
                  </a:lnTo>
                  <a:lnTo>
                    <a:pt x="3" y="1454"/>
                  </a:lnTo>
                  <a:lnTo>
                    <a:pt x="5" y="1448"/>
                  </a:lnTo>
                  <a:lnTo>
                    <a:pt x="10" y="1444"/>
                  </a:lnTo>
                  <a:lnTo>
                    <a:pt x="15" y="1439"/>
                  </a:lnTo>
                  <a:lnTo>
                    <a:pt x="20" y="1437"/>
                  </a:lnTo>
                  <a:lnTo>
                    <a:pt x="26" y="1435"/>
                  </a:lnTo>
                  <a:lnTo>
                    <a:pt x="33" y="1435"/>
                  </a:lnTo>
                  <a:lnTo>
                    <a:pt x="33" y="1435"/>
                  </a:lnTo>
                  <a:lnTo>
                    <a:pt x="39" y="1435"/>
                  </a:lnTo>
                  <a:lnTo>
                    <a:pt x="45" y="1436"/>
                  </a:lnTo>
                  <a:lnTo>
                    <a:pt x="49" y="1438"/>
                  </a:lnTo>
                  <a:lnTo>
                    <a:pt x="54" y="1442"/>
                  </a:lnTo>
                  <a:lnTo>
                    <a:pt x="57" y="1445"/>
                  </a:lnTo>
                  <a:lnTo>
                    <a:pt x="61" y="1450"/>
                  </a:lnTo>
                  <a:lnTo>
                    <a:pt x="63" y="1454"/>
                  </a:lnTo>
                  <a:lnTo>
                    <a:pt x="65" y="1460"/>
                  </a:lnTo>
                  <a:lnTo>
                    <a:pt x="253" y="1460"/>
                  </a:lnTo>
                  <a:lnTo>
                    <a:pt x="253" y="1460"/>
                  </a:lnTo>
                  <a:lnTo>
                    <a:pt x="275" y="1377"/>
                  </a:lnTo>
                  <a:lnTo>
                    <a:pt x="298" y="1296"/>
                  </a:lnTo>
                  <a:lnTo>
                    <a:pt x="321" y="1218"/>
                  </a:lnTo>
                  <a:lnTo>
                    <a:pt x="346" y="1144"/>
                  </a:lnTo>
                  <a:lnTo>
                    <a:pt x="359" y="1109"/>
                  </a:lnTo>
                  <a:lnTo>
                    <a:pt x="373" y="1075"/>
                  </a:lnTo>
                  <a:lnTo>
                    <a:pt x="385" y="1044"/>
                  </a:lnTo>
                  <a:lnTo>
                    <a:pt x="399" y="1014"/>
                  </a:lnTo>
                  <a:lnTo>
                    <a:pt x="413" y="986"/>
                  </a:lnTo>
                  <a:lnTo>
                    <a:pt x="427" y="962"/>
                  </a:lnTo>
                  <a:lnTo>
                    <a:pt x="441" y="939"/>
                  </a:lnTo>
                  <a:lnTo>
                    <a:pt x="455" y="920"/>
                  </a:lnTo>
                  <a:lnTo>
                    <a:pt x="455" y="920"/>
                  </a:lnTo>
                  <a:lnTo>
                    <a:pt x="436" y="904"/>
                  </a:lnTo>
                  <a:lnTo>
                    <a:pt x="418" y="886"/>
                  </a:lnTo>
                  <a:lnTo>
                    <a:pt x="403" y="868"/>
                  </a:lnTo>
                  <a:lnTo>
                    <a:pt x="389" y="847"/>
                  </a:lnTo>
                  <a:lnTo>
                    <a:pt x="376" y="825"/>
                  </a:lnTo>
                  <a:lnTo>
                    <a:pt x="367" y="802"/>
                  </a:lnTo>
                  <a:lnTo>
                    <a:pt x="360" y="778"/>
                  </a:lnTo>
                  <a:lnTo>
                    <a:pt x="356" y="753"/>
                  </a:lnTo>
                  <a:lnTo>
                    <a:pt x="356" y="753"/>
                  </a:lnTo>
                  <a:lnTo>
                    <a:pt x="354" y="741"/>
                  </a:lnTo>
                  <a:lnTo>
                    <a:pt x="354" y="741"/>
                  </a:lnTo>
                  <a:lnTo>
                    <a:pt x="354" y="723"/>
                  </a:lnTo>
                  <a:lnTo>
                    <a:pt x="354" y="723"/>
                  </a:lnTo>
                  <a:lnTo>
                    <a:pt x="356" y="700"/>
                  </a:lnTo>
                  <a:lnTo>
                    <a:pt x="358" y="677"/>
                  </a:lnTo>
                  <a:lnTo>
                    <a:pt x="364" y="655"/>
                  </a:lnTo>
                  <a:lnTo>
                    <a:pt x="370" y="634"/>
                  </a:lnTo>
                  <a:lnTo>
                    <a:pt x="380" y="613"/>
                  </a:lnTo>
                  <a:lnTo>
                    <a:pt x="390" y="595"/>
                  </a:lnTo>
                  <a:lnTo>
                    <a:pt x="403" y="576"/>
                  </a:lnTo>
                  <a:lnTo>
                    <a:pt x="415" y="560"/>
                  </a:lnTo>
                  <a:lnTo>
                    <a:pt x="432" y="544"/>
                  </a:lnTo>
                  <a:lnTo>
                    <a:pt x="448" y="530"/>
                  </a:lnTo>
                  <a:lnTo>
                    <a:pt x="465" y="518"/>
                  </a:lnTo>
                  <a:lnTo>
                    <a:pt x="484" y="507"/>
                  </a:lnTo>
                  <a:lnTo>
                    <a:pt x="504" y="498"/>
                  </a:lnTo>
                  <a:lnTo>
                    <a:pt x="525" y="490"/>
                  </a:lnTo>
                  <a:lnTo>
                    <a:pt x="547" y="484"/>
                  </a:lnTo>
                  <a:lnTo>
                    <a:pt x="569" y="481"/>
                  </a:lnTo>
                  <a:lnTo>
                    <a:pt x="569" y="393"/>
                  </a:lnTo>
                  <a:lnTo>
                    <a:pt x="558" y="393"/>
                  </a:lnTo>
                  <a:lnTo>
                    <a:pt x="558" y="393"/>
                  </a:lnTo>
                  <a:lnTo>
                    <a:pt x="555" y="393"/>
                  </a:lnTo>
                  <a:lnTo>
                    <a:pt x="551" y="392"/>
                  </a:lnTo>
                  <a:lnTo>
                    <a:pt x="548" y="391"/>
                  </a:lnTo>
                  <a:lnTo>
                    <a:pt x="546" y="388"/>
                  </a:lnTo>
                  <a:lnTo>
                    <a:pt x="543" y="385"/>
                  </a:lnTo>
                  <a:lnTo>
                    <a:pt x="541" y="382"/>
                  </a:lnTo>
                  <a:lnTo>
                    <a:pt x="540" y="378"/>
                  </a:lnTo>
                  <a:lnTo>
                    <a:pt x="540" y="375"/>
                  </a:lnTo>
                  <a:lnTo>
                    <a:pt x="540" y="19"/>
                  </a:lnTo>
                  <a:lnTo>
                    <a:pt x="540" y="19"/>
                  </a:lnTo>
                  <a:lnTo>
                    <a:pt x="540" y="15"/>
                  </a:lnTo>
                  <a:lnTo>
                    <a:pt x="541" y="12"/>
                  </a:lnTo>
                  <a:lnTo>
                    <a:pt x="546" y="6"/>
                  </a:lnTo>
                  <a:lnTo>
                    <a:pt x="548" y="4"/>
                  </a:lnTo>
                  <a:lnTo>
                    <a:pt x="551" y="2"/>
                  </a:lnTo>
                  <a:lnTo>
                    <a:pt x="555" y="1"/>
                  </a:lnTo>
                  <a:lnTo>
                    <a:pt x="558" y="0"/>
                  </a:lnTo>
                  <a:lnTo>
                    <a:pt x="633" y="0"/>
                  </a:lnTo>
                  <a:lnTo>
                    <a:pt x="633" y="0"/>
                  </a:lnTo>
                  <a:lnTo>
                    <a:pt x="636" y="1"/>
                  </a:lnTo>
                  <a:lnTo>
                    <a:pt x="640" y="2"/>
                  </a:lnTo>
                  <a:lnTo>
                    <a:pt x="643" y="4"/>
                  </a:lnTo>
                  <a:lnTo>
                    <a:pt x="646" y="6"/>
                  </a:lnTo>
                  <a:lnTo>
                    <a:pt x="2800" y="2162"/>
                  </a:lnTo>
                  <a:lnTo>
                    <a:pt x="2800" y="2162"/>
                  </a:lnTo>
                  <a:lnTo>
                    <a:pt x="2825" y="2136"/>
                  </a:lnTo>
                  <a:lnTo>
                    <a:pt x="2849" y="2111"/>
                  </a:lnTo>
                  <a:lnTo>
                    <a:pt x="2873" y="2086"/>
                  </a:lnTo>
                  <a:lnTo>
                    <a:pt x="2898" y="2063"/>
                  </a:lnTo>
                  <a:lnTo>
                    <a:pt x="3073" y="1920"/>
                  </a:lnTo>
                  <a:lnTo>
                    <a:pt x="3073" y="1920"/>
                  </a:lnTo>
                  <a:lnTo>
                    <a:pt x="3124" y="1885"/>
                  </a:lnTo>
                  <a:lnTo>
                    <a:pt x="3176" y="1853"/>
                  </a:lnTo>
                  <a:lnTo>
                    <a:pt x="3229" y="1823"/>
                  </a:lnTo>
                  <a:lnTo>
                    <a:pt x="3283" y="1794"/>
                  </a:lnTo>
                  <a:lnTo>
                    <a:pt x="3338" y="1768"/>
                  </a:lnTo>
                  <a:lnTo>
                    <a:pt x="3396" y="1743"/>
                  </a:lnTo>
                  <a:lnTo>
                    <a:pt x="3453" y="1720"/>
                  </a:lnTo>
                  <a:lnTo>
                    <a:pt x="3512" y="1701"/>
                  </a:lnTo>
                  <a:lnTo>
                    <a:pt x="3572" y="1682"/>
                  </a:lnTo>
                  <a:lnTo>
                    <a:pt x="3632" y="1667"/>
                  </a:lnTo>
                  <a:lnTo>
                    <a:pt x="3694" y="1654"/>
                  </a:lnTo>
                  <a:lnTo>
                    <a:pt x="3756" y="1642"/>
                  </a:lnTo>
                  <a:lnTo>
                    <a:pt x="3820" y="1634"/>
                  </a:lnTo>
                  <a:lnTo>
                    <a:pt x="3884" y="1627"/>
                  </a:lnTo>
                  <a:lnTo>
                    <a:pt x="3948" y="1624"/>
                  </a:lnTo>
                  <a:lnTo>
                    <a:pt x="4014" y="1622"/>
                  </a:lnTo>
                  <a:lnTo>
                    <a:pt x="4014" y="1622"/>
                  </a:lnTo>
                  <a:lnTo>
                    <a:pt x="4054" y="1622"/>
                  </a:lnTo>
                  <a:lnTo>
                    <a:pt x="4095" y="1625"/>
                  </a:lnTo>
                  <a:lnTo>
                    <a:pt x="4135" y="1627"/>
                  </a:lnTo>
                  <a:lnTo>
                    <a:pt x="4175" y="1631"/>
                  </a:lnTo>
                  <a:lnTo>
                    <a:pt x="4215" y="1634"/>
                  </a:lnTo>
                  <a:lnTo>
                    <a:pt x="4254" y="1640"/>
                  </a:lnTo>
                  <a:lnTo>
                    <a:pt x="4293" y="1646"/>
                  </a:lnTo>
                  <a:lnTo>
                    <a:pt x="4331" y="1652"/>
                  </a:lnTo>
                  <a:lnTo>
                    <a:pt x="4370" y="1661"/>
                  </a:lnTo>
                  <a:lnTo>
                    <a:pt x="4408" y="1670"/>
                  </a:lnTo>
                  <a:lnTo>
                    <a:pt x="4445" y="1680"/>
                  </a:lnTo>
                  <a:lnTo>
                    <a:pt x="4483" y="1690"/>
                  </a:lnTo>
                  <a:lnTo>
                    <a:pt x="4520" y="1702"/>
                  </a:lnTo>
                  <a:lnTo>
                    <a:pt x="4555" y="1714"/>
                  </a:lnTo>
                  <a:lnTo>
                    <a:pt x="4592" y="1727"/>
                  </a:lnTo>
                  <a:lnTo>
                    <a:pt x="4628" y="1741"/>
                  </a:lnTo>
                  <a:lnTo>
                    <a:pt x="4662" y="1756"/>
                  </a:lnTo>
                  <a:lnTo>
                    <a:pt x="4698" y="1771"/>
                  </a:lnTo>
                  <a:lnTo>
                    <a:pt x="4733" y="1788"/>
                  </a:lnTo>
                  <a:lnTo>
                    <a:pt x="4766" y="1805"/>
                  </a:lnTo>
                  <a:lnTo>
                    <a:pt x="4800" y="1823"/>
                  </a:lnTo>
                  <a:lnTo>
                    <a:pt x="4833" y="1841"/>
                  </a:lnTo>
                  <a:lnTo>
                    <a:pt x="4865" y="1861"/>
                  </a:lnTo>
                  <a:lnTo>
                    <a:pt x="4897" y="1881"/>
                  </a:lnTo>
                  <a:lnTo>
                    <a:pt x="4929" y="1901"/>
                  </a:lnTo>
                  <a:lnTo>
                    <a:pt x="4960" y="1923"/>
                  </a:lnTo>
                  <a:lnTo>
                    <a:pt x="4991" y="1945"/>
                  </a:lnTo>
                  <a:lnTo>
                    <a:pt x="5021" y="1968"/>
                  </a:lnTo>
                  <a:lnTo>
                    <a:pt x="5051" y="1992"/>
                  </a:lnTo>
                  <a:lnTo>
                    <a:pt x="5079" y="2017"/>
                  </a:lnTo>
                  <a:lnTo>
                    <a:pt x="5107" y="2041"/>
                  </a:lnTo>
                  <a:lnTo>
                    <a:pt x="5135" y="2067"/>
                  </a:lnTo>
                  <a:lnTo>
                    <a:pt x="5206" y="2138"/>
                  </a:lnTo>
                  <a:lnTo>
                    <a:pt x="7132" y="4064"/>
                  </a:lnTo>
                  <a:close/>
                </a:path>
              </a:pathLst>
            </a:custGeom>
            <a:solidFill>
              <a:srgbClr val="00B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D33F-DB4D-4CA7-A69B-2362EE2CA762}" type="datetime1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Дупало Мирјана ОШ "Краљ Петар II  Карађорђевић"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5AEE21A8-F229-4F4F-AC59-1138E5CD6D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86" y="457"/>
            <a:ext cx="9144000" cy="5142586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xmlns="" id="{F363609C-D3C4-4C2C-9BCC-346154FE49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83518"/>
            <a:ext cx="8229600" cy="85725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Mathematics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xmlns="" id="{90C0523A-E3E6-449E-8856-00904D0D826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7544" y="1121098"/>
            <a:ext cx="8208912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xmlns="" val="3943097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©Templateswise.com - Mathematics PP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Freeform 12"/>
          <p:cNvSpPr>
            <a:spLocks/>
          </p:cNvSpPr>
          <p:nvPr userDrawn="1"/>
        </p:nvSpPr>
        <p:spPr bwMode="auto">
          <a:xfrm>
            <a:off x="0" y="4402138"/>
            <a:ext cx="9144000" cy="741363"/>
          </a:xfrm>
          <a:custGeom>
            <a:avLst/>
            <a:gdLst>
              <a:gd name="T0" fmla="*/ 11520 w 11520"/>
              <a:gd name="T1" fmla="*/ 0 h 933"/>
              <a:gd name="T2" fmla="*/ 0 w 11520"/>
              <a:gd name="T3" fmla="*/ 507 h 933"/>
              <a:gd name="T4" fmla="*/ 0 w 11520"/>
              <a:gd name="T5" fmla="*/ 933 h 933"/>
              <a:gd name="T6" fmla="*/ 11520 w 11520"/>
              <a:gd name="T7" fmla="*/ 933 h 933"/>
              <a:gd name="T8" fmla="*/ 11520 w 11520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0" h="933">
                <a:moveTo>
                  <a:pt x="11520" y="0"/>
                </a:moveTo>
                <a:lnTo>
                  <a:pt x="0" y="507"/>
                </a:lnTo>
                <a:lnTo>
                  <a:pt x="0" y="933"/>
                </a:lnTo>
                <a:lnTo>
                  <a:pt x="11520" y="933"/>
                </a:lnTo>
                <a:lnTo>
                  <a:pt x="115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1BCB81-0574-49D8-960D-73E96FB7A9BD}" type="datetime1">
              <a:rPr lang="fr-FR" smtClean="0"/>
              <a:pPr/>
              <a:t>27/01/2021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3" name="Rectangle 11"/>
          <p:cNvSpPr>
            <a:spLocks noChangeArrowheads="1"/>
          </p:cNvSpPr>
          <p:nvPr userDrawn="1"/>
        </p:nvSpPr>
        <p:spPr bwMode="auto">
          <a:xfrm>
            <a:off x="3175" y="4805363"/>
            <a:ext cx="4763" cy="338138"/>
          </a:xfrm>
          <a:prstGeom prst="rect">
            <a:avLst/>
          </a:prstGeom>
          <a:solidFill>
            <a:srgbClr val="E7E9E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your title here</a:t>
            </a:r>
            <a:endParaRPr lang="en-US" noProof="0" dirty="0"/>
          </a:p>
        </p:txBody>
      </p:sp>
      <p:sp>
        <p:nvSpPr>
          <p:cNvPr id="238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467544" y="1419622"/>
            <a:ext cx="8208912" cy="2982516"/>
          </a:xfrm>
        </p:spPr>
        <p:txBody>
          <a:bodyPr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Ut enim ad minim veniam, quis nostrud exercitation ullamco laboris nisi ut aliquip ex ea commodo consequat.</a:t>
            </a:r>
          </a:p>
          <a:p>
            <a:r>
              <a:rPr lang="en-US" dirty="0"/>
              <a:t>Ut enim ad minim veniam, quis nostrud exercitation ullamco laboris nisi ut aliquip ex ea commodo consequat.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6750841"/>
      </p:ext>
    </p:extLst>
  </p:cSld>
  <p:clrMapOvr>
    <a:masterClrMapping/>
  </p:clrMapOvr>
  <p:transition spd="slow">
    <p:wheel spokes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©Templateswise.com - Mathematics P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 12"/>
          <p:cNvSpPr>
            <a:spLocks/>
          </p:cNvSpPr>
          <p:nvPr userDrawn="1"/>
        </p:nvSpPr>
        <p:spPr bwMode="auto">
          <a:xfrm rot="5400000">
            <a:off x="-1642851" y="1642852"/>
            <a:ext cx="5143500" cy="1857796"/>
          </a:xfrm>
          <a:custGeom>
            <a:avLst/>
            <a:gdLst>
              <a:gd name="T0" fmla="*/ 11520 w 11520"/>
              <a:gd name="T1" fmla="*/ 0 h 933"/>
              <a:gd name="T2" fmla="*/ 0 w 11520"/>
              <a:gd name="T3" fmla="*/ 507 h 933"/>
              <a:gd name="T4" fmla="*/ 0 w 11520"/>
              <a:gd name="T5" fmla="*/ 933 h 933"/>
              <a:gd name="T6" fmla="*/ 11520 w 11520"/>
              <a:gd name="T7" fmla="*/ 933 h 933"/>
              <a:gd name="T8" fmla="*/ 11520 w 11520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0" h="933">
                <a:moveTo>
                  <a:pt x="11520" y="0"/>
                </a:moveTo>
                <a:lnTo>
                  <a:pt x="0" y="507"/>
                </a:lnTo>
                <a:lnTo>
                  <a:pt x="0" y="933"/>
                </a:lnTo>
                <a:lnTo>
                  <a:pt x="11520" y="933"/>
                </a:lnTo>
                <a:lnTo>
                  <a:pt x="115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57798" y="915566"/>
            <a:ext cx="6829002" cy="857250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US" dirty="0"/>
              <a:t>Insert your title here</a:t>
            </a:r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96CF6D-BD09-4169-97F7-CF1ECABE6EB3}" type="datetime1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/>
              <a:t>Дупало Мирјана ОШ "Краљ Петар II  Карађорђевић"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3" name="Rectangle 11"/>
          <p:cNvSpPr>
            <a:spLocks noChangeArrowheads="1"/>
          </p:cNvSpPr>
          <p:nvPr userDrawn="1"/>
        </p:nvSpPr>
        <p:spPr bwMode="auto">
          <a:xfrm>
            <a:off x="3175" y="4805363"/>
            <a:ext cx="4763" cy="338138"/>
          </a:xfrm>
          <a:prstGeom prst="rect">
            <a:avLst/>
          </a:prstGeom>
          <a:solidFill>
            <a:srgbClr val="E7E9E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1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1857798" y="2057202"/>
            <a:ext cx="6818658" cy="2448272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Ut enim ad minim veniam, quis nostrud exercitation ullamco laboris nisi ut aliquip ex ea commodo consequat.</a:t>
            </a:r>
          </a:p>
          <a:p>
            <a:endParaRPr lang="en-US" dirty="0"/>
          </a:p>
          <a:p>
            <a:r>
              <a:rPr lang="en-US" dirty="0"/>
              <a:t>Lorem ipsum dolor sit amet, consectetur adipisicing elit, sed do eiusmod tempor incididunt ut labore et dolore magna aliqua.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6717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©Templateswise.com - Mathematics PP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Freeform 12"/>
          <p:cNvSpPr>
            <a:spLocks/>
          </p:cNvSpPr>
          <p:nvPr userDrawn="1"/>
        </p:nvSpPr>
        <p:spPr bwMode="auto">
          <a:xfrm>
            <a:off x="0" y="4402138"/>
            <a:ext cx="9144000" cy="741363"/>
          </a:xfrm>
          <a:custGeom>
            <a:avLst/>
            <a:gdLst>
              <a:gd name="T0" fmla="*/ 11520 w 11520"/>
              <a:gd name="T1" fmla="*/ 0 h 933"/>
              <a:gd name="T2" fmla="*/ 0 w 11520"/>
              <a:gd name="T3" fmla="*/ 507 h 933"/>
              <a:gd name="T4" fmla="*/ 0 w 11520"/>
              <a:gd name="T5" fmla="*/ 933 h 933"/>
              <a:gd name="T6" fmla="*/ 11520 w 11520"/>
              <a:gd name="T7" fmla="*/ 933 h 933"/>
              <a:gd name="T8" fmla="*/ 11520 w 11520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0" h="933">
                <a:moveTo>
                  <a:pt x="11520" y="0"/>
                </a:moveTo>
                <a:lnTo>
                  <a:pt x="0" y="507"/>
                </a:lnTo>
                <a:lnTo>
                  <a:pt x="0" y="933"/>
                </a:lnTo>
                <a:lnTo>
                  <a:pt x="11520" y="933"/>
                </a:lnTo>
                <a:lnTo>
                  <a:pt x="115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C734A5-A988-4EB6-9D5B-F55C8906C92D}" type="datetime1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Дупало Мирјана ОШ "Краљ Петар II  Карађорђевић"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3" name="Rectangle 11"/>
          <p:cNvSpPr>
            <a:spLocks noChangeArrowheads="1"/>
          </p:cNvSpPr>
          <p:nvPr userDrawn="1"/>
        </p:nvSpPr>
        <p:spPr bwMode="auto">
          <a:xfrm>
            <a:off x="3175" y="4805363"/>
            <a:ext cx="4763" cy="338138"/>
          </a:xfrm>
          <a:prstGeom prst="rect">
            <a:avLst/>
          </a:prstGeom>
          <a:solidFill>
            <a:srgbClr val="E7E9E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your title here</a:t>
            </a:r>
            <a:endParaRPr lang="en-US" noProof="0" dirty="0"/>
          </a:p>
        </p:txBody>
      </p:sp>
      <p:sp>
        <p:nvSpPr>
          <p:cNvPr id="238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467544" y="1419622"/>
            <a:ext cx="8208912" cy="2982516"/>
          </a:xfrm>
        </p:spPr>
        <p:txBody>
          <a:bodyPr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Ut enim ad minim veniam, quis nostrud exercitation ullamco laboris nisi ut aliquip ex ea commodo consequat.</a:t>
            </a:r>
          </a:p>
          <a:p>
            <a:r>
              <a:rPr lang="en-US" dirty="0"/>
              <a:t>Ut enim ad minim veniam, quis nostrud exercitation ullamco laboris nisi ut aliquip ex ea commodo consequat.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018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7D90730-E47B-4DC0-A565-94A83FB8E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BEAC10EE-9601-4C0F-B273-1DDE254B5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xmlns="" id="{D22BD5FB-A373-48A6-8176-8D5DD7803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AC4F-D0A4-4F9C-9103-67E58CC9A516}" type="datetime1">
              <a:rPr lang="fr-FR" smtClean="0"/>
              <a:pPr/>
              <a:t>27/01/2021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xmlns="" id="{1EDF5304-C08B-4A09-B2F6-B6D0EAAFD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xmlns="" id="{34C58CA5-72A5-4636-B33B-527B41BDA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043551132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03C05D2-549F-4BE9-996D-6320594C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A753C3F0-50AB-49B9-BBFF-1855C7182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xmlns="" id="{345CAF7B-5962-4E0C-B4F0-B8AE788A4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24CEA-755F-47F7-B3A9-5761AB7067F0}" type="datetime1">
              <a:rPr lang="fr-FR" smtClean="0"/>
              <a:pPr/>
              <a:t>27/01/2021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xmlns="" id="{C371530B-1FCB-45CC-92EF-C53B3BC3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xmlns="" id="{DA80C9BF-7F24-4354-9122-DD2B246C2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444545412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FCD0DD7-A967-45D2-894B-78BD65EA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xmlns="" id="{274B42DD-45FA-4F90-8781-6C5CC4FBC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101"/>
            <a:ext cx="7886700" cy="1125140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xmlns="" id="{23A53177-E54D-448D-ADAC-1BE994801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C4BA-C4E5-4EB5-9EF1-D8854542105E}" type="datetime1">
              <a:rPr lang="fr-FR" smtClean="0"/>
              <a:pPr/>
              <a:t>27/01/2021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xmlns="" id="{A3D3AC3E-1BE0-4E83-960F-A17ECE531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xmlns="" id="{2B16D246-EE0E-40C1-AA76-B7F15D4B4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056852714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8147C44-B3F1-4CE1-BDA8-20C6F943B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81C98DE6-62BD-4981-8E1B-9394E61609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xmlns="" id="{4CC4FF85-245B-4524-BAAF-EFBC01223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xmlns="" id="{F8826617-E275-4747-824E-9BDC13F80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4BE7-E4E4-4678-962E-EAD0DB280A0C}" type="datetime1">
              <a:rPr lang="fr-FR" smtClean="0"/>
              <a:pPr/>
              <a:t>27/01/2021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xmlns="" id="{B137F4F6-9BB0-48AC-8BFE-0F9B31D1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xmlns="" id="{B842BD13-3B82-4D6D-8CFD-D6FB28B00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4148442858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C214E74-2A83-4921-81C9-FF74CD432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xmlns="" id="{DFE300BC-43C8-4AD1-804D-E38E479ED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xmlns="" id="{17166B1E-27BF-49F0-B29F-67D632F26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xmlns="" id="{012FF744-CCEE-4491-B717-369EAD8646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xmlns="" id="{B52B5C41-C4AD-4872-87EB-D4D06A2C2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xmlns="" id="{8505B8C6-3C6B-43AE-B27E-97149DFA8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7D27-0290-40EA-B282-A87600980944}" type="datetime1">
              <a:rPr lang="fr-FR" smtClean="0"/>
              <a:pPr/>
              <a:t>27/01/2021</a:t>
            </a:fld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xmlns="" id="{E1CEBB07-D871-4525-B060-BF34988B6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xmlns="" id="{C0B78D9B-C172-4DF4-9D85-6015FB2F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315723754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C4A5D8D-A26B-4F10-B78B-5A3940FC3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xmlns="" id="{0EA58EA4-1F52-429C-BFBD-1BD958D41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4308C-192E-4408-A7BB-569D9AAB0288}" type="datetime1">
              <a:rPr lang="fr-FR" smtClean="0"/>
              <a:pPr/>
              <a:t>27/01/2021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xmlns="" id="{8B359E6F-4844-4A45-9641-8B5020EF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xmlns="" id="{557BCF3E-6816-4CA2-B568-3E612454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921543641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.jpe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12A7D9B-8B9F-47AC-93CD-35AA49C199B3}" type="datetime1">
              <a:rPr lang="fr-FR" smtClean="0"/>
              <a:pPr/>
              <a:t>27/01/2021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741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2" r:id="rId2"/>
    <p:sldLayoutId id="2147483673" r:id="rId3"/>
  </p:sldLayoutIdLst>
  <p:transition spd="slow">
    <p:wheel spokes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>
            <a:extLst>
              <a:ext uri="{FF2B5EF4-FFF2-40B4-BE49-F238E27FC236}">
                <a16:creationId xmlns:a16="http://schemas.microsoft.com/office/drawing/2014/main" xmlns="" id="{D5464360-3F7A-497C-B9EE-6D55F751A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xmlns="" id="{D1E679D6-AE77-4F5B-8BF9-A26281AD4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xmlns="" id="{EE054837-6CF4-4D5B-8699-063FDBE1EF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23529-498A-475F-97D7-3F5C9257F7CD}" type="datetime1">
              <a:rPr lang="fr-FR" smtClean="0"/>
              <a:pPr/>
              <a:t>27/01/2021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xmlns="" id="{68B43873-C1A8-4B4E-8AD3-80208F88B3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xmlns="" id="{544E4153-40F9-4ECD-A509-F7A7DC372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7B5F4-00E6-4734-9895-76521E3E91E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17675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spd="slow">
    <p:wheel spokes="1"/>
  </p:transition>
  <p:hf sldNum="0" hdr="0"/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F3C083F7-CE7E-4F7A-9800-682A3C6671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r-Cyrl-CS" altLang="sr-Latn-R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5399245E-CCC7-4C14-8468-F6E0AF3572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Cyrl-CS" altLang="sr-Latn-RS"/>
              <a:t>Click to edit Master text styles</a:t>
            </a:r>
          </a:p>
          <a:p>
            <a:pPr lvl="1"/>
            <a:r>
              <a:rPr lang="sr-Cyrl-CS" altLang="sr-Latn-RS"/>
              <a:t>Second level</a:t>
            </a:r>
          </a:p>
          <a:p>
            <a:pPr lvl="2"/>
            <a:r>
              <a:rPr lang="sr-Cyrl-CS" altLang="sr-Latn-RS"/>
              <a:t>Third level</a:t>
            </a:r>
          </a:p>
          <a:p>
            <a:pPr lvl="3"/>
            <a:r>
              <a:rPr lang="sr-Cyrl-CS" altLang="sr-Latn-RS"/>
              <a:t>Fourth level</a:t>
            </a:r>
          </a:p>
          <a:p>
            <a:pPr lvl="4"/>
            <a:r>
              <a:rPr lang="sr-Cyrl-CS" altLang="sr-Latn-R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D5C4E6BC-5C8E-495C-9FF8-680ACBC690D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fld id="{B8181550-13E7-4181-8D9F-429AB5B908E4}" type="datetime1">
              <a:rPr lang="fr-FR" altLang="sr-Latn-RS" smtClean="0"/>
              <a:pPr/>
              <a:t>27/01/2021</a:t>
            </a:fld>
            <a:endParaRPr lang="sr-Cyrl-CS" altLang="sr-Latn-R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2FB320C9-19C0-4A8B-AFEA-49CBC3606BB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r>
              <a:rPr lang="ru-RU" altLang="sr-Latn-RS"/>
              <a:t>ДУПАЛО МИРЈАНА ОШ" КРАЉ ПЕТАР II КАРАЂОРЂЕВИЋ"</a:t>
            </a:r>
            <a:endParaRPr lang="sr-Cyrl-CS" altLang="sr-Latn-R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DF9D63A9-EDD6-4A8A-B292-12A26B6A9CF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CE4A31C7-B375-46C9-8B14-47508085E4E4}" type="slidenum">
              <a:rPr lang="sr-Cyrl-CS" altLang="sr-Latn-RS"/>
              <a:pPr/>
              <a:t>‹#›</a:t>
            </a:fld>
            <a:endParaRPr lang="sr-Cyrl-CS" altLang="sr-Latn-RS"/>
          </a:p>
        </p:txBody>
      </p:sp>
    </p:spTree>
    <p:extLst>
      <p:ext uri="{BB962C8B-B14F-4D97-AF65-F5344CB8AC3E}">
        <p14:creationId xmlns:p14="http://schemas.microsoft.com/office/powerpoint/2010/main" xmlns="" val="44332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slow">
    <p:wheel spokes="1"/>
  </p:transition>
  <p:hf sldNum="0" hdr="0"/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D794DE4-F4BE-425B-97BA-F76BF272FFED}" type="datetime5">
              <a:rPr lang="en-US" smtClean="0"/>
              <a:pPr/>
              <a:t>27-Jan-21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498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hf sldNum="0" hdr="0"/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B318E4C-5DCD-435C-B04A-AC8686022559}" type="datetime1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ru-RU"/>
              <a:t>Дупало Мирјана ОШ "Краљ Петар II  Карађорђевић"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667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kvir za tekst 8">
            <a:extLst>
              <a:ext uri="{FF2B5EF4-FFF2-40B4-BE49-F238E27FC236}">
                <a16:creationId xmlns:a16="http://schemas.microsoft.com/office/drawing/2014/main" xmlns="" id="{AD138652-BB72-4662-BF38-67044170BCEA}"/>
              </a:ext>
            </a:extLst>
          </p:cNvPr>
          <p:cNvSpPr txBox="1"/>
          <p:nvPr/>
        </p:nvSpPr>
        <p:spPr>
          <a:xfrm>
            <a:off x="4896532" y="3176419"/>
            <a:ext cx="2247220" cy="481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63">
              <a:defRPr/>
            </a:pPr>
            <a:r>
              <a:rPr lang="en-US" sz="2531" dirty="0">
                <a:solidFill>
                  <a:srgbClr val="002060"/>
                </a:solidFill>
                <a:latin typeface="Calibri" panose="020F0502020204030204"/>
                <a:cs typeface="Arial" panose="020B0604020202020204" pitchFamily="34" charset="0"/>
              </a:rPr>
              <a:t>IV </a:t>
            </a:r>
            <a:r>
              <a:rPr lang="sr-Cyrl-RS" sz="2531" dirty="0">
                <a:solidFill>
                  <a:srgbClr val="002060"/>
                </a:solidFill>
                <a:latin typeface="Calibri" panose="020F0502020204030204"/>
                <a:cs typeface="Arial" panose="020B0604020202020204" pitchFamily="34" charset="0"/>
              </a:rPr>
              <a:t> РАЗРЕД</a:t>
            </a:r>
            <a:endParaRPr lang="sr-Latn-RS" sz="2531" dirty="0">
              <a:solidFill>
                <a:srgbClr val="00206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C8F58C61-29FE-419A-A7AD-BFA55C658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5050" y="1446755"/>
            <a:ext cx="3838702" cy="124940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11C3B19D-A92E-4852-A0B5-D7229FBAB2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0507" y="1238001"/>
            <a:ext cx="1184575" cy="1458162"/>
          </a:xfrm>
          <a:prstGeom prst="rect">
            <a:avLst/>
          </a:prstGeom>
        </p:spPr>
      </p:pic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xmlns="" id="{A900B624-7F30-4958-BF60-B72A2A121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F6F57A7C-0D33-4A54-8E3F-EADE9ABE1D6E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 defTabSz="514350">
                <a:defRPr/>
              </a:pPr>
              <a:t>27/01/2021</a:t>
            </a:fld>
            <a:endParaRPr lang="sr-Latn-RS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xmlns="" id="{CBAE32C7-A589-4C76-9E08-1DC805325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t>ДУПАЛО МИРЈАНА ОШ" КРАЉ ПЕТАР II КАРАЂОРЂЕВИЋ"</a:t>
            </a:r>
            <a:endParaRPr lang="sr-Latn-RS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7BF5C1D6-4DDF-462A-8C7D-AA295CD2F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832" y="3905499"/>
            <a:ext cx="1971675" cy="734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305514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xmlns="" id="{DBD3F7E0-ADC8-46F9-900D-F55C5E008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9752" y="4842610"/>
            <a:ext cx="4040088" cy="273844"/>
          </a:xfrm>
        </p:spPr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5" name="Pravougaonik 4">
            <a:extLst>
              <a:ext uri="{FF2B5EF4-FFF2-40B4-BE49-F238E27FC236}">
                <a16:creationId xmlns:a16="http://schemas.microsoft.com/office/drawing/2014/main" xmlns="" id="{692ECB45-654A-4BCF-977E-77395A022216}"/>
              </a:ext>
            </a:extLst>
          </p:cNvPr>
          <p:cNvSpPr/>
          <p:nvPr/>
        </p:nvSpPr>
        <p:spPr>
          <a:xfrm>
            <a:off x="-36459" y="-235857"/>
            <a:ext cx="3269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sr-Cyrl-R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ЗАДАТАК</a:t>
            </a:r>
            <a:endParaRPr lang="sr-Latn-R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cxnSp>
        <p:nvCxnSpPr>
          <p:cNvPr id="9" name="Prava linija spajanja 8">
            <a:extLst>
              <a:ext uri="{FF2B5EF4-FFF2-40B4-BE49-F238E27FC236}">
                <a16:creationId xmlns:a16="http://schemas.microsoft.com/office/drawing/2014/main" xmlns="" id="{EBA658AB-2741-4C5E-B215-CD7D7F49A455}"/>
              </a:ext>
            </a:extLst>
          </p:cNvPr>
          <p:cNvCxnSpPr/>
          <p:nvPr/>
        </p:nvCxnSpPr>
        <p:spPr>
          <a:xfrm>
            <a:off x="3059832" y="1275606"/>
            <a:ext cx="0" cy="151216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Prava linija spajanja 9">
            <a:extLst>
              <a:ext uri="{FF2B5EF4-FFF2-40B4-BE49-F238E27FC236}">
                <a16:creationId xmlns:a16="http://schemas.microsoft.com/office/drawing/2014/main" xmlns="" id="{2266C07F-29B6-4299-ADA3-1942A701A4D0}"/>
              </a:ext>
            </a:extLst>
          </p:cNvPr>
          <p:cNvCxnSpPr>
            <a:cxnSpLocks/>
          </p:cNvCxnSpPr>
          <p:nvPr/>
        </p:nvCxnSpPr>
        <p:spPr>
          <a:xfrm flipH="1">
            <a:off x="3059832" y="2787774"/>
            <a:ext cx="237626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Prava linija spajanja 16">
            <a:extLst>
              <a:ext uri="{FF2B5EF4-FFF2-40B4-BE49-F238E27FC236}">
                <a16:creationId xmlns:a16="http://schemas.microsoft.com/office/drawing/2014/main" xmlns="" id="{97CF339E-8502-4AD9-BB04-23DCBEB6B001}"/>
              </a:ext>
            </a:extLst>
          </p:cNvPr>
          <p:cNvCxnSpPr/>
          <p:nvPr/>
        </p:nvCxnSpPr>
        <p:spPr>
          <a:xfrm>
            <a:off x="5436096" y="1275606"/>
            <a:ext cx="0" cy="151216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Prava linija spajanja 17">
            <a:extLst>
              <a:ext uri="{FF2B5EF4-FFF2-40B4-BE49-F238E27FC236}">
                <a16:creationId xmlns:a16="http://schemas.microsoft.com/office/drawing/2014/main" xmlns="" id="{51A81625-9D98-4B3B-84F2-0E0EBA7B385C}"/>
              </a:ext>
            </a:extLst>
          </p:cNvPr>
          <p:cNvCxnSpPr>
            <a:cxnSpLocks/>
          </p:cNvCxnSpPr>
          <p:nvPr/>
        </p:nvCxnSpPr>
        <p:spPr>
          <a:xfrm flipH="1">
            <a:off x="3059832" y="1275606"/>
            <a:ext cx="237626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Pravougaonik 20">
            <a:extLst>
              <a:ext uri="{FF2B5EF4-FFF2-40B4-BE49-F238E27FC236}">
                <a16:creationId xmlns:a16="http://schemas.microsoft.com/office/drawing/2014/main" xmlns="" id="{09CBCDC8-7345-4D10-B456-AFCC1128A73F}"/>
              </a:ext>
            </a:extLst>
          </p:cNvPr>
          <p:cNvSpPr/>
          <p:nvPr/>
        </p:nvSpPr>
        <p:spPr>
          <a:xfrm flipH="1">
            <a:off x="2932893" y="2754513"/>
            <a:ext cx="151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</a:t>
            </a:r>
            <a:endParaRPr lang="sr-Latn-R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Pravougaonik 21">
            <a:extLst>
              <a:ext uri="{FF2B5EF4-FFF2-40B4-BE49-F238E27FC236}">
                <a16:creationId xmlns:a16="http://schemas.microsoft.com/office/drawing/2014/main" xmlns="" id="{6ACE9419-E02C-40F6-B94D-E454BAE098F8}"/>
              </a:ext>
            </a:extLst>
          </p:cNvPr>
          <p:cNvSpPr/>
          <p:nvPr/>
        </p:nvSpPr>
        <p:spPr>
          <a:xfrm flipH="1">
            <a:off x="5563035" y="2754513"/>
            <a:ext cx="2109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endParaRPr lang="sr-Latn-R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Pravougaonik 22">
            <a:extLst>
              <a:ext uri="{FF2B5EF4-FFF2-40B4-BE49-F238E27FC236}">
                <a16:creationId xmlns:a16="http://schemas.microsoft.com/office/drawing/2014/main" xmlns="" id="{15D13A4E-BFAC-47C7-9FE1-B2EE2F4B5B55}"/>
              </a:ext>
            </a:extLst>
          </p:cNvPr>
          <p:cNvSpPr/>
          <p:nvPr/>
        </p:nvSpPr>
        <p:spPr>
          <a:xfrm flipH="1">
            <a:off x="5492845" y="629655"/>
            <a:ext cx="3512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endParaRPr lang="sr-Latn-R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Pravougaonik 23">
            <a:extLst>
              <a:ext uri="{FF2B5EF4-FFF2-40B4-BE49-F238E27FC236}">
                <a16:creationId xmlns:a16="http://schemas.microsoft.com/office/drawing/2014/main" xmlns="" id="{7CA12747-6365-4B9D-B27E-CD0933953396}"/>
              </a:ext>
            </a:extLst>
          </p:cNvPr>
          <p:cNvSpPr/>
          <p:nvPr/>
        </p:nvSpPr>
        <p:spPr>
          <a:xfrm flipH="1">
            <a:off x="2530317" y="901772"/>
            <a:ext cx="3772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</a:t>
            </a:r>
            <a:endParaRPr lang="sr-Latn-R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4" name="Slika 33">
            <a:extLst>
              <a:ext uri="{FF2B5EF4-FFF2-40B4-BE49-F238E27FC236}">
                <a16:creationId xmlns:a16="http://schemas.microsoft.com/office/drawing/2014/main" xmlns="" id="{958F3931-A9E4-4DE3-A360-986D4977F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8605" y="3318399"/>
            <a:ext cx="3011184" cy="1693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Pravougaonik 34">
            <a:extLst>
              <a:ext uri="{FF2B5EF4-FFF2-40B4-BE49-F238E27FC236}">
                <a16:creationId xmlns:a16="http://schemas.microsoft.com/office/drawing/2014/main" xmlns="" id="{E3F89D6A-4345-411B-BADB-D7A0122B4D36}"/>
              </a:ext>
            </a:extLst>
          </p:cNvPr>
          <p:cNvSpPr/>
          <p:nvPr/>
        </p:nvSpPr>
        <p:spPr>
          <a:xfrm>
            <a:off x="4094007" y="2816160"/>
            <a:ext cx="3321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</a:t>
            </a:r>
            <a:endParaRPr lang="sr-Latn-R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6" name="Pravougaonik 35">
            <a:extLst>
              <a:ext uri="{FF2B5EF4-FFF2-40B4-BE49-F238E27FC236}">
                <a16:creationId xmlns:a16="http://schemas.microsoft.com/office/drawing/2014/main" xmlns="" id="{451EA3C0-28E5-4E5C-9078-45C28B01F297}"/>
              </a:ext>
            </a:extLst>
          </p:cNvPr>
          <p:cNvSpPr/>
          <p:nvPr/>
        </p:nvSpPr>
        <p:spPr>
          <a:xfrm>
            <a:off x="3909590" y="829413"/>
            <a:ext cx="3321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</a:t>
            </a:r>
            <a:endParaRPr lang="sr-Latn-R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7" name="Pravougaonik 36">
            <a:extLst>
              <a:ext uri="{FF2B5EF4-FFF2-40B4-BE49-F238E27FC236}">
                <a16:creationId xmlns:a16="http://schemas.microsoft.com/office/drawing/2014/main" xmlns="" id="{FD9E6054-5874-434D-9075-401033C27768}"/>
              </a:ext>
            </a:extLst>
          </p:cNvPr>
          <p:cNvSpPr/>
          <p:nvPr/>
        </p:nvSpPr>
        <p:spPr>
          <a:xfrm>
            <a:off x="2667424" y="1864250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</a:t>
            </a:r>
            <a:endParaRPr lang="sr-Latn-R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8" name="Pravougaonik 37">
            <a:extLst>
              <a:ext uri="{FF2B5EF4-FFF2-40B4-BE49-F238E27FC236}">
                <a16:creationId xmlns:a16="http://schemas.microsoft.com/office/drawing/2014/main" xmlns="" id="{8D4B9B64-A81A-42C9-8516-C8A40BBD0B2C}"/>
              </a:ext>
            </a:extLst>
          </p:cNvPr>
          <p:cNvSpPr/>
          <p:nvPr/>
        </p:nvSpPr>
        <p:spPr>
          <a:xfrm>
            <a:off x="5428457" y="1830772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</a:t>
            </a:r>
            <a:endParaRPr lang="sr-Latn-R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Pravougaonik 3">
            <a:extLst>
              <a:ext uri="{FF2B5EF4-FFF2-40B4-BE49-F238E27FC236}">
                <a16:creationId xmlns:a16="http://schemas.microsoft.com/office/drawing/2014/main" xmlns="" id="{DA4A84E4-5171-4E96-8B5D-DE9F6944EAB6}"/>
              </a:ext>
            </a:extLst>
          </p:cNvPr>
          <p:cNvSpPr/>
          <p:nvPr/>
        </p:nvSpPr>
        <p:spPr>
          <a:xfrm>
            <a:off x="4094007" y="18308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RS" b="1" dirty="0">
                <a:solidFill>
                  <a:srgbClr val="00B050"/>
                </a:solidFill>
              </a:rPr>
              <a:t>Израчунај површину правоугаоника чије су странице дужине  а= 8 </a:t>
            </a:r>
            <a:r>
              <a:rPr lang="en-US" b="1" dirty="0">
                <a:solidFill>
                  <a:srgbClr val="00B050"/>
                </a:solidFill>
              </a:rPr>
              <a:t>cm </a:t>
            </a:r>
            <a:r>
              <a:rPr lang="sr-Cyrl-RS" b="1" dirty="0">
                <a:solidFill>
                  <a:srgbClr val="00B050"/>
                </a:solidFill>
              </a:rPr>
              <a:t>и</a:t>
            </a:r>
            <a:r>
              <a:rPr lang="sr-Latn-RS" b="1" dirty="0">
                <a:solidFill>
                  <a:srgbClr val="00B050"/>
                </a:solidFill>
              </a:rPr>
              <a:t> b= 7 cm.</a:t>
            </a:r>
            <a:endParaRPr lang="sr-Latn-RS" sz="2000" b="1" dirty="0">
              <a:solidFill>
                <a:srgbClr val="00B050"/>
              </a:solidFill>
            </a:endParaRPr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xmlns="" id="{6DBC9092-31B0-4BEE-8C65-C28CEA76EBA3}"/>
              </a:ext>
            </a:extLst>
          </p:cNvPr>
          <p:cNvSpPr txBox="1"/>
          <p:nvPr/>
        </p:nvSpPr>
        <p:spPr>
          <a:xfrm>
            <a:off x="6039248" y="2153569"/>
            <a:ext cx="2793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>
                <a:solidFill>
                  <a:srgbClr val="FA8150"/>
                </a:solidFill>
              </a:rPr>
              <a:t>P</a:t>
            </a:r>
            <a:r>
              <a:rPr lang="sr-Cyrl-RS" sz="2000" b="1" dirty="0">
                <a:solidFill>
                  <a:srgbClr val="FA8150"/>
                </a:solidFill>
              </a:rPr>
              <a:t> = </a:t>
            </a:r>
            <a:r>
              <a:rPr lang="sr-Latn-RS" sz="2000" b="1" dirty="0">
                <a:solidFill>
                  <a:srgbClr val="FA8150"/>
                </a:solidFill>
              </a:rPr>
              <a:t>8cm</a:t>
            </a:r>
            <a:r>
              <a:rPr lang="en-US" sz="2000" b="1" dirty="0">
                <a:solidFill>
                  <a:srgbClr val="FA8150"/>
                </a:solidFill>
              </a:rPr>
              <a:t>•</a:t>
            </a:r>
            <a:r>
              <a:rPr lang="sr-Latn-RS" sz="2000" b="1" dirty="0">
                <a:solidFill>
                  <a:srgbClr val="FA8150"/>
                </a:solidFill>
              </a:rPr>
              <a:t>7cm</a:t>
            </a:r>
            <a:endParaRPr lang="sr-Cyrl-RS" sz="2000" b="1" dirty="0">
              <a:solidFill>
                <a:srgbClr val="FA8150"/>
              </a:solidFill>
            </a:endParaRPr>
          </a:p>
        </p:txBody>
      </p:sp>
      <p:sp>
        <p:nvSpPr>
          <p:cNvPr id="7" name="Pravougaonik 6">
            <a:extLst>
              <a:ext uri="{FF2B5EF4-FFF2-40B4-BE49-F238E27FC236}">
                <a16:creationId xmlns:a16="http://schemas.microsoft.com/office/drawing/2014/main" xmlns="" id="{D402677E-5D45-4B05-B996-288618535951}"/>
              </a:ext>
            </a:extLst>
          </p:cNvPr>
          <p:cNvSpPr/>
          <p:nvPr/>
        </p:nvSpPr>
        <p:spPr>
          <a:xfrm>
            <a:off x="6073085" y="1799440"/>
            <a:ext cx="957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000" b="1" dirty="0">
                <a:solidFill>
                  <a:srgbClr val="FA8150"/>
                </a:solidFill>
              </a:rPr>
              <a:t>P</a:t>
            </a:r>
            <a:r>
              <a:rPr lang="sr-Cyrl-RS" sz="2000" b="1" dirty="0">
                <a:solidFill>
                  <a:srgbClr val="FA8150"/>
                </a:solidFill>
              </a:rPr>
              <a:t> = </a:t>
            </a:r>
            <a:r>
              <a:rPr lang="sr-Latn-RS" sz="2000" b="1" dirty="0">
                <a:solidFill>
                  <a:srgbClr val="FA8150"/>
                </a:solidFill>
              </a:rPr>
              <a:t>a</a:t>
            </a:r>
            <a:r>
              <a:rPr lang="en-US" sz="2000" b="1" dirty="0">
                <a:solidFill>
                  <a:srgbClr val="FA8150"/>
                </a:solidFill>
              </a:rPr>
              <a:t>•</a:t>
            </a:r>
            <a:r>
              <a:rPr lang="sr-Latn-RS" sz="2000" b="1" dirty="0">
                <a:solidFill>
                  <a:srgbClr val="FA8150"/>
                </a:solidFill>
              </a:rPr>
              <a:t>b</a:t>
            </a:r>
            <a:endParaRPr lang="sr-Cyrl-RS" sz="2000" b="1" dirty="0">
              <a:solidFill>
                <a:srgbClr val="FA81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Okvir za tekst 25">
                <a:extLst>
                  <a:ext uri="{FF2B5EF4-FFF2-40B4-BE49-F238E27FC236}">
                    <a16:creationId xmlns:a16="http://schemas.microsoft.com/office/drawing/2014/main" id="{2DC7B4CF-826B-4D84-BA05-E7472F456EB6}"/>
                  </a:ext>
                </a:extLst>
              </p:cNvPr>
              <p:cNvSpPr txBox="1"/>
              <p:nvPr/>
            </p:nvSpPr>
            <p:spPr>
              <a:xfrm>
                <a:off x="6038172" y="2488436"/>
                <a:ext cx="2322391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RS" sz="2000" b="1" dirty="0">
                    <a:solidFill>
                      <a:srgbClr val="FA8150"/>
                    </a:solidFill>
                  </a:rPr>
                  <a:t>P</a:t>
                </a:r>
                <a:r>
                  <a:rPr lang="sr-Cyrl-RS" sz="2000" b="1" dirty="0">
                    <a:solidFill>
                      <a:srgbClr val="FA8150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FA81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Cyrl-RS" sz="2000" b="1" i="1" smtClean="0">
                            <a:solidFill>
                              <a:srgbClr val="FA8150"/>
                            </a:solidFill>
                            <a:latin typeface="Cambria Math" panose="02040503050406030204" pitchFamily="18" charset="0"/>
                          </a:rPr>
                          <m:t>𝟓𝟔</m:t>
                        </m:r>
                        <m:r>
                          <a:rPr lang="en-US" sz="2000" b="1" i="1" smtClean="0">
                            <a:solidFill>
                              <a:srgbClr val="FA8150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A81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sr-Cyrl-RS" sz="2000" b="1" dirty="0">
                  <a:solidFill>
                    <a:srgbClr val="FA8150"/>
                  </a:solidFill>
                </a:endParaRPr>
              </a:p>
            </p:txBody>
          </p:sp>
        </mc:Choice>
        <mc:Fallback>
          <p:sp>
            <p:nvSpPr>
              <p:cNvPr id="26" name="Okvir za tekst 2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C7B4CF-826B-4D84-BA05-E7472F456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172" y="2488436"/>
                <a:ext cx="2322391" cy="407099"/>
              </a:xfrm>
              <a:prstGeom prst="rect">
                <a:avLst/>
              </a:prstGeom>
              <a:blipFill>
                <a:blip r:embed="rId3"/>
                <a:stretch>
                  <a:fillRect l="-2895" t="-4478" b="-26866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Pravougaonik 27">
            <a:extLst>
              <a:ext uri="{FF2B5EF4-FFF2-40B4-BE49-F238E27FC236}">
                <a16:creationId xmlns:a16="http://schemas.microsoft.com/office/drawing/2014/main" xmlns="" id="{F2C76AA4-33B8-4FEF-B424-39C4AD43E15B}"/>
              </a:ext>
            </a:extLst>
          </p:cNvPr>
          <p:cNvSpPr/>
          <p:nvPr/>
        </p:nvSpPr>
        <p:spPr>
          <a:xfrm>
            <a:off x="6091855" y="873228"/>
            <a:ext cx="942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sr-Cyrl-RS" sz="2000" b="1" dirty="0">
                <a:solidFill>
                  <a:schemeClr val="accent6">
                    <a:lumMod val="50000"/>
                  </a:schemeClr>
                </a:solidFill>
              </a:rPr>
              <a:t> =8</a:t>
            </a:r>
            <a:r>
              <a:rPr lang="sr-Latn-RS" sz="2000" b="1" dirty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m</a:t>
            </a:r>
            <a:endParaRPr lang="sr-Cyrl-R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" name="Pravougaonik 28">
            <a:extLst>
              <a:ext uri="{FF2B5EF4-FFF2-40B4-BE49-F238E27FC236}">
                <a16:creationId xmlns:a16="http://schemas.microsoft.com/office/drawing/2014/main" xmlns="" id="{460573B3-B15D-49C9-84F3-C3E65EEA2A34}"/>
              </a:ext>
            </a:extLst>
          </p:cNvPr>
          <p:cNvSpPr/>
          <p:nvPr/>
        </p:nvSpPr>
        <p:spPr>
          <a:xfrm>
            <a:off x="6082155" y="1137561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b</a:t>
            </a:r>
            <a:r>
              <a:rPr lang="sr-Cyrl-RS" sz="2000" b="1" dirty="0">
                <a:solidFill>
                  <a:schemeClr val="accent6">
                    <a:lumMod val="50000"/>
                  </a:schemeClr>
                </a:solidFill>
              </a:rPr>
              <a:t> =</a:t>
            </a:r>
            <a:r>
              <a:rPr lang="sr-Latn-RS" sz="2000" b="1" dirty="0">
                <a:solidFill>
                  <a:schemeClr val="accent6">
                    <a:lumMod val="50000"/>
                  </a:schemeClr>
                </a:solidFill>
              </a:rPr>
              <a:t>7c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m</a:t>
            </a:r>
            <a:endParaRPr lang="sr-Cyrl-R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9" name="Pravougaonik 38">
            <a:extLst>
              <a:ext uri="{FF2B5EF4-FFF2-40B4-BE49-F238E27FC236}">
                <a16:creationId xmlns:a16="http://schemas.microsoft.com/office/drawing/2014/main" xmlns="" id="{81186B9F-8A6B-4E59-A389-A00617BA34AF}"/>
              </a:ext>
            </a:extLst>
          </p:cNvPr>
          <p:cNvSpPr/>
          <p:nvPr/>
        </p:nvSpPr>
        <p:spPr>
          <a:xfrm>
            <a:off x="6091855" y="1445311"/>
            <a:ext cx="625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000" b="1" dirty="0">
                <a:solidFill>
                  <a:schemeClr val="accent6">
                    <a:lumMod val="50000"/>
                  </a:schemeClr>
                </a:solidFill>
              </a:rPr>
              <a:t>P</a:t>
            </a:r>
            <a:r>
              <a:rPr lang="sr-Cyrl-RS" sz="2000" b="1" dirty="0">
                <a:solidFill>
                  <a:schemeClr val="accent6">
                    <a:lumMod val="50000"/>
                  </a:schemeClr>
                </a:solidFill>
              </a:rPr>
              <a:t> =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sr-Cyrl-R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Okvir za tekst 7">
                <a:extLst>
                  <a:ext uri="{FF2B5EF4-FFF2-40B4-BE49-F238E27FC236}">
                    <a16:creationId xmlns:a16="http://schemas.microsoft.com/office/drawing/2014/main" id="{2E3C2A2E-DC2C-4A54-961E-FF8698DE4EE6}"/>
                  </a:ext>
                </a:extLst>
              </p:cNvPr>
              <p:cNvSpPr txBox="1"/>
              <p:nvPr/>
            </p:nvSpPr>
            <p:spPr>
              <a:xfrm>
                <a:off x="5021458" y="3804604"/>
                <a:ext cx="4122542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RS" b="1" dirty="0">
                    <a:solidFill>
                      <a:schemeClr val="accent5">
                        <a:lumMod val="75000"/>
                      </a:schemeClr>
                    </a:solidFill>
                  </a:rPr>
                  <a:t>Површина правоугаоника је</a:t>
                </a:r>
                <a:r>
                  <a:rPr lang="en-US" sz="2000" b="1" dirty="0">
                    <a:solidFill>
                      <a:srgbClr val="FA8150"/>
                    </a:solidFill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Cyrl-R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𝟓𝟔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sr-Cyrl-RS" b="1" dirty="0">
                    <a:solidFill>
                      <a:schemeClr val="accent5">
                        <a:lumMod val="75000"/>
                      </a:schemeClr>
                    </a:solidFill>
                  </a:rPr>
                  <a:t> . </a:t>
                </a:r>
                <a:endParaRPr lang="sr-Latn-RS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" name="Okvir za tekst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E3C2A2E-DC2C-4A54-961E-FF8698DE4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458" y="3804604"/>
                <a:ext cx="4122542" cy="407099"/>
              </a:xfrm>
              <a:prstGeom prst="rect">
                <a:avLst/>
              </a:prstGeom>
              <a:blipFill>
                <a:blip r:embed="rId4"/>
                <a:stretch>
                  <a:fillRect l="-1331" b="-22388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xmlns="" id="{37DE7C86-56EB-4BD4-8FC1-F68C39BED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1C8C0-E878-4C12-BB69-BFA632E7FC59}" type="datetime1">
              <a:rPr lang="fr-FR" smtClean="0"/>
              <a:pPr/>
              <a:t>27/01/2021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88599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/>
      <p:bldP spid="24" grpId="0"/>
      <p:bldP spid="35" grpId="0"/>
      <p:bldP spid="36" grpId="0"/>
      <p:bldP spid="37" grpId="0"/>
      <p:bldP spid="38" grpId="0"/>
      <p:bldP spid="4" grpId="0"/>
      <p:bldP spid="7" grpId="0"/>
      <p:bldP spid="26" grpId="0" animBg="1"/>
      <p:bldP spid="28" grpId="0"/>
      <p:bldP spid="29" grpId="0"/>
      <p:bldP spid="39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xmlns="" id="{DBD3F7E0-ADC8-46F9-900D-F55C5E008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9752" y="4842610"/>
            <a:ext cx="4040088" cy="273844"/>
          </a:xfrm>
        </p:spPr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5" name="Pravougaonik 4">
            <a:extLst>
              <a:ext uri="{FF2B5EF4-FFF2-40B4-BE49-F238E27FC236}">
                <a16:creationId xmlns:a16="http://schemas.microsoft.com/office/drawing/2014/main" xmlns="" id="{692ECB45-654A-4BCF-977E-77395A022216}"/>
              </a:ext>
            </a:extLst>
          </p:cNvPr>
          <p:cNvSpPr/>
          <p:nvPr/>
        </p:nvSpPr>
        <p:spPr>
          <a:xfrm>
            <a:off x="-36459" y="-235857"/>
            <a:ext cx="3269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sr-Cyrl-R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ЗАДАТАК</a:t>
            </a:r>
            <a:endParaRPr lang="sr-Latn-R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cxnSp>
        <p:nvCxnSpPr>
          <p:cNvPr id="9" name="Prava linija spajanja 8">
            <a:extLst>
              <a:ext uri="{FF2B5EF4-FFF2-40B4-BE49-F238E27FC236}">
                <a16:creationId xmlns:a16="http://schemas.microsoft.com/office/drawing/2014/main" xmlns="" id="{EBA658AB-2741-4C5E-B215-CD7D7F49A455}"/>
              </a:ext>
            </a:extLst>
          </p:cNvPr>
          <p:cNvCxnSpPr/>
          <p:nvPr/>
        </p:nvCxnSpPr>
        <p:spPr>
          <a:xfrm>
            <a:off x="3059832" y="1275606"/>
            <a:ext cx="0" cy="151216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Prava linija spajanja 9">
            <a:extLst>
              <a:ext uri="{FF2B5EF4-FFF2-40B4-BE49-F238E27FC236}">
                <a16:creationId xmlns:a16="http://schemas.microsoft.com/office/drawing/2014/main" xmlns="" id="{2266C07F-29B6-4299-ADA3-1942A701A4D0}"/>
              </a:ext>
            </a:extLst>
          </p:cNvPr>
          <p:cNvCxnSpPr>
            <a:cxnSpLocks/>
          </p:cNvCxnSpPr>
          <p:nvPr/>
        </p:nvCxnSpPr>
        <p:spPr>
          <a:xfrm flipH="1">
            <a:off x="3059832" y="2787774"/>
            <a:ext cx="237626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Prava linija spajanja 16">
            <a:extLst>
              <a:ext uri="{FF2B5EF4-FFF2-40B4-BE49-F238E27FC236}">
                <a16:creationId xmlns:a16="http://schemas.microsoft.com/office/drawing/2014/main" xmlns="" id="{97CF339E-8502-4AD9-BB04-23DCBEB6B001}"/>
              </a:ext>
            </a:extLst>
          </p:cNvPr>
          <p:cNvCxnSpPr/>
          <p:nvPr/>
        </p:nvCxnSpPr>
        <p:spPr>
          <a:xfrm>
            <a:off x="5436096" y="1275606"/>
            <a:ext cx="0" cy="151216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Prava linija spajanja 17">
            <a:extLst>
              <a:ext uri="{FF2B5EF4-FFF2-40B4-BE49-F238E27FC236}">
                <a16:creationId xmlns:a16="http://schemas.microsoft.com/office/drawing/2014/main" xmlns="" id="{51A81625-9D98-4B3B-84F2-0E0EBA7B385C}"/>
              </a:ext>
            </a:extLst>
          </p:cNvPr>
          <p:cNvCxnSpPr>
            <a:cxnSpLocks/>
          </p:cNvCxnSpPr>
          <p:nvPr/>
        </p:nvCxnSpPr>
        <p:spPr>
          <a:xfrm flipH="1">
            <a:off x="3059832" y="1275606"/>
            <a:ext cx="237626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Pravougaonik 20">
            <a:extLst>
              <a:ext uri="{FF2B5EF4-FFF2-40B4-BE49-F238E27FC236}">
                <a16:creationId xmlns:a16="http://schemas.microsoft.com/office/drawing/2014/main" xmlns="" id="{09CBCDC8-7345-4D10-B456-AFCC1128A73F}"/>
              </a:ext>
            </a:extLst>
          </p:cNvPr>
          <p:cNvSpPr/>
          <p:nvPr/>
        </p:nvSpPr>
        <p:spPr>
          <a:xfrm flipH="1">
            <a:off x="2932893" y="2754513"/>
            <a:ext cx="151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</a:t>
            </a:r>
            <a:endParaRPr lang="sr-Latn-R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Pravougaonik 21">
            <a:extLst>
              <a:ext uri="{FF2B5EF4-FFF2-40B4-BE49-F238E27FC236}">
                <a16:creationId xmlns:a16="http://schemas.microsoft.com/office/drawing/2014/main" xmlns="" id="{6ACE9419-E02C-40F6-B94D-E454BAE098F8}"/>
              </a:ext>
            </a:extLst>
          </p:cNvPr>
          <p:cNvSpPr/>
          <p:nvPr/>
        </p:nvSpPr>
        <p:spPr>
          <a:xfrm flipH="1">
            <a:off x="5563035" y="2754513"/>
            <a:ext cx="2109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endParaRPr lang="sr-Latn-R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Pravougaonik 22">
            <a:extLst>
              <a:ext uri="{FF2B5EF4-FFF2-40B4-BE49-F238E27FC236}">
                <a16:creationId xmlns:a16="http://schemas.microsoft.com/office/drawing/2014/main" xmlns="" id="{15D13A4E-BFAC-47C7-9FE1-B2EE2F4B5B55}"/>
              </a:ext>
            </a:extLst>
          </p:cNvPr>
          <p:cNvSpPr/>
          <p:nvPr/>
        </p:nvSpPr>
        <p:spPr>
          <a:xfrm flipH="1">
            <a:off x="5492845" y="629655"/>
            <a:ext cx="3512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endParaRPr lang="sr-Latn-R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Pravougaonik 23">
            <a:extLst>
              <a:ext uri="{FF2B5EF4-FFF2-40B4-BE49-F238E27FC236}">
                <a16:creationId xmlns:a16="http://schemas.microsoft.com/office/drawing/2014/main" xmlns="" id="{7CA12747-6365-4B9D-B27E-CD0933953396}"/>
              </a:ext>
            </a:extLst>
          </p:cNvPr>
          <p:cNvSpPr/>
          <p:nvPr/>
        </p:nvSpPr>
        <p:spPr>
          <a:xfrm flipH="1">
            <a:off x="2530317" y="901772"/>
            <a:ext cx="3772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</a:t>
            </a:r>
            <a:endParaRPr lang="sr-Latn-R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4" name="Slika 33">
            <a:extLst>
              <a:ext uri="{FF2B5EF4-FFF2-40B4-BE49-F238E27FC236}">
                <a16:creationId xmlns:a16="http://schemas.microsoft.com/office/drawing/2014/main" xmlns="" id="{958F3931-A9E4-4DE3-A360-986D4977F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8605" y="3318399"/>
            <a:ext cx="3011184" cy="1693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Pravougaonik 34">
            <a:extLst>
              <a:ext uri="{FF2B5EF4-FFF2-40B4-BE49-F238E27FC236}">
                <a16:creationId xmlns:a16="http://schemas.microsoft.com/office/drawing/2014/main" xmlns="" id="{E3F89D6A-4345-411B-BADB-D7A0122B4D36}"/>
              </a:ext>
            </a:extLst>
          </p:cNvPr>
          <p:cNvSpPr/>
          <p:nvPr/>
        </p:nvSpPr>
        <p:spPr>
          <a:xfrm>
            <a:off x="4094007" y="2816160"/>
            <a:ext cx="3321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</a:t>
            </a:r>
            <a:endParaRPr lang="sr-Latn-R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6" name="Pravougaonik 35">
            <a:extLst>
              <a:ext uri="{FF2B5EF4-FFF2-40B4-BE49-F238E27FC236}">
                <a16:creationId xmlns:a16="http://schemas.microsoft.com/office/drawing/2014/main" xmlns="" id="{451EA3C0-28E5-4E5C-9078-45C28B01F297}"/>
              </a:ext>
            </a:extLst>
          </p:cNvPr>
          <p:cNvSpPr/>
          <p:nvPr/>
        </p:nvSpPr>
        <p:spPr>
          <a:xfrm>
            <a:off x="3909590" y="829413"/>
            <a:ext cx="3321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</a:t>
            </a:r>
            <a:endParaRPr lang="sr-Latn-R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7" name="Pravougaonik 36">
            <a:extLst>
              <a:ext uri="{FF2B5EF4-FFF2-40B4-BE49-F238E27FC236}">
                <a16:creationId xmlns:a16="http://schemas.microsoft.com/office/drawing/2014/main" xmlns="" id="{FD9E6054-5874-434D-9075-401033C27768}"/>
              </a:ext>
            </a:extLst>
          </p:cNvPr>
          <p:cNvSpPr/>
          <p:nvPr/>
        </p:nvSpPr>
        <p:spPr>
          <a:xfrm>
            <a:off x="2667424" y="1864250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</a:t>
            </a:r>
            <a:endParaRPr lang="sr-Latn-R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8" name="Pravougaonik 37">
            <a:extLst>
              <a:ext uri="{FF2B5EF4-FFF2-40B4-BE49-F238E27FC236}">
                <a16:creationId xmlns:a16="http://schemas.microsoft.com/office/drawing/2014/main" xmlns="" id="{8D4B9B64-A81A-42C9-8516-C8A40BBD0B2C}"/>
              </a:ext>
            </a:extLst>
          </p:cNvPr>
          <p:cNvSpPr/>
          <p:nvPr/>
        </p:nvSpPr>
        <p:spPr>
          <a:xfrm>
            <a:off x="5428457" y="1830772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</a:t>
            </a:r>
            <a:endParaRPr lang="sr-Latn-R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Pravougaonik 3">
                <a:extLst>
                  <a:ext uri="{FF2B5EF4-FFF2-40B4-BE49-F238E27FC236}">
                    <a16:creationId xmlns:a16="http://schemas.microsoft.com/office/drawing/2014/main" id="{DA4A84E4-5171-4E96-8B5D-DE9F6944EAB6}"/>
                  </a:ext>
                </a:extLst>
              </p:cNvPr>
              <p:cNvSpPr/>
              <p:nvPr/>
            </p:nvSpPr>
            <p:spPr>
              <a:xfrm>
                <a:off x="3419875" y="61084"/>
                <a:ext cx="5904646" cy="9610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dirty="0">
                    <a:solidFill>
                      <a:srgbClr val="00B050"/>
                    </a:solidFill>
                  </a:rPr>
                  <a:t>Израчунај колика је дужина странице </a:t>
                </a:r>
                <a:r>
                  <a:rPr lang="ru-RU" b="1" dirty="0">
                    <a:solidFill>
                      <a:srgbClr val="FF0000"/>
                    </a:solidFill>
                  </a:rPr>
                  <a:t>а</a:t>
                </a:r>
                <a:r>
                  <a:rPr lang="ru-RU" b="1" dirty="0">
                    <a:solidFill>
                      <a:srgbClr val="00B050"/>
                    </a:solidFill>
                  </a:rPr>
                  <a:t> на правоугаонику ако је његова површина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Cyrl-R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b="1" dirty="0">
                    <a:solidFill>
                      <a:srgbClr val="00B050"/>
                    </a:solidFill>
                  </a:rPr>
                  <a:t>, а страница </a:t>
                </a:r>
                <a:r>
                  <a:rPr lang="en-US" b="1" dirty="0">
                    <a:solidFill>
                      <a:srgbClr val="FF0000"/>
                    </a:solidFill>
                  </a:rPr>
                  <a:t>b</a:t>
                </a:r>
                <a:r>
                  <a:rPr lang="ru-RU" b="1" dirty="0">
                    <a:solidFill>
                      <a:srgbClr val="FF0000"/>
                    </a:solidFill>
                  </a:rPr>
                  <a:t/>
                </a:r>
                <a:r>
                  <a:rPr lang="ru-RU" b="1" dirty="0">
                    <a:solidFill>
                      <a:srgbClr val="00B050"/>
                    </a:solidFill>
                  </a:rPr>
                  <a:t>9</a:t>
                </a:r>
                <a:r>
                  <a:rPr lang="en-US" b="1" dirty="0">
                    <a:solidFill>
                      <a:srgbClr val="00B050"/>
                    </a:solidFill>
                  </a:rPr>
                  <a:t>cm</a:t>
                </a:r>
                <a:r>
                  <a:rPr lang="ru-RU" b="1" dirty="0">
                    <a:solidFill>
                      <a:srgbClr val="00B05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4" name="Pravougaonik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A4A84E4-5171-4E96-8B5D-DE9F6944EA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5" y="61084"/>
                <a:ext cx="5904646" cy="961097"/>
              </a:xfrm>
              <a:prstGeom prst="rect">
                <a:avLst/>
              </a:prstGeom>
              <a:blipFill>
                <a:blip r:embed="rId3"/>
                <a:stretch>
                  <a:fillRect l="-826" t="-3165" b="-8861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Okvir za tekst 5">
                <a:extLst>
                  <a:ext uri="{FF2B5EF4-FFF2-40B4-BE49-F238E27FC236}">
                    <a16:creationId xmlns:a16="http://schemas.microsoft.com/office/drawing/2014/main" id="{6DBC9092-31B0-4BEE-8C65-C28CEA76EBA3}"/>
                  </a:ext>
                </a:extLst>
              </p:cNvPr>
              <p:cNvSpPr txBox="1"/>
              <p:nvPr/>
            </p:nvSpPr>
            <p:spPr>
              <a:xfrm>
                <a:off x="6039248" y="2153569"/>
                <a:ext cx="27939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A81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sr-Cyrl-RS" sz="2000" b="1" dirty="0">
                    <a:solidFill>
                      <a:srgbClr val="FA81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FA81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0" smtClean="0">
                            <a:solidFill>
                              <a:srgbClr val="FA81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𝟐𝟕</m:t>
                        </m:r>
                        <m:r>
                          <a:rPr lang="en-US" sz="2000" b="1" i="0">
                            <a:solidFill>
                              <a:srgbClr val="FA81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sz="2000" b="1" i="0">
                            <a:solidFill>
                              <a:srgbClr val="FA81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sr-Cyrl-RS" sz="2400" b="1" dirty="0">
                    <a:solidFill>
                      <a:srgbClr val="FA81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r>
                  <a:rPr lang="en-US" sz="2400" b="1" dirty="0">
                    <a:solidFill>
                      <a:srgbClr val="FA81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:r>
                  <a:rPr lang="en-US" sz="2000" b="1" dirty="0">
                    <a:solidFill>
                      <a:srgbClr val="FA81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9</a:t>
                </a:r>
                <a:r>
                  <a:rPr lang="sr-Latn-RS" sz="2000" b="1" dirty="0">
                    <a:solidFill>
                      <a:srgbClr val="FA81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cm</a:t>
                </a:r>
                <a:endParaRPr lang="sr-Cyrl-RS" sz="2000" b="1" dirty="0">
                  <a:solidFill>
                    <a:srgbClr val="FA815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Okvir za tekst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DBC9092-31B0-4BEE-8C65-C28CEA76E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248" y="2153569"/>
                <a:ext cx="2793974" cy="461665"/>
              </a:xfrm>
              <a:prstGeom prst="rect">
                <a:avLst/>
              </a:prstGeom>
              <a:blipFill>
                <a:blip r:embed="rId4"/>
                <a:stretch>
                  <a:fillRect l="-2402" t="-10526" b="-28947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Pravougaonik 6">
                <a:extLst>
                  <a:ext uri="{FF2B5EF4-FFF2-40B4-BE49-F238E27FC236}">
                    <a16:creationId xmlns:a16="http://schemas.microsoft.com/office/drawing/2014/main" id="{D402677E-5D45-4B05-B996-288618535951}"/>
                  </a:ext>
                </a:extLst>
              </p:cNvPr>
              <p:cNvSpPr/>
              <p:nvPr/>
            </p:nvSpPr>
            <p:spPr>
              <a:xfrm>
                <a:off x="6060942" y="1891532"/>
                <a:ext cx="2043573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FA81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0" smtClean="0">
                            <a:solidFill>
                              <a:srgbClr val="FA81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𝟐𝟕</m:t>
                        </m:r>
                        <m:r>
                          <a:rPr lang="en-US" sz="2000" b="1" i="0">
                            <a:solidFill>
                              <a:srgbClr val="FA81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sz="2000" b="1" i="0">
                            <a:solidFill>
                              <a:srgbClr val="FA81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sr-Cyrl-RS" sz="2000" b="1" dirty="0">
                    <a:solidFill>
                      <a:srgbClr val="FA81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:r>
                  <a:rPr lang="sr-Latn-RS" sz="2000" b="1" dirty="0">
                    <a:solidFill>
                      <a:srgbClr val="FA81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sz="2000" b="1" dirty="0">
                    <a:solidFill>
                      <a:srgbClr val="FA81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• </a:t>
                </a:r>
                <a:r>
                  <a:rPr lang="en-US" sz="2000" dirty="0">
                    <a:solidFill>
                      <a:srgbClr val="FA81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9cm</a:t>
                </a:r>
                <a:endParaRPr lang="sr-Cyrl-RS" sz="2000" dirty="0">
                  <a:solidFill>
                    <a:srgbClr val="FA815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Pravougaonik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402677E-5D45-4B05-B996-2886185359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0942" y="1891532"/>
                <a:ext cx="2043573" cy="407099"/>
              </a:xfrm>
              <a:prstGeom prst="rect">
                <a:avLst/>
              </a:prstGeom>
              <a:blipFill>
                <a:blip r:embed="rId5"/>
                <a:stretch>
                  <a:fillRect t="-5970" r="-2090" b="-25373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kvir za tekst 25">
            <a:extLst>
              <a:ext uri="{FF2B5EF4-FFF2-40B4-BE49-F238E27FC236}">
                <a16:creationId xmlns:a16="http://schemas.microsoft.com/office/drawing/2014/main" xmlns="" id="{2DC7B4CF-826B-4D84-BA05-E7472F456EB6}"/>
              </a:ext>
            </a:extLst>
          </p:cNvPr>
          <p:cNvSpPr txBox="1"/>
          <p:nvPr/>
        </p:nvSpPr>
        <p:spPr>
          <a:xfrm>
            <a:off x="6038172" y="2488436"/>
            <a:ext cx="2322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A81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sr-Cyrl-RS" sz="2000" b="1" dirty="0">
                <a:solidFill>
                  <a:srgbClr val="FA81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</a:t>
            </a:r>
            <a:r>
              <a:rPr lang="en-US" sz="2000" b="1" dirty="0">
                <a:solidFill>
                  <a:srgbClr val="FA81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3cm </a:t>
            </a:r>
            <a:endParaRPr lang="sr-Cyrl-RS" sz="2000" b="1" dirty="0">
              <a:solidFill>
                <a:srgbClr val="FA815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8" name="Pravougaonik 27">
            <a:extLst>
              <a:ext uri="{FF2B5EF4-FFF2-40B4-BE49-F238E27FC236}">
                <a16:creationId xmlns:a16="http://schemas.microsoft.com/office/drawing/2014/main" xmlns="" id="{F2C76AA4-33B8-4FEF-B424-39C4AD43E15B}"/>
              </a:ext>
            </a:extLst>
          </p:cNvPr>
          <p:cNvSpPr/>
          <p:nvPr/>
        </p:nvSpPr>
        <p:spPr>
          <a:xfrm>
            <a:off x="6091855" y="873228"/>
            <a:ext cx="615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sr-Cyrl-RS" sz="2000" b="1" dirty="0">
                <a:solidFill>
                  <a:schemeClr val="accent6">
                    <a:lumMod val="50000"/>
                  </a:schemeClr>
                </a:solidFill>
              </a:rPr>
              <a:t> =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sr-Cyrl-R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" name="Pravougaonik 28">
            <a:extLst>
              <a:ext uri="{FF2B5EF4-FFF2-40B4-BE49-F238E27FC236}">
                <a16:creationId xmlns:a16="http://schemas.microsoft.com/office/drawing/2014/main" xmlns="" id="{460573B3-B15D-49C9-84F3-C3E65EEA2A34}"/>
              </a:ext>
            </a:extLst>
          </p:cNvPr>
          <p:cNvSpPr/>
          <p:nvPr/>
        </p:nvSpPr>
        <p:spPr>
          <a:xfrm>
            <a:off x="6082155" y="1137561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b</a:t>
            </a:r>
            <a:r>
              <a:rPr lang="sr-Cyrl-RS" sz="2000" b="1" dirty="0">
                <a:solidFill>
                  <a:schemeClr val="accent6">
                    <a:lumMod val="50000"/>
                  </a:schemeClr>
                </a:solidFill>
              </a:rPr>
              <a:t> =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9</a:t>
            </a:r>
            <a:r>
              <a:rPr lang="sr-Latn-RS" sz="2000" b="1" i="1" dirty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</a:rPr>
              <a:t>m</a:t>
            </a:r>
            <a:endParaRPr lang="sr-Cyrl-RS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Pravougaonik 38">
                <a:extLst>
                  <a:ext uri="{FF2B5EF4-FFF2-40B4-BE49-F238E27FC236}">
                    <a16:creationId xmlns:a16="http://schemas.microsoft.com/office/drawing/2014/main" id="{81186B9F-8A6B-4E59-A389-A00617BA34AF}"/>
                  </a:ext>
                </a:extLst>
              </p:cNvPr>
              <p:cNvSpPr/>
              <p:nvPr/>
            </p:nvSpPr>
            <p:spPr>
              <a:xfrm>
                <a:off x="6091855" y="1445311"/>
                <a:ext cx="1415196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r-Latn-RS" sz="2000" b="1" dirty="0">
                    <a:solidFill>
                      <a:schemeClr val="accent6">
                        <a:lumMod val="50000"/>
                      </a:schemeClr>
                    </a:solidFill>
                  </a:rPr>
                  <a:t>P</a:t>
                </a:r>
                <a:r>
                  <a:rPr lang="sr-Cyrl-RS" sz="2000" b="1" dirty="0">
                    <a:solidFill>
                      <a:schemeClr val="accent6">
                        <a:lumMod val="50000"/>
                      </a:schemeClr>
                    </a:solidFill>
                  </a:rPr>
                  <a:t> =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1D6F5B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1D6F5B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  <m:r>
                          <a:rPr lang="en-US" sz="2000" b="1" i="1">
                            <a:solidFill>
                              <a:srgbClr val="1D6F5B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1D6F5B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sr-Cyrl-RS" b="1" dirty="0">
                    <a:solidFill>
                      <a:srgbClr val="1D6F5B"/>
                    </a:solidFill>
                  </a:rPr>
                  <a:t/>
                </a:r>
                <a:endParaRPr lang="sr-Cyrl-RS" sz="20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9" name="Pravougaonik 3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1186B9F-8A6B-4E59-A389-A00617BA34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1855" y="1445311"/>
                <a:ext cx="1415196" cy="407099"/>
              </a:xfrm>
              <a:prstGeom prst="rect">
                <a:avLst/>
              </a:prstGeom>
              <a:blipFill>
                <a:blip r:embed="rId6"/>
                <a:stretch>
                  <a:fillRect l="-4310" t="-4478" b="-26866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kvir za tekst 7">
            <a:extLst>
              <a:ext uri="{FF2B5EF4-FFF2-40B4-BE49-F238E27FC236}">
                <a16:creationId xmlns:a16="http://schemas.microsoft.com/office/drawing/2014/main" xmlns="" id="{2E3C2A2E-DC2C-4A54-961E-FF8698DE4EE6}"/>
              </a:ext>
            </a:extLst>
          </p:cNvPr>
          <p:cNvSpPr txBox="1"/>
          <p:nvPr/>
        </p:nvSpPr>
        <p:spPr>
          <a:xfrm>
            <a:off x="5021458" y="3804604"/>
            <a:ext cx="4122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chemeClr val="accent5">
                    <a:lumMod val="75000"/>
                  </a:schemeClr>
                </a:solidFill>
              </a:rPr>
              <a:t>Дужина странице а је 3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cm</a:t>
            </a:r>
            <a:r>
              <a:rPr lang="sr-Cyrl-RS" b="1" dirty="0">
                <a:solidFill>
                  <a:schemeClr val="accent5">
                    <a:lumMod val="75000"/>
                  </a:schemeClr>
                </a:solidFill>
              </a:rPr>
              <a:t> . </a:t>
            </a:r>
            <a:endParaRPr lang="sr-Latn-R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xmlns="" id="{EDFA6329-D77E-40FB-8701-D20F0B689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914C-C1FF-4CEC-A780-29EA73E47689}" type="datetime1">
              <a:rPr lang="fr-FR" smtClean="0"/>
              <a:pPr/>
              <a:t>27/01/2021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29030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/>
      <p:bldP spid="24" grpId="0"/>
      <p:bldP spid="35" grpId="0"/>
      <p:bldP spid="36" grpId="0"/>
      <p:bldP spid="37" grpId="0"/>
      <p:bldP spid="38" grpId="0"/>
      <p:bldP spid="4" grpId="0" animBg="1"/>
      <p:bldP spid="7" grpId="0" animBg="1"/>
      <p:bldP spid="26" grpId="0"/>
      <p:bldP spid="28" grpId="0"/>
      <p:bldP spid="29" grpId="0"/>
      <p:bldP spid="39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ugaonik 8">
            <a:extLst>
              <a:ext uri="{FF2B5EF4-FFF2-40B4-BE49-F238E27FC236}">
                <a16:creationId xmlns:a16="http://schemas.microsoft.com/office/drawing/2014/main" xmlns="" id="{F1518964-6B02-40B2-8C92-2822B2152C9D}"/>
              </a:ext>
            </a:extLst>
          </p:cNvPr>
          <p:cNvSpPr/>
          <p:nvPr/>
        </p:nvSpPr>
        <p:spPr>
          <a:xfrm>
            <a:off x="971600" y="627534"/>
            <a:ext cx="7560840" cy="5040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sr-Cyrl-R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ПОВРШИНА ПРАВОУГАОНИКА</a:t>
            </a:r>
            <a:endParaRPr lang="sr-Latn-R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0" name="Čuvar mesta za podnožje 9">
            <a:extLst>
              <a:ext uri="{FF2B5EF4-FFF2-40B4-BE49-F238E27FC236}">
                <a16:creationId xmlns:a16="http://schemas.microsoft.com/office/drawing/2014/main" xmlns="" id="{69A993AF-8E08-40C9-8CF7-E7BDB723D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7959" y="4767263"/>
            <a:ext cx="3968080" cy="273844"/>
          </a:xfrm>
        </p:spPr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xmlns="" id="{4554D8A1-8722-429C-BEDC-A299FE35C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9F71-98C6-4F5D-B3DD-FFF4E7AC1BDD}" type="datetime1">
              <a:rPr lang="fr-FR" smtClean="0"/>
              <a:pPr/>
              <a:t>27/01/2021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03296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ugaonik 8">
            <a:extLst>
              <a:ext uri="{FF2B5EF4-FFF2-40B4-BE49-F238E27FC236}">
                <a16:creationId xmlns:a16="http://schemas.microsoft.com/office/drawing/2014/main" xmlns="" id="{F1518964-6B02-40B2-8C92-2822B2152C9D}"/>
              </a:ext>
            </a:extLst>
          </p:cNvPr>
          <p:cNvSpPr/>
          <p:nvPr/>
        </p:nvSpPr>
        <p:spPr>
          <a:xfrm>
            <a:off x="251520" y="195486"/>
            <a:ext cx="3240360" cy="7200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sr-Cyrl-R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Научићете:</a:t>
            </a:r>
            <a:endParaRPr lang="sr-Latn-R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0" name="Čuvar mesta za podnožje 9">
            <a:extLst>
              <a:ext uri="{FF2B5EF4-FFF2-40B4-BE49-F238E27FC236}">
                <a16:creationId xmlns:a16="http://schemas.microsoft.com/office/drawing/2014/main" xmlns="" id="{69A993AF-8E08-40C9-8CF7-E7BDB723D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7959" y="4767263"/>
            <a:ext cx="3968080" cy="273844"/>
          </a:xfrm>
        </p:spPr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2" name="Okvir za tekst 1">
            <a:extLst>
              <a:ext uri="{FF2B5EF4-FFF2-40B4-BE49-F238E27FC236}">
                <a16:creationId xmlns:a16="http://schemas.microsoft.com/office/drawing/2014/main" xmlns="" id="{0C074019-236B-4A73-A057-110D19B6660C}"/>
              </a:ext>
            </a:extLst>
          </p:cNvPr>
          <p:cNvSpPr txBox="1"/>
          <p:nvPr/>
        </p:nvSpPr>
        <p:spPr>
          <a:xfrm>
            <a:off x="3923928" y="352569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--да израчунате површину  правоугаоника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CCAB5B16-F74C-494A-8EB0-7408B01DC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5999" y="672724"/>
            <a:ext cx="2286000" cy="228600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A973361F-F614-4096-A6A8-02975A3338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8856" y="674950"/>
            <a:ext cx="2865219" cy="2148914"/>
          </a:xfrm>
          <a:prstGeom prst="rect">
            <a:avLst/>
          </a:prstGeom>
        </p:spPr>
      </p:pic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xmlns="" id="{AB7CD7E4-C949-43BA-B9CA-32AFD1F2A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D6E1-E146-4A0B-8813-C3E91A6D69E7}" type="datetime1">
              <a:rPr lang="fr-FR" smtClean="0"/>
              <a:pPr/>
              <a:t>27/01/2021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2815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xmlns="" id="{A4517179-AD2C-4DB2-83CB-9ECCDE1FD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11760" y="4803998"/>
            <a:ext cx="3945501" cy="273844"/>
          </a:xfrm>
        </p:spPr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DA027822-510C-4E47-9EB3-5124DD51E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528" y="3147814"/>
            <a:ext cx="2286000" cy="2286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657B3A87-FD64-43D8-8152-EDA59F6CAA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9701" y="3121108"/>
            <a:ext cx="2286000" cy="2286000"/>
          </a:xfrm>
          <a:prstGeom prst="rect">
            <a:avLst/>
          </a:prstGeom>
        </p:spPr>
      </p:pic>
      <p:sp>
        <p:nvSpPr>
          <p:cNvPr id="9" name="Okvir za tekst 8">
            <a:extLst>
              <a:ext uri="{FF2B5EF4-FFF2-40B4-BE49-F238E27FC236}">
                <a16:creationId xmlns:a16="http://schemas.microsoft.com/office/drawing/2014/main" xmlns="" id="{4B3A310E-9281-430F-A962-E216D15EBAD5}"/>
              </a:ext>
            </a:extLst>
          </p:cNvPr>
          <p:cNvSpPr txBox="1"/>
          <p:nvPr/>
        </p:nvSpPr>
        <p:spPr>
          <a:xfrm>
            <a:off x="377280" y="538356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О квадрату и правоугаонику смо већ учили раније. </a:t>
            </a:r>
            <a:endParaRPr lang="sr-Latn-RS" dirty="0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DEB9E2E4-F987-4B0A-8DD8-17270AEFF2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0176" y="1481111"/>
            <a:ext cx="4762500" cy="2676525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4BFF8342-60D0-483A-B7D3-8D28DA6F8D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1564568"/>
            <a:ext cx="639515" cy="639515"/>
          </a:xfrm>
          <a:prstGeom prst="rect">
            <a:avLst/>
          </a:prstGeom>
        </p:spPr>
      </p:pic>
      <p:sp>
        <p:nvSpPr>
          <p:cNvPr id="15" name="Okvir za tekst 14">
            <a:extLst>
              <a:ext uri="{FF2B5EF4-FFF2-40B4-BE49-F238E27FC236}">
                <a16:creationId xmlns:a16="http://schemas.microsoft.com/office/drawing/2014/main" xmlns="" id="{2B0F6FD5-4C9A-49A7-8C0F-F3E9DB2BE0B4}"/>
              </a:ext>
            </a:extLst>
          </p:cNvPr>
          <p:cNvSpPr txBox="1"/>
          <p:nvPr/>
        </p:nvSpPr>
        <p:spPr>
          <a:xfrm>
            <a:off x="377280" y="1707654"/>
            <a:ext cx="1495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Погледај слику.</a:t>
            </a:r>
            <a:endParaRPr lang="sr-Latn-RS" dirty="0"/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xmlns="" id="{BA1B9D68-9C77-4564-9372-7E11A6AFF3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3196" y="1958421"/>
            <a:ext cx="1224136" cy="918102"/>
          </a:xfrm>
          <a:prstGeom prst="rect">
            <a:avLst/>
          </a:prstGeom>
          <a:ln>
            <a:noFill/>
          </a:ln>
        </p:spPr>
      </p:pic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xmlns="" id="{6D0A672B-21DD-4975-AD36-B0D1CA911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9E0A-804B-4B94-AE87-B82EE7F75077}" type="datetime1">
              <a:rPr lang="fr-FR" smtClean="0"/>
              <a:pPr/>
              <a:t>27/01/2021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84697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xmlns="" id="{DBD3F7E0-ADC8-46F9-900D-F55C5E008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9752" y="4842610"/>
            <a:ext cx="4040088" cy="273844"/>
          </a:xfrm>
        </p:spPr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5" name="Pravougaonik 4">
            <a:extLst>
              <a:ext uri="{FF2B5EF4-FFF2-40B4-BE49-F238E27FC236}">
                <a16:creationId xmlns:a16="http://schemas.microsoft.com/office/drawing/2014/main" xmlns="" id="{692ECB45-654A-4BCF-977E-77395A022216}"/>
              </a:ext>
            </a:extLst>
          </p:cNvPr>
          <p:cNvSpPr/>
          <p:nvPr/>
        </p:nvSpPr>
        <p:spPr>
          <a:xfrm>
            <a:off x="251520" y="-14518"/>
            <a:ext cx="3269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sr-Cyrl-R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ПРАВОУГАОНИК</a:t>
            </a:r>
            <a:endParaRPr lang="sr-Latn-R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cxnSp>
        <p:nvCxnSpPr>
          <p:cNvPr id="9" name="Prava linija spajanja 8">
            <a:extLst>
              <a:ext uri="{FF2B5EF4-FFF2-40B4-BE49-F238E27FC236}">
                <a16:creationId xmlns:a16="http://schemas.microsoft.com/office/drawing/2014/main" xmlns="" id="{EBA658AB-2741-4C5E-B215-CD7D7F49A455}"/>
              </a:ext>
            </a:extLst>
          </p:cNvPr>
          <p:cNvCxnSpPr/>
          <p:nvPr/>
        </p:nvCxnSpPr>
        <p:spPr>
          <a:xfrm>
            <a:off x="3059832" y="1275606"/>
            <a:ext cx="0" cy="151216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Prava linija spajanja 9">
            <a:extLst>
              <a:ext uri="{FF2B5EF4-FFF2-40B4-BE49-F238E27FC236}">
                <a16:creationId xmlns:a16="http://schemas.microsoft.com/office/drawing/2014/main" xmlns="" id="{2266C07F-29B6-4299-ADA3-1942A701A4D0}"/>
              </a:ext>
            </a:extLst>
          </p:cNvPr>
          <p:cNvCxnSpPr>
            <a:cxnSpLocks/>
          </p:cNvCxnSpPr>
          <p:nvPr/>
        </p:nvCxnSpPr>
        <p:spPr>
          <a:xfrm flipH="1">
            <a:off x="3059832" y="2787774"/>
            <a:ext cx="237626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Prava linija spajanja 16">
            <a:extLst>
              <a:ext uri="{FF2B5EF4-FFF2-40B4-BE49-F238E27FC236}">
                <a16:creationId xmlns:a16="http://schemas.microsoft.com/office/drawing/2014/main" xmlns="" id="{97CF339E-8502-4AD9-BB04-23DCBEB6B001}"/>
              </a:ext>
            </a:extLst>
          </p:cNvPr>
          <p:cNvCxnSpPr/>
          <p:nvPr/>
        </p:nvCxnSpPr>
        <p:spPr>
          <a:xfrm>
            <a:off x="5436096" y="1275606"/>
            <a:ext cx="0" cy="151216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Prava linija spajanja 17">
            <a:extLst>
              <a:ext uri="{FF2B5EF4-FFF2-40B4-BE49-F238E27FC236}">
                <a16:creationId xmlns:a16="http://schemas.microsoft.com/office/drawing/2014/main" xmlns="" id="{51A81625-9D98-4B3B-84F2-0E0EBA7B385C}"/>
              </a:ext>
            </a:extLst>
          </p:cNvPr>
          <p:cNvCxnSpPr>
            <a:cxnSpLocks/>
          </p:cNvCxnSpPr>
          <p:nvPr/>
        </p:nvCxnSpPr>
        <p:spPr>
          <a:xfrm flipH="1">
            <a:off x="3059832" y="1275606"/>
            <a:ext cx="237626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Pravougaonik 20">
            <a:extLst>
              <a:ext uri="{FF2B5EF4-FFF2-40B4-BE49-F238E27FC236}">
                <a16:creationId xmlns:a16="http://schemas.microsoft.com/office/drawing/2014/main" xmlns="" id="{09CBCDC8-7345-4D10-B456-AFCC1128A73F}"/>
              </a:ext>
            </a:extLst>
          </p:cNvPr>
          <p:cNvSpPr/>
          <p:nvPr/>
        </p:nvSpPr>
        <p:spPr>
          <a:xfrm flipH="1">
            <a:off x="2932893" y="2754513"/>
            <a:ext cx="151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</a:t>
            </a:r>
            <a:endParaRPr lang="sr-Latn-R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Pravougaonik 21">
            <a:extLst>
              <a:ext uri="{FF2B5EF4-FFF2-40B4-BE49-F238E27FC236}">
                <a16:creationId xmlns:a16="http://schemas.microsoft.com/office/drawing/2014/main" xmlns="" id="{6ACE9419-E02C-40F6-B94D-E454BAE098F8}"/>
              </a:ext>
            </a:extLst>
          </p:cNvPr>
          <p:cNvSpPr/>
          <p:nvPr/>
        </p:nvSpPr>
        <p:spPr>
          <a:xfrm flipH="1">
            <a:off x="5563035" y="2754513"/>
            <a:ext cx="2109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endParaRPr lang="sr-Latn-R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Pravougaonik 22">
            <a:extLst>
              <a:ext uri="{FF2B5EF4-FFF2-40B4-BE49-F238E27FC236}">
                <a16:creationId xmlns:a16="http://schemas.microsoft.com/office/drawing/2014/main" xmlns="" id="{15D13A4E-BFAC-47C7-9FE1-B2EE2F4B5B55}"/>
              </a:ext>
            </a:extLst>
          </p:cNvPr>
          <p:cNvSpPr/>
          <p:nvPr/>
        </p:nvSpPr>
        <p:spPr>
          <a:xfrm flipH="1">
            <a:off x="5492845" y="629655"/>
            <a:ext cx="3512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endParaRPr lang="sr-Latn-R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Pravougaonik 23">
            <a:extLst>
              <a:ext uri="{FF2B5EF4-FFF2-40B4-BE49-F238E27FC236}">
                <a16:creationId xmlns:a16="http://schemas.microsoft.com/office/drawing/2014/main" xmlns="" id="{7CA12747-6365-4B9D-B27E-CD0933953396}"/>
              </a:ext>
            </a:extLst>
          </p:cNvPr>
          <p:cNvSpPr/>
          <p:nvPr/>
        </p:nvSpPr>
        <p:spPr>
          <a:xfrm flipH="1">
            <a:off x="2530317" y="901772"/>
            <a:ext cx="3772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</a:t>
            </a:r>
            <a:endParaRPr lang="sr-Latn-R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Okvir za tekst 24">
            <a:extLst>
              <a:ext uri="{FF2B5EF4-FFF2-40B4-BE49-F238E27FC236}">
                <a16:creationId xmlns:a16="http://schemas.microsoft.com/office/drawing/2014/main" xmlns="" id="{6C3BE1A2-78E0-4617-992E-A3616FE7BEB7}"/>
              </a:ext>
            </a:extLst>
          </p:cNvPr>
          <p:cNvSpPr txBox="1"/>
          <p:nvPr/>
        </p:nvSpPr>
        <p:spPr>
          <a:xfrm>
            <a:off x="4219600" y="161413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chemeClr val="accent3">
                    <a:lumMod val="50000"/>
                  </a:schemeClr>
                </a:solidFill>
              </a:rPr>
              <a:t>Четвороугао чија су сва 4 угла права назива се ПРАВОУГАОНИК.</a:t>
            </a:r>
            <a:endParaRPr lang="sr-Latn-R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Okvir za tekst 25">
            <a:extLst>
              <a:ext uri="{FF2B5EF4-FFF2-40B4-BE49-F238E27FC236}">
                <a16:creationId xmlns:a16="http://schemas.microsoft.com/office/drawing/2014/main" xmlns="" id="{78BBBE51-7C96-4595-B7A7-7D5A7374B04A}"/>
              </a:ext>
            </a:extLst>
          </p:cNvPr>
          <p:cNvSpPr txBox="1"/>
          <p:nvPr/>
        </p:nvSpPr>
        <p:spPr>
          <a:xfrm>
            <a:off x="6013470" y="1189701"/>
            <a:ext cx="297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accent3">
                    <a:lumMod val="50000"/>
                  </a:schemeClr>
                </a:solidFill>
              </a:rPr>
              <a:t>Правоугаоник има </a:t>
            </a:r>
            <a:r>
              <a:rPr lang="sr-Cyrl-RS" dirty="0">
                <a:solidFill>
                  <a:schemeClr val="accent5">
                    <a:lumMod val="75000"/>
                  </a:schemeClr>
                </a:solidFill>
              </a:rPr>
              <a:t>два пара </a:t>
            </a:r>
            <a:r>
              <a:rPr lang="sr-Cyrl-RS" dirty="0">
                <a:solidFill>
                  <a:schemeClr val="accent3">
                    <a:lumMod val="50000"/>
                  </a:schemeClr>
                </a:solidFill>
              </a:rPr>
              <a:t>НАСПРАМНИХ страница!</a:t>
            </a:r>
            <a:endParaRPr lang="sr-Latn-R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7" name="Okvir za tekst 26">
            <a:extLst>
              <a:ext uri="{FF2B5EF4-FFF2-40B4-BE49-F238E27FC236}">
                <a16:creationId xmlns:a16="http://schemas.microsoft.com/office/drawing/2014/main" xmlns="" id="{440C7D74-22EE-478C-9257-9636FE492580}"/>
              </a:ext>
            </a:extLst>
          </p:cNvPr>
          <p:cNvSpPr txBox="1"/>
          <p:nvPr/>
        </p:nvSpPr>
        <p:spPr>
          <a:xfrm>
            <a:off x="6012160" y="2571750"/>
            <a:ext cx="2736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Наспрамне странице су: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AB </a:t>
            </a:r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CD , BC </a:t>
            </a:r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и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DA</a:t>
            </a:r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sr-Latn-R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Okvir za tekst 27">
            <a:extLst>
              <a:ext uri="{FF2B5EF4-FFF2-40B4-BE49-F238E27FC236}">
                <a16:creationId xmlns:a16="http://schemas.microsoft.com/office/drawing/2014/main" xmlns="" id="{F3083588-D3BB-4DC7-A3DF-5F25CA7F7A30}"/>
              </a:ext>
            </a:extLst>
          </p:cNvPr>
          <p:cNvSpPr txBox="1"/>
          <p:nvPr/>
        </p:nvSpPr>
        <p:spPr>
          <a:xfrm>
            <a:off x="1907704" y="3677843"/>
            <a:ext cx="6984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accent6">
                    <a:lumMod val="50000"/>
                  </a:schemeClr>
                </a:solidFill>
              </a:rPr>
              <a:t>Странице које имају заједничко теме називају се СУСЕДНЕ странице.</a:t>
            </a:r>
          </a:p>
          <a:p>
            <a:r>
              <a:rPr lang="sr-Cyrl-RS" dirty="0">
                <a:solidFill>
                  <a:schemeClr val="accent6">
                    <a:lumMod val="75000"/>
                  </a:schemeClr>
                </a:solidFill>
              </a:rPr>
              <a:t>Суседне станице су: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AB</a:t>
            </a:r>
            <a:r>
              <a:rPr lang="sr-Cyrl-RS" dirty="0">
                <a:solidFill>
                  <a:schemeClr val="accent6">
                    <a:lumMod val="75000"/>
                  </a:schemeClr>
                </a:solidFill>
              </a:rPr>
              <a:t> и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BC, BC</a:t>
            </a:r>
            <a:r>
              <a:rPr lang="sr-Cyrl-RS" dirty="0">
                <a:solidFill>
                  <a:schemeClr val="accent6">
                    <a:lumMod val="75000"/>
                  </a:schemeClr>
                </a:solidFill>
              </a:rPr>
              <a:t> и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CD, CD</a:t>
            </a:r>
            <a:r>
              <a:rPr lang="sr-Cyrl-RS" dirty="0">
                <a:solidFill>
                  <a:schemeClr val="accent6">
                    <a:lumMod val="75000"/>
                  </a:schemeClr>
                </a:solidFill>
              </a:rPr>
              <a:t> и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DA, DA</a:t>
            </a:r>
            <a:r>
              <a:rPr lang="sr-Cyrl-RS" dirty="0">
                <a:solidFill>
                  <a:schemeClr val="accent6">
                    <a:lumMod val="75000"/>
                  </a:schemeClr>
                </a:solidFill>
              </a:rPr>
              <a:t> и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AB.</a:t>
            </a:r>
            <a:endParaRPr lang="sr-Latn-R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4" name="Slika 33">
            <a:extLst>
              <a:ext uri="{FF2B5EF4-FFF2-40B4-BE49-F238E27FC236}">
                <a16:creationId xmlns:a16="http://schemas.microsoft.com/office/drawing/2014/main" xmlns="" id="{958F3931-A9E4-4DE3-A360-986D4977F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43761" y="2095082"/>
            <a:ext cx="3011184" cy="1693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Pravougaonik 34">
            <a:extLst>
              <a:ext uri="{FF2B5EF4-FFF2-40B4-BE49-F238E27FC236}">
                <a16:creationId xmlns:a16="http://schemas.microsoft.com/office/drawing/2014/main" xmlns="" id="{E3F89D6A-4345-411B-BADB-D7A0122B4D36}"/>
              </a:ext>
            </a:extLst>
          </p:cNvPr>
          <p:cNvSpPr/>
          <p:nvPr/>
        </p:nvSpPr>
        <p:spPr>
          <a:xfrm>
            <a:off x="4094007" y="2816160"/>
            <a:ext cx="3321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</a:t>
            </a:r>
            <a:endParaRPr lang="sr-Latn-R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6" name="Pravougaonik 35">
            <a:extLst>
              <a:ext uri="{FF2B5EF4-FFF2-40B4-BE49-F238E27FC236}">
                <a16:creationId xmlns:a16="http://schemas.microsoft.com/office/drawing/2014/main" xmlns="" id="{451EA3C0-28E5-4E5C-9078-45C28B01F297}"/>
              </a:ext>
            </a:extLst>
          </p:cNvPr>
          <p:cNvSpPr/>
          <p:nvPr/>
        </p:nvSpPr>
        <p:spPr>
          <a:xfrm>
            <a:off x="3909590" y="829413"/>
            <a:ext cx="3321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</a:t>
            </a:r>
            <a:endParaRPr lang="sr-Latn-R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7" name="Pravougaonik 36">
            <a:extLst>
              <a:ext uri="{FF2B5EF4-FFF2-40B4-BE49-F238E27FC236}">
                <a16:creationId xmlns:a16="http://schemas.microsoft.com/office/drawing/2014/main" xmlns="" id="{FD9E6054-5874-434D-9075-401033C27768}"/>
              </a:ext>
            </a:extLst>
          </p:cNvPr>
          <p:cNvSpPr/>
          <p:nvPr/>
        </p:nvSpPr>
        <p:spPr>
          <a:xfrm>
            <a:off x="2667424" y="1864250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</a:t>
            </a:r>
            <a:endParaRPr lang="sr-Latn-R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8" name="Pravougaonik 37">
            <a:extLst>
              <a:ext uri="{FF2B5EF4-FFF2-40B4-BE49-F238E27FC236}">
                <a16:creationId xmlns:a16="http://schemas.microsoft.com/office/drawing/2014/main" xmlns="" id="{8D4B9B64-A81A-42C9-8516-C8A40BBD0B2C}"/>
              </a:ext>
            </a:extLst>
          </p:cNvPr>
          <p:cNvSpPr/>
          <p:nvPr/>
        </p:nvSpPr>
        <p:spPr>
          <a:xfrm>
            <a:off x="5428457" y="1830772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</a:t>
            </a:r>
            <a:endParaRPr lang="sr-Latn-R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9" name="Okvir za tekst 38">
            <a:extLst>
              <a:ext uri="{FF2B5EF4-FFF2-40B4-BE49-F238E27FC236}">
                <a16:creationId xmlns:a16="http://schemas.microsoft.com/office/drawing/2014/main" xmlns="" id="{E5586EE5-EB3C-497C-9D27-145D845ECD07}"/>
              </a:ext>
            </a:extLst>
          </p:cNvPr>
          <p:cNvSpPr txBox="1"/>
          <p:nvPr/>
        </p:nvSpPr>
        <p:spPr>
          <a:xfrm>
            <a:off x="5979384" y="1894823"/>
            <a:ext cx="3412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accent5"/>
                </a:solidFill>
              </a:rPr>
              <a:t>Станице обележавамо малим словима латинице.</a:t>
            </a:r>
            <a:endParaRPr lang="sr-Latn-RS" dirty="0">
              <a:solidFill>
                <a:schemeClr val="accent5"/>
              </a:solidFill>
            </a:endParaRPr>
          </a:p>
        </p:txBody>
      </p:sp>
      <p:sp>
        <p:nvSpPr>
          <p:cNvPr id="29" name="Pravougaonik 28">
            <a:extLst>
              <a:ext uri="{FF2B5EF4-FFF2-40B4-BE49-F238E27FC236}">
                <a16:creationId xmlns:a16="http://schemas.microsoft.com/office/drawing/2014/main" xmlns="" id="{F0FB78A9-4E7E-401D-95D6-044D37E9BC41}"/>
              </a:ext>
            </a:extLst>
          </p:cNvPr>
          <p:cNvSpPr/>
          <p:nvPr/>
        </p:nvSpPr>
        <p:spPr>
          <a:xfrm>
            <a:off x="156832" y="1427248"/>
            <a:ext cx="2564070" cy="70634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sr-Cyrl-R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ДА СЕ ПОДСЕТИМО</a:t>
            </a:r>
            <a:endParaRPr lang="sr-Latn-R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xmlns="" id="{84CF54B7-69EC-4BE5-B2AD-82F71FD94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9562-426D-4F92-9B4D-2630CDD157E5}" type="datetime1">
              <a:rPr lang="fr-FR" smtClean="0"/>
              <a:pPr/>
              <a:t>27/01/2021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18026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/>
      <p:bldP spid="24" grpId="0"/>
      <p:bldP spid="26" grpId="0"/>
      <p:bldP spid="27" grpId="0"/>
      <p:bldP spid="35" grpId="0"/>
      <p:bldP spid="36" grpId="0"/>
      <p:bldP spid="37" grpId="0"/>
      <p:bldP spid="38" grpId="0"/>
      <p:bldP spid="39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xmlns="" id="{DBD3F7E0-ADC8-46F9-900D-F55C5E008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9752" y="4842610"/>
            <a:ext cx="4040088" cy="27384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Дупало Мирјана ОШ "Краљ Петар II  Карађорђевић"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ravougaonik 4">
            <a:extLst>
              <a:ext uri="{FF2B5EF4-FFF2-40B4-BE49-F238E27FC236}">
                <a16:creationId xmlns:a16="http://schemas.microsoft.com/office/drawing/2014/main" xmlns="" id="{692ECB45-654A-4BCF-977E-77395A022216}"/>
              </a:ext>
            </a:extLst>
          </p:cNvPr>
          <p:cNvSpPr/>
          <p:nvPr/>
        </p:nvSpPr>
        <p:spPr>
          <a:xfrm>
            <a:off x="-361618" y="-289605"/>
            <a:ext cx="3269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5400" b="1" i="0" u="none" strike="noStrike" kern="1200" cap="none" spc="50" normalizeH="0" baseline="0" noProof="0" dirty="0">
                <a:ln w="9525" cmpd="sng">
                  <a:solidFill>
                    <a:srgbClr val="FA754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A7541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ОБИМ</a:t>
            </a:r>
            <a:endParaRPr kumimoji="0" lang="sr-Latn-RS" sz="5400" b="1" i="0" u="none" strike="noStrike" kern="1200" cap="none" spc="50" normalizeH="0" baseline="0" noProof="0" dirty="0">
              <a:ln w="9525" cmpd="sng">
                <a:solidFill>
                  <a:srgbClr val="FA754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FA7541"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Prava linija spajanja 8">
            <a:extLst>
              <a:ext uri="{FF2B5EF4-FFF2-40B4-BE49-F238E27FC236}">
                <a16:creationId xmlns:a16="http://schemas.microsoft.com/office/drawing/2014/main" xmlns="" id="{EBA658AB-2741-4C5E-B215-CD7D7F49A455}"/>
              </a:ext>
            </a:extLst>
          </p:cNvPr>
          <p:cNvCxnSpPr/>
          <p:nvPr/>
        </p:nvCxnSpPr>
        <p:spPr>
          <a:xfrm>
            <a:off x="3059832" y="1275606"/>
            <a:ext cx="0" cy="151216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Prava linija spajanja 9">
            <a:extLst>
              <a:ext uri="{FF2B5EF4-FFF2-40B4-BE49-F238E27FC236}">
                <a16:creationId xmlns:a16="http://schemas.microsoft.com/office/drawing/2014/main" xmlns="" id="{2266C07F-29B6-4299-ADA3-1942A701A4D0}"/>
              </a:ext>
            </a:extLst>
          </p:cNvPr>
          <p:cNvCxnSpPr>
            <a:cxnSpLocks/>
          </p:cNvCxnSpPr>
          <p:nvPr/>
        </p:nvCxnSpPr>
        <p:spPr>
          <a:xfrm flipH="1">
            <a:off x="3059832" y="2787774"/>
            <a:ext cx="237626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Prava linija spajanja 16">
            <a:extLst>
              <a:ext uri="{FF2B5EF4-FFF2-40B4-BE49-F238E27FC236}">
                <a16:creationId xmlns:a16="http://schemas.microsoft.com/office/drawing/2014/main" xmlns="" id="{97CF339E-8502-4AD9-BB04-23DCBEB6B001}"/>
              </a:ext>
            </a:extLst>
          </p:cNvPr>
          <p:cNvCxnSpPr/>
          <p:nvPr/>
        </p:nvCxnSpPr>
        <p:spPr>
          <a:xfrm>
            <a:off x="5436096" y="1275606"/>
            <a:ext cx="0" cy="151216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Prava linija spajanja 17">
            <a:extLst>
              <a:ext uri="{FF2B5EF4-FFF2-40B4-BE49-F238E27FC236}">
                <a16:creationId xmlns:a16="http://schemas.microsoft.com/office/drawing/2014/main" xmlns="" id="{51A81625-9D98-4B3B-84F2-0E0EBA7B385C}"/>
              </a:ext>
            </a:extLst>
          </p:cNvPr>
          <p:cNvCxnSpPr>
            <a:cxnSpLocks/>
          </p:cNvCxnSpPr>
          <p:nvPr/>
        </p:nvCxnSpPr>
        <p:spPr>
          <a:xfrm flipH="1">
            <a:off x="3059832" y="1275606"/>
            <a:ext cx="237626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Pravougaonik 20">
            <a:extLst>
              <a:ext uri="{FF2B5EF4-FFF2-40B4-BE49-F238E27FC236}">
                <a16:creationId xmlns:a16="http://schemas.microsoft.com/office/drawing/2014/main" xmlns="" id="{09CBCDC8-7345-4D10-B456-AFCC1128A73F}"/>
              </a:ext>
            </a:extLst>
          </p:cNvPr>
          <p:cNvSpPr/>
          <p:nvPr/>
        </p:nvSpPr>
        <p:spPr>
          <a:xfrm flipH="1">
            <a:off x="2932893" y="2754513"/>
            <a:ext cx="151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5400" b="0" i="0" u="none" strike="noStrike" kern="1200" cap="none" spc="0" normalizeH="0" baseline="0" noProof="0" dirty="0">
                <a:ln w="0"/>
                <a:solidFill>
                  <a:srgbClr val="FA754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А</a:t>
            </a:r>
            <a:endParaRPr kumimoji="0" lang="sr-Latn-RS" sz="5400" b="0" i="0" u="none" strike="noStrike" kern="1200" cap="none" spc="0" normalizeH="0" baseline="0" noProof="0" dirty="0">
              <a:ln w="0"/>
              <a:solidFill>
                <a:srgbClr val="FA754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Pravougaonik 21">
            <a:extLst>
              <a:ext uri="{FF2B5EF4-FFF2-40B4-BE49-F238E27FC236}">
                <a16:creationId xmlns:a16="http://schemas.microsoft.com/office/drawing/2014/main" xmlns="" id="{6ACE9419-E02C-40F6-B94D-E454BAE098F8}"/>
              </a:ext>
            </a:extLst>
          </p:cNvPr>
          <p:cNvSpPr/>
          <p:nvPr/>
        </p:nvSpPr>
        <p:spPr>
          <a:xfrm flipH="1">
            <a:off x="5563035" y="2754513"/>
            <a:ext cx="2109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A754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sr-Latn-RS" sz="5400" b="0" i="0" u="none" strike="noStrike" kern="1200" cap="none" spc="0" normalizeH="0" baseline="0" noProof="0" dirty="0">
              <a:ln w="0"/>
              <a:solidFill>
                <a:srgbClr val="FA754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Pravougaonik 22">
            <a:extLst>
              <a:ext uri="{FF2B5EF4-FFF2-40B4-BE49-F238E27FC236}">
                <a16:creationId xmlns:a16="http://schemas.microsoft.com/office/drawing/2014/main" xmlns="" id="{15D13A4E-BFAC-47C7-9FE1-B2EE2F4B5B55}"/>
              </a:ext>
            </a:extLst>
          </p:cNvPr>
          <p:cNvSpPr/>
          <p:nvPr/>
        </p:nvSpPr>
        <p:spPr>
          <a:xfrm flipH="1">
            <a:off x="5492845" y="629655"/>
            <a:ext cx="3512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A754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</a:t>
            </a:r>
            <a:endParaRPr kumimoji="0" lang="sr-Latn-RS" sz="5400" b="0" i="0" u="none" strike="noStrike" kern="1200" cap="none" spc="0" normalizeH="0" baseline="0" noProof="0" dirty="0">
              <a:ln w="0"/>
              <a:solidFill>
                <a:srgbClr val="FA754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Pravougaonik 23">
            <a:extLst>
              <a:ext uri="{FF2B5EF4-FFF2-40B4-BE49-F238E27FC236}">
                <a16:creationId xmlns:a16="http://schemas.microsoft.com/office/drawing/2014/main" xmlns="" id="{7CA12747-6365-4B9D-B27E-CD0933953396}"/>
              </a:ext>
            </a:extLst>
          </p:cNvPr>
          <p:cNvSpPr/>
          <p:nvPr/>
        </p:nvSpPr>
        <p:spPr>
          <a:xfrm flipH="1">
            <a:off x="2530317" y="901772"/>
            <a:ext cx="3772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A754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</a:t>
            </a:r>
            <a:endParaRPr kumimoji="0" lang="sr-Latn-RS" sz="5400" b="0" i="0" u="none" strike="noStrike" kern="1200" cap="none" spc="0" normalizeH="0" baseline="0" noProof="0" dirty="0">
              <a:ln w="0"/>
              <a:solidFill>
                <a:srgbClr val="FA754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4" name="Slika 33">
            <a:extLst>
              <a:ext uri="{FF2B5EF4-FFF2-40B4-BE49-F238E27FC236}">
                <a16:creationId xmlns:a16="http://schemas.microsoft.com/office/drawing/2014/main" xmlns="" id="{958F3931-A9E4-4DE3-A360-986D4977F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43761" y="2095082"/>
            <a:ext cx="3011184" cy="1693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Pravougaonik 34">
            <a:extLst>
              <a:ext uri="{FF2B5EF4-FFF2-40B4-BE49-F238E27FC236}">
                <a16:creationId xmlns:a16="http://schemas.microsoft.com/office/drawing/2014/main" xmlns="" id="{E3F89D6A-4345-411B-BADB-D7A0122B4D36}"/>
              </a:ext>
            </a:extLst>
          </p:cNvPr>
          <p:cNvSpPr/>
          <p:nvPr/>
        </p:nvSpPr>
        <p:spPr>
          <a:xfrm>
            <a:off x="4094007" y="2816160"/>
            <a:ext cx="3321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ED5463">
                        <a:lumMod val="50000"/>
                      </a:srgbClr>
                    </a:gs>
                    <a:gs pos="50000">
                      <a:srgbClr val="ED5463"/>
                    </a:gs>
                    <a:gs pos="100000">
                      <a:srgbClr val="ED546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sr-Latn-RS" sz="2400" b="0" i="0" u="none" strike="noStrike" kern="1200" cap="none" spc="0" normalizeH="0" baseline="0" noProof="0" dirty="0">
              <a:ln w="0"/>
              <a:gradFill>
                <a:gsLst>
                  <a:gs pos="0">
                    <a:srgbClr val="ED5463">
                      <a:lumMod val="50000"/>
                    </a:srgbClr>
                  </a:gs>
                  <a:gs pos="50000">
                    <a:srgbClr val="ED5463"/>
                  </a:gs>
                  <a:gs pos="100000">
                    <a:srgbClr val="ED5463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Pravougaonik 35">
            <a:extLst>
              <a:ext uri="{FF2B5EF4-FFF2-40B4-BE49-F238E27FC236}">
                <a16:creationId xmlns:a16="http://schemas.microsoft.com/office/drawing/2014/main" xmlns="" id="{451EA3C0-28E5-4E5C-9078-45C28B01F297}"/>
              </a:ext>
            </a:extLst>
          </p:cNvPr>
          <p:cNvSpPr/>
          <p:nvPr/>
        </p:nvSpPr>
        <p:spPr>
          <a:xfrm>
            <a:off x="3909590" y="829413"/>
            <a:ext cx="3321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ED5463">
                        <a:lumMod val="50000"/>
                      </a:srgbClr>
                    </a:gs>
                    <a:gs pos="50000">
                      <a:srgbClr val="ED5463"/>
                    </a:gs>
                    <a:gs pos="100000">
                      <a:srgbClr val="ED546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sr-Latn-RS" sz="2400" b="0" i="0" u="none" strike="noStrike" kern="1200" cap="none" spc="0" normalizeH="0" baseline="0" noProof="0" dirty="0">
              <a:ln w="0"/>
              <a:gradFill>
                <a:gsLst>
                  <a:gs pos="0">
                    <a:srgbClr val="ED5463">
                      <a:lumMod val="50000"/>
                    </a:srgbClr>
                  </a:gs>
                  <a:gs pos="50000">
                    <a:srgbClr val="ED5463"/>
                  </a:gs>
                  <a:gs pos="100000">
                    <a:srgbClr val="ED5463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Pravougaonik 36">
            <a:extLst>
              <a:ext uri="{FF2B5EF4-FFF2-40B4-BE49-F238E27FC236}">
                <a16:creationId xmlns:a16="http://schemas.microsoft.com/office/drawing/2014/main" xmlns="" id="{FD9E6054-5874-434D-9075-401033C27768}"/>
              </a:ext>
            </a:extLst>
          </p:cNvPr>
          <p:cNvSpPr/>
          <p:nvPr/>
        </p:nvSpPr>
        <p:spPr>
          <a:xfrm>
            <a:off x="2667424" y="1864250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ED5463">
                        <a:lumMod val="50000"/>
                      </a:srgbClr>
                    </a:gs>
                    <a:gs pos="50000">
                      <a:srgbClr val="ED5463"/>
                    </a:gs>
                    <a:gs pos="100000">
                      <a:srgbClr val="ED546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sr-Latn-RS" sz="2400" b="0" i="0" u="none" strike="noStrike" kern="1200" cap="none" spc="0" normalizeH="0" baseline="0" noProof="0" dirty="0">
              <a:ln w="0"/>
              <a:gradFill>
                <a:gsLst>
                  <a:gs pos="0">
                    <a:srgbClr val="ED5463">
                      <a:lumMod val="50000"/>
                    </a:srgbClr>
                  </a:gs>
                  <a:gs pos="50000">
                    <a:srgbClr val="ED5463"/>
                  </a:gs>
                  <a:gs pos="100000">
                    <a:srgbClr val="ED5463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Pravougaonik 37">
            <a:extLst>
              <a:ext uri="{FF2B5EF4-FFF2-40B4-BE49-F238E27FC236}">
                <a16:creationId xmlns:a16="http://schemas.microsoft.com/office/drawing/2014/main" xmlns="" id="{8D4B9B64-A81A-42C9-8516-C8A40BBD0B2C}"/>
              </a:ext>
            </a:extLst>
          </p:cNvPr>
          <p:cNvSpPr/>
          <p:nvPr/>
        </p:nvSpPr>
        <p:spPr>
          <a:xfrm>
            <a:off x="5428457" y="1830772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ED5463">
                        <a:lumMod val="50000"/>
                      </a:srgbClr>
                    </a:gs>
                    <a:gs pos="50000">
                      <a:srgbClr val="ED5463"/>
                    </a:gs>
                    <a:gs pos="100000">
                      <a:srgbClr val="ED546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sr-Latn-RS" sz="2400" b="0" i="0" u="none" strike="noStrike" kern="1200" cap="none" spc="0" normalizeH="0" baseline="0" noProof="0" dirty="0">
              <a:ln w="0"/>
              <a:gradFill>
                <a:gsLst>
                  <a:gs pos="0">
                    <a:srgbClr val="ED5463">
                      <a:lumMod val="50000"/>
                    </a:srgbClr>
                  </a:gs>
                  <a:gs pos="50000">
                    <a:srgbClr val="ED5463"/>
                  </a:gs>
                  <a:gs pos="100000">
                    <a:srgbClr val="ED5463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Pravougaonik 29">
            <a:extLst>
              <a:ext uri="{FF2B5EF4-FFF2-40B4-BE49-F238E27FC236}">
                <a16:creationId xmlns:a16="http://schemas.microsoft.com/office/drawing/2014/main" xmlns="" id="{75A197A6-741F-4BCA-8CC0-0477D67F1C80}"/>
              </a:ext>
            </a:extLst>
          </p:cNvPr>
          <p:cNvSpPr/>
          <p:nvPr/>
        </p:nvSpPr>
        <p:spPr>
          <a:xfrm>
            <a:off x="5243775" y="-91932"/>
            <a:ext cx="3269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5400" b="1" i="0" u="none" strike="noStrike" kern="1200" cap="none" spc="50" normalizeH="0" baseline="0" noProof="0" dirty="0">
                <a:ln w="9525" cmpd="sng">
                  <a:solidFill>
                    <a:srgbClr val="FA754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A7541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ПРАВОУГАОНИКА</a:t>
            </a:r>
            <a:endParaRPr kumimoji="0" lang="sr-Latn-RS" sz="5400" b="1" i="0" u="none" strike="noStrike" kern="1200" cap="none" spc="50" normalizeH="0" baseline="0" noProof="0" dirty="0">
              <a:ln w="9525" cmpd="sng">
                <a:solidFill>
                  <a:srgbClr val="FA754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FA7541"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kvir za tekst 30">
            <a:extLst>
              <a:ext uri="{FF2B5EF4-FFF2-40B4-BE49-F238E27FC236}">
                <a16:creationId xmlns:a16="http://schemas.microsoft.com/office/drawing/2014/main" xmlns="" id="{DB73A9DF-4B8C-4FBA-A7B1-8E8D6503F8D6}"/>
              </a:ext>
            </a:extLst>
          </p:cNvPr>
          <p:cNvSpPr txBox="1"/>
          <p:nvPr/>
        </p:nvSpPr>
        <p:spPr>
          <a:xfrm>
            <a:off x="5905109" y="1192464"/>
            <a:ext cx="3985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Шта је обим правоугаоника?</a:t>
            </a:r>
            <a:endParaRPr kumimoji="0" lang="sr-Latn-R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Pravougaonik 2">
            <a:extLst>
              <a:ext uri="{FF2B5EF4-FFF2-40B4-BE49-F238E27FC236}">
                <a16:creationId xmlns:a16="http://schemas.microsoft.com/office/drawing/2014/main" xmlns="" id="{91D68A9C-2A84-48F5-B5A6-F96EFCA60DBD}"/>
              </a:ext>
            </a:extLst>
          </p:cNvPr>
          <p:cNvSpPr/>
          <p:nvPr/>
        </p:nvSpPr>
        <p:spPr>
          <a:xfrm>
            <a:off x="6026018" y="1608642"/>
            <a:ext cx="31179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srgbClr val="ED546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Обим правоугаоника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srgbClr val="ED546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r-Cyrl-RS" sz="1800" b="1" i="0" u="sng" strike="noStrike" kern="1200" cap="none" spc="0" normalizeH="0" baseline="0" noProof="0" dirty="0">
                <a:ln>
                  <a:noFill/>
                </a:ln>
                <a:solidFill>
                  <a:srgbClr val="49CFA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је ЗБИР дужина </a:t>
            </a: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srgbClr val="ED546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свих његових страница.</a:t>
            </a:r>
            <a:endParaRPr kumimoji="0" lang="sr-Latn-RS" sz="1800" b="1" i="0" u="none" strike="noStrike" kern="1200" cap="none" spc="0" normalizeH="0" baseline="0" noProof="0" dirty="0">
              <a:ln>
                <a:noFill/>
              </a:ln>
              <a:solidFill>
                <a:srgbClr val="ED546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kvir za tekst 31">
            <a:extLst>
              <a:ext uri="{FF2B5EF4-FFF2-40B4-BE49-F238E27FC236}">
                <a16:creationId xmlns:a16="http://schemas.microsoft.com/office/drawing/2014/main" xmlns="" id="{AC90727B-B76D-457C-8EEB-713EE771DBE7}"/>
              </a:ext>
            </a:extLst>
          </p:cNvPr>
          <p:cNvSpPr txBox="1"/>
          <p:nvPr/>
        </p:nvSpPr>
        <p:spPr>
          <a:xfrm>
            <a:off x="6166915" y="2578818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Обележава се великим словом О. </a:t>
            </a:r>
            <a:endParaRPr kumimoji="0" lang="sr-Latn-R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kvir za tekst 32">
            <a:extLst>
              <a:ext uri="{FF2B5EF4-FFF2-40B4-BE49-F238E27FC236}">
                <a16:creationId xmlns:a16="http://schemas.microsoft.com/office/drawing/2014/main" xmlns="" id="{5E967CBA-A162-4AB2-B264-D43D7F845489}"/>
              </a:ext>
            </a:extLst>
          </p:cNvPr>
          <p:cNvSpPr txBox="1"/>
          <p:nvPr/>
        </p:nvSpPr>
        <p:spPr>
          <a:xfrm>
            <a:off x="6098099" y="3333550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 =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a+a+b+b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kvir za tekst 39">
            <a:extLst>
              <a:ext uri="{FF2B5EF4-FFF2-40B4-BE49-F238E27FC236}">
                <a16:creationId xmlns:a16="http://schemas.microsoft.com/office/drawing/2014/main" xmlns="" id="{111FA249-94EC-46CF-B254-C35CBFAC8A6D}"/>
              </a:ext>
            </a:extLst>
          </p:cNvPr>
          <p:cNvSpPr txBox="1"/>
          <p:nvPr/>
        </p:nvSpPr>
        <p:spPr>
          <a:xfrm>
            <a:off x="4064205" y="3745861"/>
            <a:ext cx="46312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Или краће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srgbClr val="ED5463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 =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5463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2•</a:t>
            </a: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srgbClr val="ED5463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5463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+2•b </a:t>
            </a: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srgbClr val="ED5463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или </a:t>
            </a: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srgbClr val="FA7541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О=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A7541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2•(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A7541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a+b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A7541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srgbClr val="FA7541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000" b="1" i="0" u="none" strike="noStrike" kern="1200" cap="none" spc="0" normalizeH="0" baseline="0" noProof="0" dirty="0">
              <a:ln>
                <a:noFill/>
              </a:ln>
              <a:solidFill>
                <a:srgbClr val="494C4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Pravougaonik 24">
            <a:extLst>
              <a:ext uri="{FF2B5EF4-FFF2-40B4-BE49-F238E27FC236}">
                <a16:creationId xmlns:a16="http://schemas.microsoft.com/office/drawing/2014/main" xmlns="" id="{5D3062C6-C618-4E12-AF95-8BC3C70FFCC5}"/>
              </a:ext>
            </a:extLst>
          </p:cNvPr>
          <p:cNvSpPr/>
          <p:nvPr/>
        </p:nvSpPr>
        <p:spPr>
          <a:xfrm rot="19632787">
            <a:off x="146830" y="1045745"/>
            <a:ext cx="2564070" cy="70634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sr-Cyrl-R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ДА СЕ ПОДСЕТИМО</a:t>
            </a:r>
            <a:endParaRPr lang="sr-Latn-R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1306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/>
      <p:bldP spid="24" grpId="0"/>
      <p:bldP spid="35" grpId="0"/>
      <p:bldP spid="36" grpId="0"/>
      <p:bldP spid="37" grpId="0"/>
      <p:bldP spid="38" grpId="0"/>
      <p:bldP spid="30" grpId="0"/>
      <p:bldP spid="31" grpId="0"/>
      <p:bldP spid="3" grpId="0"/>
      <p:bldP spid="32" grpId="0"/>
      <p:bldP spid="3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jagram toka: obrada 10">
            <a:extLst>
              <a:ext uri="{FF2B5EF4-FFF2-40B4-BE49-F238E27FC236}">
                <a16:creationId xmlns:a16="http://schemas.microsoft.com/office/drawing/2014/main" xmlns="" id="{562E245A-C318-4CA5-8CCD-8A9B711944A6}"/>
              </a:ext>
            </a:extLst>
          </p:cNvPr>
          <p:cNvSpPr/>
          <p:nvPr/>
        </p:nvSpPr>
        <p:spPr>
          <a:xfrm>
            <a:off x="251520" y="2967794"/>
            <a:ext cx="2664296" cy="165618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Dijagram toka: podaci 12">
            <a:extLst>
              <a:ext uri="{FF2B5EF4-FFF2-40B4-BE49-F238E27FC236}">
                <a16:creationId xmlns:a16="http://schemas.microsoft.com/office/drawing/2014/main" xmlns="" id="{FDFE00BB-2F73-444F-8B3D-1652178B2238}"/>
              </a:ext>
            </a:extLst>
          </p:cNvPr>
          <p:cNvSpPr/>
          <p:nvPr/>
        </p:nvSpPr>
        <p:spPr>
          <a:xfrm>
            <a:off x="6530102" y="1851670"/>
            <a:ext cx="2232248" cy="1944216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Dijagram toka: spajanje 14">
            <a:extLst>
              <a:ext uri="{FF2B5EF4-FFF2-40B4-BE49-F238E27FC236}">
                <a16:creationId xmlns:a16="http://schemas.microsoft.com/office/drawing/2014/main" xmlns="" id="{07E6AFEB-63B0-4092-BD1A-5CDDED419416}"/>
              </a:ext>
            </a:extLst>
          </p:cNvPr>
          <p:cNvSpPr/>
          <p:nvPr/>
        </p:nvSpPr>
        <p:spPr>
          <a:xfrm>
            <a:off x="2483768" y="195486"/>
            <a:ext cx="1368152" cy="1440160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Zvezda: sa 7 krakova 16">
            <a:extLst>
              <a:ext uri="{FF2B5EF4-FFF2-40B4-BE49-F238E27FC236}">
                <a16:creationId xmlns:a16="http://schemas.microsoft.com/office/drawing/2014/main" xmlns="" id="{CB00C9D9-E2CD-4933-B0ED-FDFF80DFAB98}"/>
              </a:ext>
            </a:extLst>
          </p:cNvPr>
          <p:cNvSpPr/>
          <p:nvPr/>
        </p:nvSpPr>
        <p:spPr>
          <a:xfrm>
            <a:off x="4067944" y="4041527"/>
            <a:ext cx="1008112" cy="864096"/>
          </a:xfrm>
          <a:prstGeom prst="star7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srgbClr val="494C4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kvir za tekst 18">
            <a:extLst>
              <a:ext uri="{FF2B5EF4-FFF2-40B4-BE49-F238E27FC236}">
                <a16:creationId xmlns:a16="http://schemas.microsoft.com/office/drawing/2014/main" xmlns="" id="{F316F85F-54EC-4F6E-8A06-7CDC5E148D51}"/>
              </a:ext>
            </a:extLst>
          </p:cNvPr>
          <p:cNvSpPr txBox="1"/>
          <p:nvPr/>
        </p:nvSpPr>
        <p:spPr>
          <a:xfrm>
            <a:off x="4211960" y="237877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слици видимо 4  ограничена дела равни обојена различитим бојама.</a:t>
            </a:r>
            <a:endParaRPr kumimoji="0" lang="sr-Latn-R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kvir za tekst 20">
            <a:extLst>
              <a:ext uri="{FF2B5EF4-FFF2-40B4-BE49-F238E27FC236}">
                <a16:creationId xmlns:a16="http://schemas.microsoft.com/office/drawing/2014/main" xmlns="" id="{A4DB858E-8024-4B80-9649-B47FA9D5555A}"/>
              </a:ext>
            </a:extLst>
          </p:cNvPr>
          <p:cNvSpPr txBox="1"/>
          <p:nvPr/>
        </p:nvSpPr>
        <p:spPr>
          <a:xfrm>
            <a:off x="1403648" y="1934711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Ограничене делове равни називамо </a:t>
            </a: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srgbClr val="FA754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ПОВРШИНА.</a:t>
            </a:r>
            <a:endParaRPr kumimoji="0" lang="sr-Latn-R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Čuvar mesta za podnožje 21">
            <a:extLst>
              <a:ext uri="{FF2B5EF4-FFF2-40B4-BE49-F238E27FC236}">
                <a16:creationId xmlns:a16="http://schemas.microsoft.com/office/drawing/2014/main" xmlns="" id="{24E73ADA-5915-4514-904E-D34ECA713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ДУПАЛО МИРЈАНА ОШ" КРАЉ ПЕТАР II КАРАЂОРЂЕВИЋ"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Čuvar mesta za datum 22">
            <a:extLst>
              <a:ext uri="{FF2B5EF4-FFF2-40B4-BE49-F238E27FC236}">
                <a16:creationId xmlns:a16="http://schemas.microsoft.com/office/drawing/2014/main" xmlns="" id="{537F8C8D-CC3E-4AFD-8A7F-C3C85A776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6EFEFD-230F-4BDA-89C1-C83C3EA6267E}" type="datetime5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27-Jan-21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Pravougaonik 9">
            <a:extLst>
              <a:ext uri="{FF2B5EF4-FFF2-40B4-BE49-F238E27FC236}">
                <a16:creationId xmlns:a16="http://schemas.microsoft.com/office/drawing/2014/main" xmlns="" id="{6DB57526-C3C6-4CDF-AD86-463FBB6EB33E}"/>
              </a:ext>
            </a:extLst>
          </p:cNvPr>
          <p:cNvSpPr/>
          <p:nvPr/>
        </p:nvSpPr>
        <p:spPr>
          <a:xfrm rot="19419476">
            <a:off x="-97412" y="441742"/>
            <a:ext cx="2564070" cy="70634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sr-Cyrl-R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ДА СЕ ПОДСЕТИМО</a:t>
            </a:r>
            <a:endParaRPr lang="sr-Latn-R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1327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/>
      <p:bldP spid="21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xmlns="" id="{DBD3F7E0-ADC8-46F9-900D-F55C5E008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9752" y="4842610"/>
            <a:ext cx="4040088" cy="273844"/>
          </a:xfrm>
        </p:spPr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5" name="Pravougaonik 4">
            <a:extLst>
              <a:ext uri="{FF2B5EF4-FFF2-40B4-BE49-F238E27FC236}">
                <a16:creationId xmlns:a16="http://schemas.microsoft.com/office/drawing/2014/main" xmlns="" id="{692ECB45-654A-4BCF-977E-77395A022216}"/>
              </a:ext>
            </a:extLst>
          </p:cNvPr>
          <p:cNvSpPr/>
          <p:nvPr/>
        </p:nvSpPr>
        <p:spPr>
          <a:xfrm>
            <a:off x="623863" y="-119154"/>
            <a:ext cx="3269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sr-Cyrl-R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ПОВРШИНА</a:t>
            </a:r>
            <a:endParaRPr lang="sr-Latn-R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cxnSp>
        <p:nvCxnSpPr>
          <p:cNvPr id="9" name="Prava linija spajanja 8">
            <a:extLst>
              <a:ext uri="{FF2B5EF4-FFF2-40B4-BE49-F238E27FC236}">
                <a16:creationId xmlns:a16="http://schemas.microsoft.com/office/drawing/2014/main" xmlns="" id="{EBA658AB-2741-4C5E-B215-CD7D7F49A455}"/>
              </a:ext>
            </a:extLst>
          </p:cNvPr>
          <p:cNvCxnSpPr/>
          <p:nvPr/>
        </p:nvCxnSpPr>
        <p:spPr>
          <a:xfrm>
            <a:off x="3059832" y="1275606"/>
            <a:ext cx="0" cy="151216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Prava linija spajanja 9">
            <a:extLst>
              <a:ext uri="{FF2B5EF4-FFF2-40B4-BE49-F238E27FC236}">
                <a16:creationId xmlns:a16="http://schemas.microsoft.com/office/drawing/2014/main" xmlns="" id="{2266C07F-29B6-4299-ADA3-1942A701A4D0}"/>
              </a:ext>
            </a:extLst>
          </p:cNvPr>
          <p:cNvCxnSpPr>
            <a:cxnSpLocks/>
          </p:cNvCxnSpPr>
          <p:nvPr/>
        </p:nvCxnSpPr>
        <p:spPr>
          <a:xfrm flipH="1">
            <a:off x="3059832" y="2787774"/>
            <a:ext cx="237626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Prava linija spajanja 16">
            <a:extLst>
              <a:ext uri="{FF2B5EF4-FFF2-40B4-BE49-F238E27FC236}">
                <a16:creationId xmlns:a16="http://schemas.microsoft.com/office/drawing/2014/main" xmlns="" id="{97CF339E-8502-4AD9-BB04-23DCBEB6B001}"/>
              </a:ext>
            </a:extLst>
          </p:cNvPr>
          <p:cNvCxnSpPr/>
          <p:nvPr/>
        </p:nvCxnSpPr>
        <p:spPr>
          <a:xfrm>
            <a:off x="5436096" y="1275606"/>
            <a:ext cx="0" cy="151216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Prava linija spajanja 17">
            <a:extLst>
              <a:ext uri="{FF2B5EF4-FFF2-40B4-BE49-F238E27FC236}">
                <a16:creationId xmlns:a16="http://schemas.microsoft.com/office/drawing/2014/main" xmlns="" id="{51A81625-9D98-4B3B-84F2-0E0EBA7B385C}"/>
              </a:ext>
            </a:extLst>
          </p:cNvPr>
          <p:cNvCxnSpPr>
            <a:cxnSpLocks/>
          </p:cNvCxnSpPr>
          <p:nvPr/>
        </p:nvCxnSpPr>
        <p:spPr>
          <a:xfrm flipH="1">
            <a:off x="3059832" y="1275606"/>
            <a:ext cx="237626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Pravougaonik 20">
            <a:extLst>
              <a:ext uri="{FF2B5EF4-FFF2-40B4-BE49-F238E27FC236}">
                <a16:creationId xmlns:a16="http://schemas.microsoft.com/office/drawing/2014/main" xmlns="" id="{09CBCDC8-7345-4D10-B456-AFCC1128A73F}"/>
              </a:ext>
            </a:extLst>
          </p:cNvPr>
          <p:cNvSpPr/>
          <p:nvPr/>
        </p:nvSpPr>
        <p:spPr>
          <a:xfrm flipH="1">
            <a:off x="2932893" y="2754513"/>
            <a:ext cx="151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</a:t>
            </a:r>
            <a:endParaRPr lang="sr-Latn-R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Pravougaonik 21">
            <a:extLst>
              <a:ext uri="{FF2B5EF4-FFF2-40B4-BE49-F238E27FC236}">
                <a16:creationId xmlns:a16="http://schemas.microsoft.com/office/drawing/2014/main" xmlns="" id="{6ACE9419-E02C-40F6-B94D-E454BAE098F8}"/>
              </a:ext>
            </a:extLst>
          </p:cNvPr>
          <p:cNvSpPr/>
          <p:nvPr/>
        </p:nvSpPr>
        <p:spPr>
          <a:xfrm flipH="1">
            <a:off x="5563035" y="2754513"/>
            <a:ext cx="2109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endParaRPr lang="sr-Latn-R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Pravougaonik 22">
            <a:extLst>
              <a:ext uri="{FF2B5EF4-FFF2-40B4-BE49-F238E27FC236}">
                <a16:creationId xmlns:a16="http://schemas.microsoft.com/office/drawing/2014/main" xmlns="" id="{15D13A4E-BFAC-47C7-9FE1-B2EE2F4B5B55}"/>
              </a:ext>
            </a:extLst>
          </p:cNvPr>
          <p:cNvSpPr/>
          <p:nvPr/>
        </p:nvSpPr>
        <p:spPr>
          <a:xfrm flipH="1">
            <a:off x="5492845" y="629655"/>
            <a:ext cx="3512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endParaRPr lang="sr-Latn-R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Pravougaonik 23">
            <a:extLst>
              <a:ext uri="{FF2B5EF4-FFF2-40B4-BE49-F238E27FC236}">
                <a16:creationId xmlns:a16="http://schemas.microsoft.com/office/drawing/2014/main" xmlns="" id="{7CA12747-6365-4B9D-B27E-CD0933953396}"/>
              </a:ext>
            </a:extLst>
          </p:cNvPr>
          <p:cNvSpPr/>
          <p:nvPr/>
        </p:nvSpPr>
        <p:spPr>
          <a:xfrm flipH="1">
            <a:off x="2530317" y="901772"/>
            <a:ext cx="3772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</a:t>
            </a:r>
            <a:endParaRPr lang="sr-Latn-R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4" name="Slika 33">
            <a:extLst>
              <a:ext uri="{FF2B5EF4-FFF2-40B4-BE49-F238E27FC236}">
                <a16:creationId xmlns:a16="http://schemas.microsoft.com/office/drawing/2014/main" xmlns="" id="{958F3931-A9E4-4DE3-A360-986D4977F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43761" y="2095082"/>
            <a:ext cx="3011184" cy="1693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Pravougaonik 34">
            <a:extLst>
              <a:ext uri="{FF2B5EF4-FFF2-40B4-BE49-F238E27FC236}">
                <a16:creationId xmlns:a16="http://schemas.microsoft.com/office/drawing/2014/main" xmlns="" id="{E3F89D6A-4345-411B-BADB-D7A0122B4D36}"/>
              </a:ext>
            </a:extLst>
          </p:cNvPr>
          <p:cNvSpPr/>
          <p:nvPr/>
        </p:nvSpPr>
        <p:spPr>
          <a:xfrm>
            <a:off x="4094007" y="2816160"/>
            <a:ext cx="3321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</a:t>
            </a:r>
            <a:endParaRPr lang="sr-Latn-R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6" name="Pravougaonik 35">
            <a:extLst>
              <a:ext uri="{FF2B5EF4-FFF2-40B4-BE49-F238E27FC236}">
                <a16:creationId xmlns:a16="http://schemas.microsoft.com/office/drawing/2014/main" xmlns="" id="{451EA3C0-28E5-4E5C-9078-45C28B01F297}"/>
              </a:ext>
            </a:extLst>
          </p:cNvPr>
          <p:cNvSpPr/>
          <p:nvPr/>
        </p:nvSpPr>
        <p:spPr>
          <a:xfrm>
            <a:off x="3909590" y="829413"/>
            <a:ext cx="3321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</a:t>
            </a:r>
            <a:endParaRPr lang="sr-Latn-R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7" name="Pravougaonik 36">
            <a:extLst>
              <a:ext uri="{FF2B5EF4-FFF2-40B4-BE49-F238E27FC236}">
                <a16:creationId xmlns:a16="http://schemas.microsoft.com/office/drawing/2014/main" xmlns="" id="{FD9E6054-5874-434D-9075-401033C27768}"/>
              </a:ext>
            </a:extLst>
          </p:cNvPr>
          <p:cNvSpPr/>
          <p:nvPr/>
        </p:nvSpPr>
        <p:spPr>
          <a:xfrm>
            <a:off x="2667424" y="1864250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</a:t>
            </a:r>
            <a:endParaRPr lang="sr-Latn-R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8" name="Pravougaonik 37">
            <a:extLst>
              <a:ext uri="{FF2B5EF4-FFF2-40B4-BE49-F238E27FC236}">
                <a16:creationId xmlns:a16="http://schemas.microsoft.com/office/drawing/2014/main" xmlns="" id="{8D4B9B64-A81A-42C9-8516-C8A40BBD0B2C}"/>
              </a:ext>
            </a:extLst>
          </p:cNvPr>
          <p:cNvSpPr/>
          <p:nvPr/>
        </p:nvSpPr>
        <p:spPr>
          <a:xfrm>
            <a:off x="5428457" y="1830772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</a:t>
            </a:r>
            <a:endParaRPr lang="sr-Latn-R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0" name="Pravougaonik 29">
            <a:extLst>
              <a:ext uri="{FF2B5EF4-FFF2-40B4-BE49-F238E27FC236}">
                <a16:creationId xmlns:a16="http://schemas.microsoft.com/office/drawing/2014/main" xmlns="" id="{75A197A6-741F-4BCA-8CC0-0477D67F1C80}"/>
              </a:ext>
            </a:extLst>
          </p:cNvPr>
          <p:cNvSpPr/>
          <p:nvPr/>
        </p:nvSpPr>
        <p:spPr>
          <a:xfrm>
            <a:off x="5243775" y="-91932"/>
            <a:ext cx="3269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sr-Cyrl-R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ПРАВОУГАОНИКА</a:t>
            </a:r>
            <a:endParaRPr lang="sr-Latn-R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1" name="Okvir za tekst 30">
            <a:extLst>
              <a:ext uri="{FF2B5EF4-FFF2-40B4-BE49-F238E27FC236}">
                <a16:creationId xmlns:a16="http://schemas.microsoft.com/office/drawing/2014/main" xmlns="" id="{DB73A9DF-4B8C-4FBA-A7B1-8E8D6503F8D6}"/>
              </a:ext>
            </a:extLst>
          </p:cNvPr>
          <p:cNvSpPr txBox="1"/>
          <p:nvPr/>
        </p:nvSpPr>
        <p:spPr>
          <a:xfrm>
            <a:off x="6014528" y="895797"/>
            <a:ext cx="3985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rgbClr val="FF0000"/>
                </a:solidFill>
              </a:rPr>
              <a:t>Како рачунамо површину правоугаоника?</a:t>
            </a:r>
            <a:endParaRPr lang="sr-Latn-RS" b="1" dirty="0">
              <a:solidFill>
                <a:srgbClr val="FF0000"/>
              </a:solidFill>
            </a:endParaRPr>
          </a:p>
        </p:txBody>
      </p:sp>
      <p:sp>
        <p:nvSpPr>
          <p:cNvPr id="3" name="Pravougaonik 2">
            <a:extLst>
              <a:ext uri="{FF2B5EF4-FFF2-40B4-BE49-F238E27FC236}">
                <a16:creationId xmlns:a16="http://schemas.microsoft.com/office/drawing/2014/main" xmlns="" id="{91D68A9C-2A84-48F5-B5A6-F96EFCA60DBD}"/>
              </a:ext>
            </a:extLst>
          </p:cNvPr>
          <p:cNvSpPr/>
          <p:nvPr/>
        </p:nvSpPr>
        <p:spPr>
          <a:xfrm>
            <a:off x="6026018" y="1608642"/>
            <a:ext cx="31179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b="1" dirty="0">
                <a:solidFill>
                  <a:schemeClr val="accent5"/>
                </a:solidFill>
              </a:rPr>
              <a:t>Површину правоугаоника</a:t>
            </a:r>
          </a:p>
          <a:p>
            <a:r>
              <a:rPr lang="sr-Cyrl-RS" b="1" dirty="0">
                <a:solidFill>
                  <a:schemeClr val="accent5"/>
                </a:solidFill>
              </a:rPr>
              <a:t>рачунамо тако што помножимо мерне бројеве дужина његових суседних страница</a:t>
            </a:r>
            <a:r>
              <a:rPr lang="en-US" b="1" dirty="0">
                <a:solidFill>
                  <a:schemeClr val="accent5"/>
                </a:solidFill>
              </a:rPr>
              <a:t> a </a:t>
            </a:r>
            <a:r>
              <a:rPr lang="en-US" b="1" dirty="0" err="1">
                <a:solidFill>
                  <a:schemeClr val="accent5"/>
                </a:solidFill>
              </a:rPr>
              <a:t>i</a:t>
            </a:r>
            <a:r>
              <a:rPr lang="en-US" b="1" dirty="0">
                <a:solidFill>
                  <a:schemeClr val="accent5"/>
                </a:solidFill>
              </a:rPr>
              <a:t> b</a:t>
            </a:r>
            <a:r>
              <a:rPr lang="sr-Cyrl-RS" b="1" dirty="0">
                <a:solidFill>
                  <a:schemeClr val="accent5"/>
                </a:solidFill>
              </a:rPr>
              <a:t>.</a:t>
            </a:r>
            <a:endParaRPr lang="sr-Latn-RS" b="1" dirty="0">
              <a:solidFill>
                <a:schemeClr val="accent5"/>
              </a:solidFill>
            </a:endParaRPr>
          </a:p>
        </p:txBody>
      </p:sp>
      <p:sp>
        <p:nvSpPr>
          <p:cNvPr id="32" name="Okvir za tekst 31">
            <a:extLst>
              <a:ext uri="{FF2B5EF4-FFF2-40B4-BE49-F238E27FC236}">
                <a16:creationId xmlns:a16="http://schemas.microsoft.com/office/drawing/2014/main" xmlns="" id="{AC90727B-B76D-457C-8EEB-713EE771DBE7}"/>
              </a:ext>
            </a:extLst>
          </p:cNvPr>
          <p:cNvSpPr txBox="1"/>
          <p:nvPr/>
        </p:nvSpPr>
        <p:spPr>
          <a:xfrm>
            <a:off x="6119664" y="3277825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>
                <a:solidFill>
                  <a:srgbClr val="0070C0"/>
                </a:solidFill>
              </a:rPr>
              <a:t>Обележава се великим словом латинице - </a:t>
            </a:r>
            <a:r>
              <a:rPr lang="en-US" sz="2000" b="1" dirty="0">
                <a:solidFill>
                  <a:srgbClr val="0070C0"/>
                </a:solidFill>
              </a:rPr>
              <a:t>P</a:t>
            </a:r>
            <a:r>
              <a:rPr lang="sr-Cyrl-RS" sz="2000" b="1" dirty="0">
                <a:solidFill>
                  <a:srgbClr val="0070C0"/>
                </a:solidFill>
              </a:rPr>
              <a:t>.  </a:t>
            </a:r>
            <a:endParaRPr lang="sr-Latn-RS" sz="2000" b="1" dirty="0">
              <a:solidFill>
                <a:srgbClr val="0070C0"/>
              </a:solidFill>
            </a:endParaRPr>
          </a:p>
        </p:txBody>
      </p:sp>
      <p:sp>
        <p:nvSpPr>
          <p:cNvPr id="33" name="Okvir za tekst 32">
            <a:extLst>
              <a:ext uri="{FF2B5EF4-FFF2-40B4-BE49-F238E27FC236}">
                <a16:creationId xmlns:a16="http://schemas.microsoft.com/office/drawing/2014/main" xmlns="" id="{5E967CBA-A162-4AB2-B264-D43D7F845489}"/>
              </a:ext>
            </a:extLst>
          </p:cNvPr>
          <p:cNvSpPr txBox="1"/>
          <p:nvPr/>
        </p:nvSpPr>
        <p:spPr>
          <a:xfrm>
            <a:off x="4280646" y="3864173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FF0000"/>
                </a:solidFill>
              </a:rPr>
              <a:t>P</a:t>
            </a:r>
            <a:r>
              <a:rPr lang="sr-Cyrl-RS" sz="4000" b="1" u="sng" dirty="0">
                <a:solidFill>
                  <a:srgbClr val="FF0000"/>
                </a:solidFill>
              </a:rPr>
              <a:t> = </a:t>
            </a:r>
            <a:r>
              <a:rPr lang="en-US" sz="4000" b="1" u="sng" dirty="0" err="1">
                <a:solidFill>
                  <a:srgbClr val="FF0000"/>
                </a:solidFill>
              </a:rPr>
              <a:t>a</a:t>
            </a:r>
            <a:r>
              <a:rPr lang="en-US" sz="2400" b="1" u="sng" dirty="0" err="1">
                <a:solidFill>
                  <a:srgbClr val="FF0000"/>
                </a:solidFill>
              </a:rPr>
              <a:t>•</a:t>
            </a:r>
            <a:r>
              <a:rPr lang="en-US" sz="4000" b="1" u="sng" dirty="0" err="1">
                <a:solidFill>
                  <a:srgbClr val="FF0000"/>
                </a:solidFill>
              </a:rPr>
              <a:t>b</a:t>
            </a:r>
            <a:endParaRPr lang="en-US" sz="4000" b="1" u="sng" dirty="0">
              <a:solidFill>
                <a:srgbClr val="FF0000"/>
              </a:solidFill>
            </a:endParaRPr>
          </a:p>
          <a:p>
            <a:endParaRPr lang="sr-Latn-RS" sz="4000" b="1" u="sng" dirty="0">
              <a:solidFill>
                <a:srgbClr val="FF0000"/>
              </a:solidFill>
            </a:endParaRP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xmlns="" id="{32917029-A75B-43DE-AFA1-E715F360E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78D09-6BD9-40B2-AAB0-C3E47F463C86}" type="datetime1">
              <a:rPr lang="fr-FR" smtClean="0"/>
              <a:pPr/>
              <a:t>27/01/2021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51081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/>
      <p:bldP spid="24" grpId="0"/>
      <p:bldP spid="35" grpId="0"/>
      <p:bldP spid="36" grpId="0"/>
      <p:bldP spid="37" grpId="0"/>
      <p:bldP spid="38" grpId="0"/>
      <p:bldP spid="30" grpId="0"/>
      <p:bldP spid="31" grpId="0"/>
      <p:bldP spid="3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>
            <a:extLst>
              <a:ext uri="{FF2B5EF4-FFF2-40B4-BE49-F238E27FC236}">
                <a16:creationId xmlns:a16="http://schemas.microsoft.com/office/drawing/2014/main" xmlns="" id="{BB0BCDD7-9257-4E6B-8A21-EA3307A34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0"/>
            <a:ext cx="6858000" cy="51435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sr-Latn-RS" altLang="sr-Latn-RS" sz="135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210" name="Rectangle 42">
            <a:extLst>
              <a:ext uri="{FF2B5EF4-FFF2-40B4-BE49-F238E27FC236}">
                <a16:creationId xmlns:a16="http://schemas.microsoft.com/office/drawing/2014/main" xmlns="" id="{5F0325C5-B393-4898-BDC4-8E25C5FD6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316" y="681037"/>
            <a:ext cx="5400675" cy="3024188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sr-Latn-R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7209" name="Group 41">
            <a:extLst>
              <a:ext uri="{FF2B5EF4-FFF2-40B4-BE49-F238E27FC236}">
                <a16:creationId xmlns:a16="http://schemas.microsoft.com/office/drawing/2014/main" xmlns="" id="{E3D6DE34-7076-43B2-8991-C7FAAFC41B96}"/>
              </a:ext>
            </a:extLst>
          </p:cNvPr>
          <p:cNvGrpSpPr>
            <a:grpSpLocks/>
          </p:cNvGrpSpPr>
          <p:nvPr/>
        </p:nvGrpSpPr>
        <p:grpSpPr bwMode="auto">
          <a:xfrm>
            <a:off x="1763316" y="682228"/>
            <a:ext cx="5400675" cy="3024188"/>
            <a:chOff x="703" y="754"/>
            <a:chExt cx="2176" cy="1088"/>
          </a:xfrm>
        </p:grpSpPr>
        <p:grpSp>
          <p:nvGrpSpPr>
            <p:cNvPr id="7181" name="Group 13">
              <a:extLst>
                <a:ext uri="{FF2B5EF4-FFF2-40B4-BE49-F238E27FC236}">
                  <a16:creationId xmlns:a16="http://schemas.microsoft.com/office/drawing/2014/main" xmlns="" id="{B368714A-D0AD-4E58-9BC9-7CE54B3B83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3" y="754"/>
              <a:ext cx="2176" cy="272"/>
              <a:chOff x="703" y="754"/>
              <a:chExt cx="2176" cy="272"/>
            </a:xfrm>
          </p:grpSpPr>
          <p:sp>
            <p:nvSpPr>
              <p:cNvPr id="7173" name="Rectangle 5">
                <a:extLst>
                  <a:ext uri="{FF2B5EF4-FFF2-40B4-BE49-F238E27FC236}">
                    <a16:creationId xmlns:a16="http://schemas.microsoft.com/office/drawing/2014/main" xmlns="" id="{BBF53977-857B-4911-BF7B-B4EAFBF6BE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" y="754"/>
                <a:ext cx="272" cy="272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sr-Latn-R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74" name="Rectangle 6">
                <a:extLst>
                  <a:ext uri="{FF2B5EF4-FFF2-40B4-BE49-F238E27FC236}">
                    <a16:creationId xmlns:a16="http://schemas.microsoft.com/office/drawing/2014/main" xmlns="" id="{C985DA18-2D44-4160-9A47-52B15D7A42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754"/>
                <a:ext cx="272" cy="272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sr-Latn-R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75" name="Rectangle 7">
                <a:extLst>
                  <a:ext uri="{FF2B5EF4-FFF2-40B4-BE49-F238E27FC236}">
                    <a16:creationId xmlns:a16="http://schemas.microsoft.com/office/drawing/2014/main" xmlns="" id="{0B26EC42-6F6B-4004-958A-394D9E4B02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7" y="754"/>
                <a:ext cx="272" cy="272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sr-Latn-R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76" name="Rectangle 8">
                <a:extLst>
                  <a:ext uri="{FF2B5EF4-FFF2-40B4-BE49-F238E27FC236}">
                    <a16:creationId xmlns:a16="http://schemas.microsoft.com/office/drawing/2014/main" xmlns="" id="{DB550167-6ABE-4CDB-88AF-C249B0B144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9" y="754"/>
                <a:ext cx="272" cy="272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sr-Latn-R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77" name="Rectangle 9">
                <a:extLst>
                  <a:ext uri="{FF2B5EF4-FFF2-40B4-BE49-F238E27FC236}">
                    <a16:creationId xmlns:a16="http://schemas.microsoft.com/office/drawing/2014/main" xmlns="" id="{7DD129AB-80F8-43D1-BFEF-6AC08B0D1A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1" y="754"/>
                <a:ext cx="272" cy="272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sr-Latn-R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78" name="Rectangle 10">
                <a:extLst>
                  <a:ext uri="{FF2B5EF4-FFF2-40B4-BE49-F238E27FC236}">
                    <a16:creationId xmlns:a16="http://schemas.microsoft.com/office/drawing/2014/main" xmlns="" id="{13CCA8AA-BAF1-4DCD-9077-0629F8E32F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3" y="754"/>
                <a:ext cx="272" cy="272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sr-Latn-R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79" name="Rectangle 11">
                <a:extLst>
                  <a:ext uri="{FF2B5EF4-FFF2-40B4-BE49-F238E27FC236}">
                    <a16:creationId xmlns:a16="http://schemas.microsoft.com/office/drawing/2014/main" xmlns="" id="{5E5D0A6C-D7A4-40F7-8B97-E5AD962E5F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5" y="754"/>
                <a:ext cx="272" cy="272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sr-Latn-R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80" name="Rectangle 12">
                <a:extLst>
                  <a:ext uri="{FF2B5EF4-FFF2-40B4-BE49-F238E27FC236}">
                    <a16:creationId xmlns:a16="http://schemas.microsoft.com/office/drawing/2014/main" xmlns="" id="{E670A2E7-3A31-4374-A1DF-172CA79EF8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7" y="754"/>
                <a:ext cx="272" cy="272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sr-Latn-R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182" name="Group 14">
              <a:extLst>
                <a:ext uri="{FF2B5EF4-FFF2-40B4-BE49-F238E27FC236}">
                  <a16:creationId xmlns:a16="http://schemas.microsoft.com/office/drawing/2014/main" xmlns="" id="{ED9B0F20-E523-41C1-B217-BD29AE92AA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3" y="1026"/>
              <a:ext cx="2176" cy="272"/>
              <a:chOff x="703" y="754"/>
              <a:chExt cx="2176" cy="272"/>
            </a:xfrm>
          </p:grpSpPr>
          <p:sp>
            <p:nvSpPr>
              <p:cNvPr id="7183" name="Rectangle 15">
                <a:extLst>
                  <a:ext uri="{FF2B5EF4-FFF2-40B4-BE49-F238E27FC236}">
                    <a16:creationId xmlns:a16="http://schemas.microsoft.com/office/drawing/2014/main" xmlns="" id="{9E50E241-DF6F-451F-B8B2-CE5AE3CF7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" y="754"/>
                <a:ext cx="272" cy="272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sr-Latn-R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84" name="Rectangle 16">
                <a:extLst>
                  <a:ext uri="{FF2B5EF4-FFF2-40B4-BE49-F238E27FC236}">
                    <a16:creationId xmlns:a16="http://schemas.microsoft.com/office/drawing/2014/main" xmlns="" id="{0308CA80-6CD5-425C-AB95-A8D00073E7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754"/>
                <a:ext cx="272" cy="272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sr-Latn-R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85" name="Rectangle 17">
                <a:extLst>
                  <a:ext uri="{FF2B5EF4-FFF2-40B4-BE49-F238E27FC236}">
                    <a16:creationId xmlns:a16="http://schemas.microsoft.com/office/drawing/2014/main" xmlns="" id="{E3445317-E3A6-4474-8FD6-7986A084DD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7" y="754"/>
                <a:ext cx="272" cy="272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sr-Latn-R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86" name="Rectangle 18">
                <a:extLst>
                  <a:ext uri="{FF2B5EF4-FFF2-40B4-BE49-F238E27FC236}">
                    <a16:creationId xmlns:a16="http://schemas.microsoft.com/office/drawing/2014/main" xmlns="" id="{7D00385B-623E-4F5D-817F-2D679F8656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9" y="754"/>
                <a:ext cx="272" cy="272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sr-Latn-R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87" name="Rectangle 19">
                <a:extLst>
                  <a:ext uri="{FF2B5EF4-FFF2-40B4-BE49-F238E27FC236}">
                    <a16:creationId xmlns:a16="http://schemas.microsoft.com/office/drawing/2014/main" xmlns="" id="{33FFC8B4-B07A-4D1E-9CEF-99A451FC58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1" y="754"/>
                <a:ext cx="272" cy="272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sr-Latn-R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88" name="Rectangle 20">
                <a:extLst>
                  <a:ext uri="{FF2B5EF4-FFF2-40B4-BE49-F238E27FC236}">
                    <a16:creationId xmlns:a16="http://schemas.microsoft.com/office/drawing/2014/main" xmlns="" id="{99BBAEC1-9CF8-402B-9280-A18B9B42AB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3" y="754"/>
                <a:ext cx="272" cy="272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sr-Latn-R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89" name="Rectangle 21">
                <a:extLst>
                  <a:ext uri="{FF2B5EF4-FFF2-40B4-BE49-F238E27FC236}">
                    <a16:creationId xmlns:a16="http://schemas.microsoft.com/office/drawing/2014/main" xmlns="" id="{972FF567-E385-4B99-8229-324B86642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5" y="754"/>
                <a:ext cx="272" cy="272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sr-Latn-R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90" name="Rectangle 22">
                <a:extLst>
                  <a:ext uri="{FF2B5EF4-FFF2-40B4-BE49-F238E27FC236}">
                    <a16:creationId xmlns:a16="http://schemas.microsoft.com/office/drawing/2014/main" xmlns="" id="{CAF6067B-122B-4209-8CE5-0E23E07331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7" y="754"/>
                <a:ext cx="272" cy="272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sr-Latn-R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191" name="Group 23">
              <a:extLst>
                <a:ext uri="{FF2B5EF4-FFF2-40B4-BE49-F238E27FC236}">
                  <a16:creationId xmlns:a16="http://schemas.microsoft.com/office/drawing/2014/main" xmlns="" id="{D1794563-885F-4584-84B2-A38FC8FD5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3" y="1298"/>
              <a:ext cx="2176" cy="272"/>
              <a:chOff x="703" y="754"/>
              <a:chExt cx="2176" cy="272"/>
            </a:xfrm>
          </p:grpSpPr>
          <p:sp>
            <p:nvSpPr>
              <p:cNvPr id="7192" name="Rectangle 24">
                <a:extLst>
                  <a:ext uri="{FF2B5EF4-FFF2-40B4-BE49-F238E27FC236}">
                    <a16:creationId xmlns:a16="http://schemas.microsoft.com/office/drawing/2014/main" xmlns="" id="{D4C3D709-6743-4644-B28D-21AD56857D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" y="754"/>
                <a:ext cx="272" cy="272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sr-Latn-R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93" name="Rectangle 25">
                <a:extLst>
                  <a:ext uri="{FF2B5EF4-FFF2-40B4-BE49-F238E27FC236}">
                    <a16:creationId xmlns:a16="http://schemas.microsoft.com/office/drawing/2014/main" xmlns="" id="{677392DE-CCDD-4C63-988F-FEFF0DC8C0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754"/>
                <a:ext cx="272" cy="272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sr-Latn-R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94" name="Rectangle 26">
                <a:extLst>
                  <a:ext uri="{FF2B5EF4-FFF2-40B4-BE49-F238E27FC236}">
                    <a16:creationId xmlns:a16="http://schemas.microsoft.com/office/drawing/2014/main" xmlns="" id="{0E1F8587-6821-435F-8964-43AA911DA5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7" y="754"/>
                <a:ext cx="272" cy="272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sr-Latn-R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95" name="Rectangle 27">
                <a:extLst>
                  <a:ext uri="{FF2B5EF4-FFF2-40B4-BE49-F238E27FC236}">
                    <a16:creationId xmlns:a16="http://schemas.microsoft.com/office/drawing/2014/main" xmlns="" id="{CA00F610-542A-41FA-8B09-F8C7B4C853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9" y="754"/>
                <a:ext cx="272" cy="272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sr-Latn-R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96" name="Rectangle 28">
                <a:extLst>
                  <a:ext uri="{FF2B5EF4-FFF2-40B4-BE49-F238E27FC236}">
                    <a16:creationId xmlns:a16="http://schemas.microsoft.com/office/drawing/2014/main" xmlns="" id="{31956877-0511-401E-987F-4744E69994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1" y="754"/>
                <a:ext cx="272" cy="272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sr-Latn-R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97" name="Rectangle 29">
                <a:extLst>
                  <a:ext uri="{FF2B5EF4-FFF2-40B4-BE49-F238E27FC236}">
                    <a16:creationId xmlns:a16="http://schemas.microsoft.com/office/drawing/2014/main" xmlns="" id="{19F4566B-EEAD-4DD7-9D9B-A33D6021DF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3" y="754"/>
                <a:ext cx="272" cy="272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sr-Latn-R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98" name="Rectangle 30">
                <a:extLst>
                  <a:ext uri="{FF2B5EF4-FFF2-40B4-BE49-F238E27FC236}">
                    <a16:creationId xmlns:a16="http://schemas.microsoft.com/office/drawing/2014/main" xmlns="" id="{62DF47BB-7EE3-4249-A270-9BF34BFB1F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5" y="754"/>
                <a:ext cx="272" cy="272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sr-Latn-R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99" name="Rectangle 31">
                <a:extLst>
                  <a:ext uri="{FF2B5EF4-FFF2-40B4-BE49-F238E27FC236}">
                    <a16:creationId xmlns:a16="http://schemas.microsoft.com/office/drawing/2014/main" xmlns="" id="{6495BA36-1C45-441D-9AB9-25B79A9095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7" y="754"/>
                <a:ext cx="272" cy="272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sr-Latn-R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200" name="Group 32">
              <a:extLst>
                <a:ext uri="{FF2B5EF4-FFF2-40B4-BE49-F238E27FC236}">
                  <a16:creationId xmlns:a16="http://schemas.microsoft.com/office/drawing/2014/main" xmlns="" id="{706597D0-DDAE-4341-86E5-679ADA65BC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3" y="1570"/>
              <a:ext cx="2176" cy="272"/>
              <a:chOff x="703" y="754"/>
              <a:chExt cx="2176" cy="272"/>
            </a:xfrm>
          </p:grpSpPr>
          <p:sp>
            <p:nvSpPr>
              <p:cNvPr id="7201" name="Rectangle 33">
                <a:extLst>
                  <a:ext uri="{FF2B5EF4-FFF2-40B4-BE49-F238E27FC236}">
                    <a16:creationId xmlns:a16="http://schemas.microsoft.com/office/drawing/2014/main" xmlns="" id="{150E4B99-32A6-40E1-82B6-A409D891B6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" y="754"/>
                <a:ext cx="272" cy="272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sr-Latn-R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02" name="Rectangle 34">
                <a:extLst>
                  <a:ext uri="{FF2B5EF4-FFF2-40B4-BE49-F238E27FC236}">
                    <a16:creationId xmlns:a16="http://schemas.microsoft.com/office/drawing/2014/main" xmlns="" id="{45B880A4-64BE-431E-8D04-F750D5A22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754"/>
                <a:ext cx="272" cy="272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sr-Latn-R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03" name="Rectangle 35">
                <a:extLst>
                  <a:ext uri="{FF2B5EF4-FFF2-40B4-BE49-F238E27FC236}">
                    <a16:creationId xmlns:a16="http://schemas.microsoft.com/office/drawing/2014/main" xmlns="" id="{AF8F97C6-E3AD-44D5-97C4-5A22A38200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7" y="754"/>
                <a:ext cx="272" cy="272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sr-Latn-R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04" name="Rectangle 36">
                <a:extLst>
                  <a:ext uri="{FF2B5EF4-FFF2-40B4-BE49-F238E27FC236}">
                    <a16:creationId xmlns:a16="http://schemas.microsoft.com/office/drawing/2014/main" xmlns="" id="{04058A7D-C7E9-4E1D-9326-A18CCC03C7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9" y="754"/>
                <a:ext cx="272" cy="272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sr-Latn-R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05" name="Rectangle 37">
                <a:extLst>
                  <a:ext uri="{FF2B5EF4-FFF2-40B4-BE49-F238E27FC236}">
                    <a16:creationId xmlns:a16="http://schemas.microsoft.com/office/drawing/2014/main" xmlns="" id="{0D93C2AA-A800-42EF-9F84-1F99119FD2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1" y="754"/>
                <a:ext cx="272" cy="272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sr-Latn-R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06" name="Rectangle 38">
                <a:extLst>
                  <a:ext uri="{FF2B5EF4-FFF2-40B4-BE49-F238E27FC236}">
                    <a16:creationId xmlns:a16="http://schemas.microsoft.com/office/drawing/2014/main" xmlns="" id="{2BE3B5DD-EC41-4E1F-9A8B-87736B519B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3" y="754"/>
                <a:ext cx="272" cy="272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sr-Latn-R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07" name="Rectangle 39">
                <a:extLst>
                  <a:ext uri="{FF2B5EF4-FFF2-40B4-BE49-F238E27FC236}">
                    <a16:creationId xmlns:a16="http://schemas.microsoft.com/office/drawing/2014/main" xmlns="" id="{6B85CC24-B31E-41AE-A70A-FFE232E1D3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5" y="754"/>
                <a:ext cx="272" cy="272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sr-Latn-R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08" name="Rectangle 40">
                <a:extLst>
                  <a:ext uri="{FF2B5EF4-FFF2-40B4-BE49-F238E27FC236}">
                    <a16:creationId xmlns:a16="http://schemas.microsoft.com/office/drawing/2014/main" xmlns="" id="{F66B4816-1A26-41ED-9D45-175475B267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7" y="754"/>
                <a:ext cx="272" cy="272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sr-Latn-R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7211" name="Text Box 43">
            <a:extLst>
              <a:ext uri="{FF2B5EF4-FFF2-40B4-BE49-F238E27FC236}">
                <a16:creationId xmlns:a16="http://schemas.microsoft.com/office/drawing/2014/main" xmlns="" id="{F0915F02-EABD-4712-80F4-069439C96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75" y="84535"/>
            <a:ext cx="1149674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sr-Latn-CS" altLang="sr-Latn-RS" sz="3300" b="1">
                <a:solidFill>
                  <a:srgbClr val="000000"/>
                </a:solidFill>
                <a:latin typeface="Arial" panose="020B0604020202020204" pitchFamily="34" charset="0"/>
              </a:rPr>
              <a:t>8 cm</a:t>
            </a:r>
            <a:endParaRPr lang="sr-Cyrl-CS" altLang="sr-Latn-RS" sz="33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212" name="Text Box 44">
            <a:extLst>
              <a:ext uri="{FF2B5EF4-FFF2-40B4-BE49-F238E27FC236}">
                <a16:creationId xmlns:a16="http://schemas.microsoft.com/office/drawing/2014/main" xmlns="" id="{AA5A98F7-1B7D-4653-ACCA-AE1276B24C4A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6903479" y="2117483"/>
            <a:ext cx="1149674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sr-Latn-CS" altLang="sr-Latn-RS" sz="3300" b="1">
                <a:solidFill>
                  <a:srgbClr val="000000"/>
                </a:solidFill>
                <a:latin typeface="Arial" panose="020B0604020202020204" pitchFamily="34" charset="0"/>
              </a:rPr>
              <a:t>4 cm</a:t>
            </a:r>
            <a:endParaRPr lang="sr-Cyrl-CS" altLang="sr-Latn-RS" sz="33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215" name="Text Box 47">
            <a:extLst>
              <a:ext uri="{FF2B5EF4-FFF2-40B4-BE49-F238E27FC236}">
                <a16:creationId xmlns:a16="http://schemas.microsoft.com/office/drawing/2014/main" xmlns="" id="{1D7479E4-3D45-4BA3-A80C-3CC5CC316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858" y="4238535"/>
            <a:ext cx="28392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sr-Latn-CS" altLang="sr-Latn-R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8 cm </a:t>
            </a:r>
            <a:r>
              <a:rPr lang="sr-Latn-RS" sz="2000" b="1" dirty="0"/>
              <a:t>•</a:t>
            </a:r>
            <a:r>
              <a:rPr lang="sr-Latn-CS" altLang="sr-Latn-R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 4 </a:t>
            </a:r>
            <a:r>
              <a:rPr lang="sr-Latn-CS" altLang="sr-Latn-R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cm</a:t>
            </a:r>
            <a:r>
              <a:rPr lang="sr-Latn-CS" altLang="sr-Latn-R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= 32 cm</a:t>
            </a:r>
            <a:r>
              <a:rPr lang="sr-Latn-CS" altLang="sr-Latn-RS" sz="20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sr-Cyrl-CS" altLang="sr-Latn-RS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39F97244-671B-4FF2-8F41-85F05ABD3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238" y="3191052"/>
            <a:ext cx="1266216" cy="1421507"/>
          </a:xfrm>
          <a:prstGeom prst="rect">
            <a:avLst/>
          </a:prstGeom>
        </p:spPr>
      </p:pic>
      <p:sp>
        <p:nvSpPr>
          <p:cNvPr id="4" name="Okvir za tekst 3">
            <a:extLst>
              <a:ext uri="{FF2B5EF4-FFF2-40B4-BE49-F238E27FC236}">
                <a16:creationId xmlns:a16="http://schemas.microsoft.com/office/drawing/2014/main" xmlns="" id="{7E2D177A-66E2-4DAE-A4D2-C61FABF84416}"/>
              </a:ext>
            </a:extLst>
          </p:cNvPr>
          <p:cNvSpPr txBox="1"/>
          <p:nvPr/>
        </p:nvSpPr>
        <p:spPr>
          <a:xfrm>
            <a:off x="1105186" y="4687189"/>
            <a:ext cx="7161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FF0000"/>
                </a:solidFill>
              </a:rPr>
              <a:t>Пази! Површина се увек изражава квадратима!</a:t>
            </a:r>
            <a:endParaRPr lang="sr-Latn-RS" sz="2400" dirty="0">
              <a:solidFill>
                <a:srgbClr val="FF0000"/>
              </a:solidFill>
            </a:endParaRPr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xmlns="" id="{DDBF6FED-6D01-48F1-A4EB-29E24B08CD71}"/>
              </a:ext>
            </a:extLst>
          </p:cNvPr>
          <p:cNvSpPr txBox="1"/>
          <p:nvPr/>
        </p:nvSpPr>
        <p:spPr>
          <a:xfrm>
            <a:off x="2051125" y="3833071"/>
            <a:ext cx="4572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</a:t>
            </a:r>
            <a:r>
              <a:rPr lang="sr-Latn-RS" sz="2000" b="1" dirty="0"/>
              <a:t>= a •b </a:t>
            </a:r>
          </a:p>
        </p:txBody>
      </p:sp>
      <p:sp>
        <p:nvSpPr>
          <p:cNvPr id="6" name="Čuvar mesta za datum 5">
            <a:extLst>
              <a:ext uri="{FF2B5EF4-FFF2-40B4-BE49-F238E27FC236}">
                <a16:creationId xmlns:a16="http://schemas.microsoft.com/office/drawing/2014/main" xmlns="" id="{DB1E4B59-2430-4C30-91B3-31B864944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r-Cyrl-CS" altLang="sr-Latn-R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Pravougaonik 7">
                <a:extLst>
                  <a:ext uri="{FF2B5EF4-FFF2-40B4-BE49-F238E27FC236}">
                    <a16:creationId xmlns:a16="http://schemas.microsoft.com/office/drawing/2014/main" id="{5C7BD852-852C-41E6-A7DE-A9A6BBB98C70}"/>
                  </a:ext>
                </a:extLst>
              </p:cNvPr>
              <p:cNvSpPr/>
              <p:nvPr/>
            </p:nvSpPr>
            <p:spPr>
              <a:xfrm>
                <a:off x="3491059" y="1603856"/>
                <a:ext cx="1966620" cy="122527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7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sr-Cyrl-RS" sz="7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𝟑𝟐</m:t>
                          </m:r>
                          <m:r>
                            <a:rPr kumimoji="0" lang="en-US" sz="7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𝒄𝒎</m:t>
                          </m:r>
                        </m:e>
                        <m:sup>
                          <m:r>
                            <a:rPr kumimoji="0" lang="en-US" sz="7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sr-Latn-RS" sz="239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8" name="Pravougaonik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C7BD852-852C-41E6-A7DE-A9A6BBB98C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059" y="1603856"/>
                <a:ext cx="1966620" cy="1225272"/>
              </a:xfrm>
              <a:prstGeom prst="rect">
                <a:avLst/>
              </a:prstGeom>
              <a:blipFill>
                <a:blip r:embed="rId4"/>
                <a:stretch>
                  <a:fillRect l="-26087" r="-11491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1" grpId="0"/>
      <p:bldP spid="7212" grpId="0"/>
      <p:bldP spid="7215" grpId="0"/>
      <p:bldP spid="4" grpId="0"/>
      <p:bldP spid="5" grpId="0"/>
      <p:bldP spid="8" grpId="0" animBg="1"/>
    </p:bldLst>
  </p:timing>
</p:sld>
</file>

<file path=ppt/theme/theme1.xml><?xml version="1.0" encoding="utf-8"?>
<a:theme xmlns:a="http://schemas.openxmlformats.org/drawingml/2006/main" name="1741">
  <a:themeElements>
    <a:clrScheme name="Custom 11">
      <a:dk1>
        <a:srgbClr val="494C4F"/>
      </a:dk1>
      <a:lt1>
        <a:srgbClr val="FFFFFF"/>
      </a:lt1>
      <a:dk2>
        <a:srgbClr val="494C4F"/>
      </a:dk2>
      <a:lt2>
        <a:srgbClr val="F2F3F8"/>
      </a:lt2>
      <a:accent1>
        <a:srgbClr val="FA7541"/>
      </a:accent1>
      <a:accent2>
        <a:srgbClr val="FED65C"/>
      </a:accent2>
      <a:accent3>
        <a:srgbClr val="4FC1E9"/>
      </a:accent3>
      <a:accent4>
        <a:srgbClr val="A1D469"/>
      </a:accent4>
      <a:accent5>
        <a:srgbClr val="ED5463"/>
      </a:accent5>
      <a:accent6>
        <a:srgbClr val="49CFAE"/>
      </a:accent6>
      <a:hlink>
        <a:srgbClr val="4FC1E9"/>
      </a:hlink>
      <a:folHlink>
        <a:srgbClr val="49CF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2984.potx" id="{EC640142-0B56-4BCD-BF44-3E913B1153CA}" vid="{09F0B827-5AC6-455C-82DF-B55A8A898FAA}"/>
    </a:ext>
  </a:extLst>
</a:theme>
</file>

<file path=ppt/theme/theme2.xml><?xml version="1.0" encoding="utf-8"?>
<a:theme xmlns:a="http://schemas.openxmlformats.org/drawingml/2006/main" name="1_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1741">
  <a:themeElements>
    <a:clrScheme name="Custom 11">
      <a:dk1>
        <a:srgbClr val="494C4F"/>
      </a:dk1>
      <a:lt1>
        <a:srgbClr val="FFFFFF"/>
      </a:lt1>
      <a:dk2>
        <a:srgbClr val="494C4F"/>
      </a:dk2>
      <a:lt2>
        <a:srgbClr val="F2F3F8"/>
      </a:lt2>
      <a:accent1>
        <a:srgbClr val="FA7541"/>
      </a:accent1>
      <a:accent2>
        <a:srgbClr val="FED65C"/>
      </a:accent2>
      <a:accent3>
        <a:srgbClr val="4FC1E9"/>
      </a:accent3>
      <a:accent4>
        <a:srgbClr val="A1D469"/>
      </a:accent4>
      <a:accent5>
        <a:srgbClr val="ED5463"/>
      </a:accent5>
      <a:accent6>
        <a:srgbClr val="49CFAE"/>
      </a:accent6>
      <a:hlink>
        <a:srgbClr val="4FC1E9"/>
      </a:hlink>
      <a:folHlink>
        <a:srgbClr val="49CF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2984.potx" id="{EC640142-0B56-4BCD-BF44-3E913B1153CA}" vid="{09F0B827-5AC6-455C-82DF-B55A8A898FAA}"/>
    </a:ext>
  </a:extLst>
</a:theme>
</file>

<file path=ppt/theme/theme5.xml><?xml version="1.0" encoding="utf-8"?>
<a:theme xmlns:a="http://schemas.openxmlformats.org/drawingml/2006/main" name="2_1741">
  <a:themeElements>
    <a:clrScheme name="Custom 11">
      <a:dk1>
        <a:srgbClr val="494C4F"/>
      </a:dk1>
      <a:lt1>
        <a:srgbClr val="FFFFFF"/>
      </a:lt1>
      <a:dk2>
        <a:srgbClr val="494C4F"/>
      </a:dk2>
      <a:lt2>
        <a:srgbClr val="F2F3F8"/>
      </a:lt2>
      <a:accent1>
        <a:srgbClr val="FA7541"/>
      </a:accent1>
      <a:accent2>
        <a:srgbClr val="FED65C"/>
      </a:accent2>
      <a:accent3>
        <a:srgbClr val="4FC1E9"/>
      </a:accent3>
      <a:accent4>
        <a:srgbClr val="A1D469"/>
      </a:accent4>
      <a:accent5>
        <a:srgbClr val="ED5463"/>
      </a:accent5>
      <a:accent6>
        <a:srgbClr val="49CFAE"/>
      </a:accent6>
      <a:hlink>
        <a:srgbClr val="4FC1E9"/>
      </a:hlink>
      <a:folHlink>
        <a:srgbClr val="49CF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2984.potx" id="{EC640142-0B56-4BCD-BF44-3E913B1153CA}" vid="{09F0B827-5AC6-455C-82DF-B55A8A898FAA}"/>
    </a:ext>
  </a:extLst>
</a:theme>
</file>

<file path=ppt/theme/theme6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2984</Template>
  <TotalTime>430</TotalTime>
  <Words>415</Words>
  <Application>Microsoft Office PowerPoint</Application>
  <PresentationFormat>On-screen Show (16:9)</PresentationFormat>
  <Paragraphs>118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1741</vt:lpstr>
      <vt:lpstr>1_Tema Office</vt:lpstr>
      <vt:lpstr>Default Design</vt:lpstr>
      <vt:lpstr>1_1741</vt:lpstr>
      <vt:lpstr>2_1741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</dc:title>
  <dc:creator>Дупало Мирјана</dc:creator>
  <cp:lastModifiedBy>Nada</cp:lastModifiedBy>
  <cp:revision>48</cp:revision>
  <dcterms:created xsi:type="dcterms:W3CDTF">2020-05-05T10:38:16Z</dcterms:created>
  <dcterms:modified xsi:type="dcterms:W3CDTF">2021-01-27T22:27:37Z</dcterms:modified>
</cp:coreProperties>
</file>