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62" r:id="rId2"/>
    <p:sldId id="256" r:id="rId3"/>
    <p:sldId id="257" r:id="rId4"/>
    <p:sldId id="258" r:id="rId5"/>
    <p:sldId id="259" r:id="rId6"/>
    <p:sldId id="261"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2CF917BD-10DA-47EA-93C1-E8DCE9FC4E7E}" type="datetimeFigureOut">
              <a:rPr lang="en-US" smtClean="0"/>
              <a:t>12/9/2020</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BFCB170-3C2E-4424-9778-48C4992B256F}" type="slidenum">
              <a:rPr lang="en-US" smtClean="0"/>
              <a:t>‹#›</a:t>
            </a:fld>
            <a:endParaRPr lang="en-US"/>
          </a:p>
        </p:txBody>
      </p:sp>
    </p:spTree>
    <p:extLst>
      <p:ext uri="{BB962C8B-B14F-4D97-AF65-F5344CB8AC3E}">
        <p14:creationId xmlns:p14="http://schemas.microsoft.com/office/powerpoint/2010/main" val="14247936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F917BD-10DA-47EA-93C1-E8DCE9FC4E7E}"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614924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F917BD-10DA-47EA-93C1-E8DCE9FC4E7E}"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308614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F917BD-10DA-47EA-93C1-E8DCE9FC4E7E}"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2090487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2CF917BD-10DA-47EA-93C1-E8DCE9FC4E7E}" type="datetimeFigureOut">
              <a:rPr lang="en-US" smtClean="0"/>
              <a:t>12/9/2020</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106996186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F917BD-10DA-47EA-93C1-E8DCE9FC4E7E}"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75729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F917BD-10DA-47EA-93C1-E8DCE9FC4E7E}"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327604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F917BD-10DA-47EA-93C1-E8DCE9FC4E7E}"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869440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917BD-10DA-47EA-93C1-E8DCE9FC4E7E}"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FCB170-3C2E-4424-9778-48C4992B256F}" type="slidenum">
              <a:rPr lang="en-US" smtClean="0"/>
              <a:t>‹#›</a:t>
            </a:fld>
            <a:endParaRPr lang="en-US"/>
          </a:p>
        </p:txBody>
      </p:sp>
    </p:spTree>
    <p:extLst>
      <p:ext uri="{BB962C8B-B14F-4D97-AF65-F5344CB8AC3E}">
        <p14:creationId xmlns:p14="http://schemas.microsoft.com/office/powerpoint/2010/main" val="210917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CF917BD-10DA-47EA-93C1-E8DCE9FC4E7E}" type="datetimeFigureOut">
              <a:rPr lang="en-US" smtClean="0"/>
              <a:t>12/9/2020</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BFCB170-3C2E-4424-9778-48C4992B256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7038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2CF917BD-10DA-47EA-93C1-E8DCE9FC4E7E}" type="datetimeFigureOut">
              <a:rPr lang="en-US" smtClean="0"/>
              <a:t>12/9/2020</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BFCB170-3C2E-4424-9778-48C4992B256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6790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2CF917BD-10DA-47EA-93C1-E8DCE9FC4E7E}" type="datetimeFigureOut">
              <a:rPr lang="en-US" smtClean="0"/>
              <a:t>12/9/2020</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BFCB170-3C2E-4424-9778-48C4992B256F}" type="slidenum">
              <a:rPr lang="en-US" smtClean="0"/>
              <a:t>‹#›</a:t>
            </a:fld>
            <a:endParaRPr lang="en-US"/>
          </a:p>
        </p:txBody>
      </p:sp>
    </p:spTree>
    <p:extLst>
      <p:ext uri="{BB962C8B-B14F-4D97-AF65-F5344CB8AC3E}">
        <p14:creationId xmlns:p14="http://schemas.microsoft.com/office/powerpoint/2010/main" val="178244052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sr-Cyrl-BA" sz="3600" b="1" i="1" smtClean="0">
                <a:solidFill>
                  <a:schemeClr val="accent3">
                    <a:lumMod val="75000"/>
                  </a:schemeClr>
                </a:solidFill>
              </a:rPr>
              <a:t>              ПРИПРЕМА </a:t>
            </a:r>
            <a:r>
              <a:rPr lang="sr-Cyrl-BA" sz="3600" b="1" i="1" dirty="0" smtClean="0">
                <a:solidFill>
                  <a:schemeClr val="accent3">
                    <a:lumMod val="75000"/>
                  </a:schemeClr>
                </a:solidFill>
              </a:rPr>
              <a:t/>
            </a:r>
            <a:br>
              <a:rPr lang="sr-Cyrl-BA" sz="3600" b="1" i="1" dirty="0" smtClean="0">
                <a:solidFill>
                  <a:schemeClr val="accent3">
                    <a:lumMod val="75000"/>
                  </a:schemeClr>
                </a:solidFill>
              </a:rPr>
            </a:br>
            <a:r>
              <a:rPr lang="sr-Cyrl-BA" sz="3600" b="1" i="1" dirty="0" smtClean="0">
                <a:solidFill>
                  <a:schemeClr val="accent3">
                    <a:lumMod val="75000"/>
                  </a:schemeClr>
                </a:solidFill>
              </a:rPr>
              <a:t>ЗА ПИСМЕНИ ЗАДАТАК ИЗ </a:t>
            </a:r>
            <a:r>
              <a:rPr lang="sr-Cyrl-BA" sz="3600" b="1" i="1" smtClean="0">
                <a:solidFill>
                  <a:schemeClr val="accent3">
                    <a:lumMod val="75000"/>
                  </a:schemeClr>
                </a:solidFill>
              </a:rPr>
              <a:t/>
            </a:r>
            <a:br>
              <a:rPr lang="sr-Cyrl-BA" sz="3600" b="1" i="1" smtClean="0">
                <a:solidFill>
                  <a:schemeClr val="accent3">
                    <a:lumMod val="75000"/>
                  </a:schemeClr>
                </a:solidFill>
              </a:rPr>
            </a:br>
            <a:r>
              <a:rPr lang="sr-Cyrl-BA" sz="3600" b="1" i="1" smtClean="0">
                <a:solidFill>
                  <a:schemeClr val="accent3">
                    <a:lumMod val="75000"/>
                  </a:schemeClr>
                </a:solidFill>
              </a:rPr>
              <a:t>        СРПСКОГ </a:t>
            </a:r>
            <a:r>
              <a:rPr lang="sr-Cyrl-BA" sz="3600" b="1" i="1" dirty="0" smtClean="0">
                <a:solidFill>
                  <a:schemeClr val="accent3">
                    <a:lumMod val="75000"/>
                  </a:schemeClr>
                </a:solidFill>
              </a:rPr>
              <a:t>ЈЕЗИКА</a:t>
            </a:r>
            <a:endParaRPr lang="en-US" sz="3600" b="1" i="1" dirty="0">
              <a:solidFill>
                <a:schemeClr val="accent3">
                  <a:lumMod val="75000"/>
                </a:schemeClr>
              </a:solidFill>
            </a:endParaRPr>
          </a:p>
        </p:txBody>
      </p:sp>
      <p:sp>
        <p:nvSpPr>
          <p:cNvPr id="3" name="Subtitle 2"/>
          <p:cNvSpPr>
            <a:spLocks noGrp="1"/>
          </p:cNvSpPr>
          <p:nvPr>
            <p:ph type="subTitle" idx="1"/>
          </p:nvPr>
        </p:nvSpPr>
        <p:spPr>
          <a:xfrm>
            <a:off x="10638487" y="12463089"/>
            <a:ext cx="3155864" cy="163708"/>
          </a:xfrm>
        </p:spPr>
        <p:txBody>
          <a:bodyPr>
            <a:normAutofit fontScale="32500" lnSpcReduction="20000"/>
          </a:bodyPr>
          <a:lstStyle/>
          <a:p>
            <a:endParaRPr lang="en-US" dirty="0"/>
          </a:p>
        </p:txBody>
      </p:sp>
      <p:pic>
        <p:nvPicPr>
          <p:cNvPr id="7170" name="Picture 2" descr="Mq Purple Black Feathers Feather - Feather Transparent PNG - 1024x1024 -  Free Download on NicePNG"/>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7675684" y="1792323"/>
            <a:ext cx="2751787" cy="3295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954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8824" y="2062015"/>
            <a:ext cx="8815422" cy="2590800"/>
          </a:xfrm>
        </p:spPr>
        <p:txBody>
          <a:bodyPr/>
          <a:lstStyle/>
          <a:p>
            <a:pPr lvl="0" algn="l" eaLnBrk="0" fontAlgn="base" hangingPunct="0">
              <a:lnSpc>
                <a:spcPct val="100000"/>
              </a:lnSpc>
              <a:spcAft>
                <a:spcPct val="0"/>
              </a:spcAft>
              <a:tabLst>
                <a:tab pos="955675" algn="l"/>
              </a:tabLst>
            </a:pPr>
            <a:r>
              <a:rPr lang="sr-Latn-RS" altLang="en-US" sz="2400" b="1" i="1" cap="none" spc="0" dirty="0" smtClean="0">
                <a:solidFill>
                  <a:srgbClr val="231F20"/>
                </a:solidFill>
                <a:latin typeface="Arial" panose="020B0604020202020204" pitchFamily="34" charset="0"/>
                <a:ea typeface="Times New Roman" panose="02020603050405020304" pitchFamily="18" charset="0"/>
              </a:rPr>
              <a:t/>
            </a:r>
            <a:br>
              <a:rPr lang="sr-Latn-RS" altLang="en-US" sz="2400" b="1" i="1" cap="none" spc="0" dirty="0" smtClean="0">
                <a:solidFill>
                  <a:srgbClr val="231F20"/>
                </a:solidFill>
                <a:latin typeface="Arial" panose="020B0604020202020204" pitchFamily="34" charset="0"/>
                <a:ea typeface="Times New Roman" panose="02020603050405020304" pitchFamily="18" charset="0"/>
              </a:rPr>
            </a:br>
            <a:r>
              <a:rPr lang="sr-Latn-RS" altLang="en-US" sz="2400" b="1" i="1" cap="none" spc="0" dirty="0">
                <a:solidFill>
                  <a:srgbClr val="231F20"/>
                </a:solidFill>
                <a:latin typeface="Arial" panose="020B0604020202020204" pitchFamily="34" charset="0"/>
                <a:ea typeface="Times New Roman" panose="02020603050405020304" pitchFamily="18" charset="0"/>
              </a:rPr>
              <a:t/>
            </a:r>
            <a:br>
              <a:rPr lang="sr-Latn-RS" altLang="en-US" sz="2400" b="1" i="1" cap="none" spc="0" dirty="0">
                <a:solidFill>
                  <a:srgbClr val="231F20"/>
                </a:solidFill>
                <a:latin typeface="Arial" panose="020B0604020202020204" pitchFamily="34" charset="0"/>
                <a:ea typeface="Times New Roman" panose="02020603050405020304" pitchFamily="18" charset="0"/>
              </a:rPr>
            </a:br>
            <a:r>
              <a:rPr lang="sr-Latn-RS" altLang="en-US" sz="2400" b="1" i="1" cap="none" spc="0" dirty="0" smtClean="0">
                <a:solidFill>
                  <a:srgbClr val="231F20"/>
                </a:solidFill>
                <a:latin typeface="Arial" panose="020B0604020202020204" pitchFamily="34" charset="0"/>
                <a:ea typeface="Times New Roman" panose="02020603050405020304" pitchFamily="18" charset="0"/>
              </a:rPr>
              <a:t/>
            </a:r>
            <a:br>
              <a:rPr lang="sr-Latn-RS" altLang="en-US" sz="2400" b="1" i="1" cap="none" spc="0" dirty="0" smtClean="0">
                <a:solidFill>
                  <a:srgbClr val="231F20"/>
                </a:solidFill>
                <a:latin typeface="Arial" panose="020B0604020202020204" pitchFamily="34" charset="0"/>
                <a:ea typeface="Times New Roman" panose="02020603050405020304" pitchFamily="18" charset="0"/>
              </a:rPr>
            </a:br>
            <a:r>
              <a:rPr lang="sr-Latn-RS" altLang="en-US" sz="2400" b="1" i="1" cap="none" spc="0" dirty="0" smtClean="0">
                <a:solidFill>
                  <a:schemeClr val="accent3">
                    <a:lumMod val="75000"/>
                  </a:schemeClr>
                </a:solidFill>
                <a:latin typeface="Arial" panose="020B0604020202020204" pitchFamily="34" charset="0"/>
                <a:ea typeface="Times New Roman" panose="02020603050405020304" pitchFamily="18" charset="0"/>
              </a:rPr>
              <a:t>ГОВОРОМ </a:t>
            </a:r>
            <a:r>
              <a:rPr lang="sr-Latn-RS" altLang="en-US" sz="2400" b="1" i="1" cap="none" spc="0" dirty="0">
                <a:solidFill>
                  <a:schemeClr val="accent3">
                    <a:lumMod val="75000"/>
                  </a:schemeClr>
                </a:solidFill>
                <a:latin typeface="Arial" panose="020B0604020202020204" pitchFamily="34" charset="0"/>
                <a:ea typeface="Times New Roman" panose="02020603050405020304" pitchFamily="18" charset="0"/>
              </a:rPr>
              <a:t>ИЗРАЖАВАМО СВОЈЕ МИСЛИ</a:t>
            </a:r>
            <a:r>
              <a:rPr lang="sr-Latn-RS" altLang="en-US" sz="2400" cap="none" spc="0" dirty="0">
                <a:solidFill>
                  <a:srgbClr val="231F20"/>
                </a:solidFill>
                <a:latin typeface="Arial" panose="020B0604020202020204" pitchFamily="34" charset="0"/>
                <a:ea typeface="Times New Roman" panose="02020603050405020304" pitchFamily="18" charset="0"/>
              </a:rPr>
              <a:t>, </a:t>
            </a:r>
            <a:r>
              <a:rPr lang="sr-Latn-RS" altLang="en-US" sz="2400" cap="none" spc="0" dirty="0" smtClean="0">
                <a:solidFill>
                  <a:srgbClr val="231F20"/>
                </a:solidFill>
                <a:latin typeface="Arial" panose="020B0604020202020204" pitchFamily="34" charset="0"/>
                <a:ea typeface="Times New Roman" panose="02020603050405020304" pitchFamily="18" charset="0"/>
              </a:rPr>
              <a:t/>
            </a:r>
            <a:br>
              <a:rPr lang="sr-Latn-RS" altLang="en-US" sz="2400" cap="none" spc="0" dirty="0" smtClean="0">
                <a:solidFill>
                  <a:srgbClr val="231F20"/>
                </a:solidFill>
                <a:latin typeface="Arial" panose="020B0604020202020204" pitchFamily="34" charset="0"/>
                <a:ea typeface="Times New Roman" panose="02020603050405020304" pitchFamily="18" charset="0"/>
              </a:rPr>
            </a:br>
            <a:r>
              <a:rPr lang="sr-Latn-RS" altLang="en-US" sz="2400" cap="none" spc="0" dirty="0" smtClean="0">
                <a:solidFill>
                  <a:srgbClr val="231F20"/>
                </a:solidFill>
                <a:latin typeface="Arial" panose="020B0604020202020204" pitchFamily="34" charset="0"/>
                <a:ea typeface="Times New Roman" panose="02020603050405020304" pitchFamily="18" charset="0"/>
              </a:rPr>
              <a:t>те </a:t>
            </a:r>
            <a:r>
              <a:rPr lang="sr-Latn-RS" altLang="en-US" sz="2400" cap="none" spc="0" dirty="0">
                <a:solidFill>
                  <a:srgbClr val="231F20"/>
                </a:solidFill>
                <a:latin typeface="Arial" panose="020B0604020202020204" pitchFamily="34" charset="0"/>
                <a:ea typeface="Times New Roman" panose="02020603050405020304" pitchFamily="18" charset="0"/>
              </a:rPr>
              <a:t>је први услов за </a:t>
            </a:r>
            <a:r>
              <a:rPr lang="sr-Latn-RS" altLang="en-US" sz="2400" cap="none" spc="0" dirty="0" smtClean="0">
                <a:solidFill>
                  <a:srgbClr val="231F20"/>
                </a:solidFill>
                <a:latin typeface="Arial" panose="020B0604020202020204" pitchFamily="34" charset="0"/>
                <a:ea typeface="Times New Roman" panose="02020603050405020304" pitchFamily="18" charset="0"/>
              </a:rPr>
              <a:t>јасно </a:t>
            </a:r>
            <a:r>
              <a:rPr lang="sr-Latn-RS" altLang="en-US" sz="2400" cap="none" spc="0" dirty="0">
                <a:solidFill>
                  <a:srgbClr val="231F20"/>
                </a:solidFill>
                <a:latin typeface="Arial" panose="020B0604020202020204" pitchFamily="34" charset="0"/>
                <a:ea typeface="Times New Roman" panose="02020603050405020304" pitchFamily="18" charset="0"/>
              </a:rPr>
              <a:t>и правилно </a:t>
            </a:r>
            <a:r>
              <a:rPr lang="sr-Latn-RS" altLang="en-US" sz="2400" cap="none" spc="0" dirty="0" smtClean="0">
                <a:solidFill>
                  <a:srgbClr val="231F20"/>
                </a:solidFill>
                <a:latin typeface="Arial" panose="020B0604020202020204" pitchFamily="34" charset="0"/>
                <a:ea typeface="Times New Roman" panose="02020603050405020304" pitchFamily="18" charset="0"/>
              </a:rPr>
              <a:t>писање – </a:t>
            </a:r>
            <a:br>
              <a:rPr lang="sr-Latn-RS" altLang="en-US" sz="2400" cap="none" spc="0" dirty="0" smtClean="0">
                <a:solidFill>
                  <a:srgbClr val="231F20"/>
                </a:solidFill>
                <a:latin typeface="Arial" panose="020B0604020202020204" pitchFamily="34" charset="0"/>
                <a:ea typeface="Times New Roman" panose="02020603050405020304" pitchFamily="18" charset="0"/>
              </a:rPr>
            </a:br>
            <a:r>
              <a:rPr lang="sr-Latn-RS" altLang="en-US" sz="2400" cap="none" spc="0" dirty="0" smtClean="0">
                <a:solidFill>
                  <a:srgbClr val="231F20"/>
                </a:solidFill>
                <a:latin typeface="Arial" panose="020B0604020202020204" pitchFamily="34" charset="0"/>
                <a:ea typeface="Times New Roman" panose="02020603050405020304" pitchFamily="18" charset="0"/>
              </a:rPr>
              <a:t>јасна </a:t>
            </a:r>
            <a:r>
              <a:rPr lang="sr-Latn-RS" altLang="en-US" sz="2400" cap="none" spc="0" dirty="0">
                <a:solidFill>
                  <a:srgbClr val="231F20"/>
                </a:solidFill>
                <a:latin typeface="Arial" panose="020B0604020202020204" pitchFamily="34" charset="0"/>
                <a:ea typeface="Times New Roman" panose="02020603050405020304" pitchFamily="18" charset="0"/>
              </a:rPr>
              <a:t>и правилна мисао! </a:t>
            </a:r>
            <a:r>
              <a:rPr lang="en-US" altLang="en-US" sz="2400" cap="none" spc="0" dirty="0">
                <a:solidFill>
                  <a:prstClr val="black"/>
                </a:solidFill>
                <a:latin typeface="Arial" panose="020B0604020202020204" pitchFamily="34" charset="0"/>
              </a:rPr>
              <a:t/>
            </a:r>
            <a:br>
              <a:rPr lang="en-US" altLang="en-US" sz="2400" cap="none" spc="0" dirty="0">
                <a:solidFill>
                  <a:prstClr val="black"/>
                </a:solidFill>
                <a:latin typeface="Arial" panose="020B0604020202020204" pitchFamily="34" charset="0"/>
              </a:rPr>
            </a:br>
            <a:r>
              <a:rPr lang="sr-Latn-RS" altLang="en-US" sz="2400" cap="none" spc="0" dirty="0">
                <a:solidFill>
                  <a:srgbClr val="231F20"/>
                </a:solidFill>
                <a:latin typeface="Arial" panose="020B0604020202020204" pitchFamily="34" charset="0"/>
                <a:ea typeface="Times New Roman" panose="02020603050405020304" pitchFamily="18" charset="0"/>
              </a:rPr>
              <a:t>Размислите како лако и брзо откуцате порукицу некоме, </a:t>
            </a:r>
            <a:r>
              <a:rPr lang="en-US" altLang="en-US" sz="2400" cap="none" spc="0" dirty="0">
                <a:solidFill>
                  <a:prstClr val="black"/>
                </a:solidFill>
                <a:latin typeface="Arial" panose="020B0604020202020204" pitchFamily="34" charset="0"/>
              </a:rPr>
              <a:t/>
            </a:r>
            <a:br>
              <a:rPr lang="en-US" altLang="en-US" sz="2400" cap="none" spc="0" dirty="0">
                <a:solidFill>
                  <a:prstClr val="black"/>
                </a:solidFill>
                <a:latin typeface="Arial" panose="020B0604020202020204" pitchFamily="34" charset="0"/>
              </a:rPr>
            </a:br>
            <a:r>
              <a:rPr lang="sr-Latn-RS" altLang="en-US" sz="2400" cap="none" spc="0" dirty="0">
                <a:solidFill>
                  <a:srgbClr val="231F20"/>
                </a:solidFill>
                <a:latin typeface="Arial" panose="020B0604020202020204" pitchFamily="34" charset="0"/>
                <a:ea typeface="Times New Roman" panose="02020603050405020304" pitchFamily="18" charset="0"/>
              </a:rPr>
              <a:t>а колико се мучите да напишете неколико реченица на</a:t>
            </a:r>
            <a:r>
              <a:rPr lang="en-US" altLang="en-US" sz="2400" cap="none" spc="0" dirty="0">
                <a:solidFill>
                  <a:prstClr val="black"/>
                </a:solidFill>
                <a:latin typeface="Arial" panose="020B0604020202020204" pitchFamily="34" charset="0"/>
              </a:rPr>
              <a:t/>
            </a:r>
            <a:br>
              <a:rPr lang="en-US" altLang="en-US" sz="2400" cap="none" spc="0" dirty="0">
                <a:solidFill>
                  <a:prstClr val="black"/>
                </a:solidFill>
                <a:latin typeface="Arial" panose="020B0604020202020204" pitchFamily="34" charset="0"/>
              </a:rPr>
            </a:br>
            <a:r>
              <a:rPr lang="sr-Latn-RS" altLang="en-US" sz="2400" cap="none" spc="0" dirty="0" smtClean="0">
                <a:solidFill>
                  <a:srgbClr val="231F20"/>
                </a:solidFill>
                <a:latin typeface="Arial" panose="020B0604020202020204" pitchFamily="34" charset="0"/>
                <a:ea typeface="Times New Roman" panose="02020603050405020304" pitchFamily="18" charset="0"/>
              </a:rPr>
              <a:t>тему </a:t>
            </a:r>
            <a:r>
              <a:rPr lang="sr-Latn-RS" altLang="en-US" sz="2400" cap="none" spc="0" dirty="0">
                <a:solidFill>
                  <a:srgbClr val="231F20"/>
                </a:solidFill>
                <a:latin typeface="Arial" panose="020B0604020202020204" pitchFamily="34" charset="0"/>
                <a:ea typeface="Times New Roman" panose="02020603050405020304" pitchFamily="18" charset="0"/>
              </a:rPr>
              <a:t>о којој не знате баш много. Зашто је тако? </a:t>
            </a:r>
            <a:r>
              <a:rPr lang="en-US" altLang="en-US" sz="2400" cap="none" spc="0" dirty="0">
                <a:solidFill>
                  <a:prstClr val="black"/>
                </a:solidFill>
                <a:latin typeface="Arial" panose="020B0604020202020204" pitchFamily="34" charset="0"/>
              </a:rPr>
              <a:t/>
            </a:r>
            <a:br>
              <a:rPr lang="en-US" altLang="en-US" sz="2400" cap="none" spc="0" dirty="0">
                <a:solidFill>
                  <a:prstClr val="black"/>
                </a:solidFill>
                <a:latin typeface="Arial" panose="020B0604020202020204" pitchFamily="34" charset="0"/>
              </a:rPr>
            </a:br>
            <a:r>
              <a:rPr lang="sr-Latn-RS" altLang="en-US" sz="2400" cap="none" spc="0" dirty="0">
                <a:solidFill>
                  <a:srgbClr val="231F20"/>
                </a:solidFill>
                <a:latin typeface="Arial" panose="020B0604020202020204" pitchFamily="34" charset="0"/>
                <a:ea typeface="Times New Roman" panose="02020603050405020304" pitchFamily="18" charset="0"/>
              </a:rPr>
              <a:t>Зато што лако пишемо о стварима које су нам познате. </a:t>
            </a:r>
            <a:r>
              <a:rPr lang="en-US" altLang="en-US" sz="2400" cap="none" spc="0" dirty="0">
                <a:solidFill>
                  <a:prstClr val="black"/>
                </a:solidFill>
                <a:latin typeface="Arial" panose="020B0604020202020204" pitchFamily="34" charset="0"/>
              </a:rPr>
              <a:t/>
            </a:r>
            <a:br>
              <a:rPr lang="en-US" altLang="en-US" sz="2400" cap="none" spc="0" dirty="0">
                <a:solidFill>
                  <a:prstClr val="black"/>
                </a:solidFill>
                <a:latin typeface="Arial" panose="020B0604020202020204" pitchFamily="34" charset="0"/>
              </a:rPr>
            </a:br>
            <a:r>
              <a:rPr lang="sr-Latn-RS" altLang="en-US" sz="2400" b="1" cap="none" spc="0" dirty="0">
                <a:solidFill>
                  <a:schemeClr val="accent3">
                    <a:lumMod val="75000"/>
                  </a:schemeClr>
                </a:solidFill>
                <a:latin typeface="Arial" panose="020B0604020202020204" pitchFamily="34" charset="0"/>
                <a:ea typeface="Times New Roman" panose="02020603050405020304" pitchFamily="18" charset="0"/>
              </a:rPr>
              <a:t>Због тога, увек изаберите ону тему о којој бисте имали </a:t>
            </a:r>
            <a:r>
              <a:rPr lang="sr-Latn-RS" altLang="en-US" sz="2400" b="1" cap="none" spc="0" dirty="0" smtClean="0">
                <a:solidFill>
                  <a:schemeClr val="accent3">
                    <a:lumMod val="75000"/>
                  </a:schemeClr>
                </a:solidFill>
                <a:latin typeface="Arial" panose="020B0604020202020204" pitchFamily="34" charset="0"/>
                <a:ea typeface="Times New Roman" panose="02020603050405020304" pitchFamily="18" charset="0"/>
              </a:rPr>
              <a:t/>
            </a:r>
            <a:br>
              <a:rPr lang="sr-Latn-RS" altLang="en-US" sz="2400" b="1" cap="none" spc="0" dirty="0" smtClean="0">
                <a:solidFill>
                  <a:schemeClr val="accent3">
                    <a:lumMod val="75000"/>
                  </a:schemeClr>
                </a:solidFill>
                <a:latin typeface="Arial" panose="020B0604020202020204" pitchFamily="34" charset="0"/>
                <a:ea typeface="Times New Roman" panose="02020603050405020304" pitchFamily="18" charset="0"/>
              </a:rPr>
            </a:br>
            <a:r>
              <a:rPr lang="sr-Cyrl-BA" altLang="en-US" sz="2400" b="1" cap="none" spc="0" dirty="0" smtClean="0">
                <a:solidFill>
                  <a:schemeClr val="accent3">
                    <a:lumMod val="75000"/>
                  </a:schemeClr>
                </a:solidFill>
                <a:latin typeface="Arial" panose="020B0604020202020204" pitchFamily="34" charset="0"/>
                <a:ea typeface="Times New Roman" panose="02020603050405020304" pitchFamily="18" charset="0"/>
              </a:rPr>
              <a:t>највише да кажете.</a:t>
            </a:r>
            <a:r>
              <a:rPr lang="en-US" altLang="en-US" sz="2400" cap="none" spc="0" dirty="0">
                <a:solidFill>
                  <a:prstClr val="black"/>
                </a:solidFill>
                <a:latin typeface="Arial" panose="020B0604020202020204" pitchFamily="34" charset="0"/>
              </a:rPr>
              <a:t/>
            </a:r>
            <a:br>
              <a:rPr lang="en-US" altLang="en-US" sz="2400" cap="none" spc="0" dirty="0">
                <a:solidFill>
                  <a:prstClr val="black"/>
                </a:solidFill>
                <a:latin typeface="Arial" panose="020B0604020202020204" pitchFamily="34" charset="0"/>
              </a:rPr>
            </a:br>
            <a:endParaRPr lang="en-US" sz="2400" dirty="0"/>
          </a:p>
        </p:txBody>
      </p:sp>
      <p:sp>
        <p:nvSpPr>
          <p:cNvPr id="3" name="Subtitle 2"/>
          <p:cNvSpPr>
            <a:spLocks noGrp="1"/>
          </p:cNvSpPr>
          <p:nvPr>
            <p:ph type="subTitle" idx="1"/>
          </p:nvPr>
        </p:nvSpPr>
        <p:spPr>
          <a:xfrm flipV="1">
            <a:off x="1631111" y="5734485"/>
            <a:ext cx="9070848" cy="338511"/>
          </a:xfrm>
        </p:spPr>
        <p:txBody>
          <a:bodyPr/>
          <a:lstStyle/>
          <a:p>
            <a:endParaRPr lang="en-US" dirty="0"/>
          </a:p>
        </p:txBody>
      </p:sp>
      <p:pic>
        <p:nvPicPr>
          <p:cNvPr id="2049" name="Picture 1" descr="Free Image on Pixabay - Quill, Pen, Antique, Feather, Ink | Quill and ink,  Feather quill, Feather p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71684" y="2225062"/>
            <a:ext cx="930275" cy="17684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a:spLocks noChangeArrowheads="1"/>
          </p:cNvSpPr>
          <p:nvPr/>
        </p:nvSpPr>
        <p:spPr bwMode="auto">
          <a:xfrm>
            <a:off x="0" y="22256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5"/>
          <p:cNvSpPr>
            <a:spLocks noChangeArrowheads="1"/>
          </p:cNvSpPr>
          <p:nvPr/>
        </p:nvSpPr>
        <p:spPr bwMode="auto">
          <a:xfrm>
            <a:off x="0" y="22256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r-Latn-RS" altLang="en-US" sz="1200" b="1" i="0" u="none" strike="noStrike" cap="none" normalizeH="0" baseline="0" smtClean="0">
                <a:ln>
                  <a:noFill/>
                </a:ln>
                <a:solidFill>
                  <a:srgbClr val="231F20"/>
                </a:solidFill>
                <a:effectLst/>
                <a:latin typeface="Arial" panose="020B0604020202020204" pitchFamily="34" charset="0"/>
              </a:rPr>
              <a:t>највише да кажете.</a:t>
            </a:r>
            <a:endParaRPr kumimoji="0" lang="sr-Latn-R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181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719455" marR="1258570" algn="l" eaLnBrk="0" hangingPunct="0">
              <a:lnSpc>
                <a:spcPct val="104000"/>
              </a:lnSpc>
              <a:spcBef>
                <a:spcPts val="565"/>
              </a:spcBef>
              <a:spcAft>
                <a:spcPts val="0"/>
              </a:spcAft>
              <a:tabLst>
                <a:tab pos="965835" algn="l"/>
              </a:tabLst>
            </a:pPr>
            <a:r>
              <a:rPr lang="sr-Latn-RS" sz="2400" b="1" dirty="0">
                <a:solidFill>
                  <a:srgbClr val="FF0000"/>
                </a:solidFill>
                <a:latin typeface="Times New Roman" panose="02020603050405020304" pitchFamily="18" charset="0"/>
                <a:ea typeface="Times New Roman" panose="02020603050405020304" pitchFamily="18" charset="0"/>
              </a:rPr>
              <a:t>БЕЗ</a:t>
            </a:r>
            <a:r>
              <a:rPr lang="sr-Latn-RS" sz="2400" b="1" spc="-20" dirty="0">
                <a:solidFill>
                  <a:srgbClr val="FF0000"/>
                </a:solidFill>
                <a:latin typeface="Times New Roman" panose="02020603050405020304" pitchFamily="18" charset="0"/>
                <a:ea typeface="Times New Roman" panose="02020603050405020304" pitchFamily="18" charset="0"/>
              </a:rPr>
              <a:t> </a:t>
            </a:r>
            <a:r>
              <a:rPr lang="sr-Latn-RS" sz="2400" b="1" spc="25" dirty="0">
                <a:solidFill>
                  <a:srgbClr val="FF0000"/>
                </a:solidFill>
                <a:latin typeface="Times New Roman" panose="02020603050405020304" pitchFamily="18" charset="0"/>
                <a:ea typeface="Times New Roman" panose="02020603050405020304" pitchFamily="18" charset="0"/>
              </a:rPr>
              <a:t>ДУ</a:t>
            </a:r>
            <a:r>
              <a:rPr lang="sr-Latn-RS" sz="2400" b="1" spc="-110" dirty="0">
                <a:solidFill>
                  <a:srgbClr val="FF0000"/>
                </a:solidFill>
                <a:latin typeface="Times New Roman" panose="02020603050405020304" pitchFamily="18" charset="0"/>
                <a:ea typeface="Times New Roman" panose="02020603050405020304" pitchFamily="18" charset="0"/>
              </a:rPr>
              <a:t>Г</a:t>
            </a:r>
            <a:r>
              <a:rPr lang="sr-Latn-RS" sz="2400" b="1" spc="-120" dirty="0">
                <a:solidFill>
                  <a:srgbClr val="FF0000"/>
                </a:solidFill>
                <a:latin typeface="Times New Roman" panose="02020603050405020304" pitchFamily="18" charset="0"/>
                <a:ea typeface="Times New Roman" panose="02020603050405020304" pitchFamily="18" charset="0"/>
              </a:rPr>
              <a:t>А</a:t>
            </a:r>
            <a:r>
              <a:rPr lang="sr-Latn-RS" sz="2400" b="1" spc="20" dirty="0">
                <a:solidFill>
                  <a:srgbClr val="FF0000"/>
                </a:solidFill>
                <a:latin typeface="Times New Roman" panose="02020603050405020304" pitchFamily="18" charset="0"/>
                <a:ea typeface="Times New Roman" panose="02020603050405020304" pitchFamily="18" charset="0"/>
              </a:rPr>
              <a:t>Ч</a:t>
            </a:r>
            <a:r>
              <a:rPr lang="sr-Latn-RS" sz="2400" b="1" spc="30" dirty="0">
                <a:solidFill>
                  <a:srgbClr val="FF0000"/>
                </a:solidFill>
                <a:latin typeface="Times New Roman" panose="02020603050405020304" pitchFamily="18" charset="0"/>
                <a:ea typeface="Times New Roman" panose="02020603050405020304" pitchFamily="18" charset="0"/>
              </a:rPr>
              <a:t>КИ</a:t>
            </a:r>
            <a:r>
              <a:rPr lang="sr-Latn-RS" sz="2400" b="1" dirty="0">
                <a:solidFill>
                  <a:srgbClr val="FF0000"/>
                </a:solidFill>
                <a:latin typeface="Times New Roman" panose="02020603050405020304" pitchFamily="18" charset="0"/>
                <a:ea typeface="Times New Roman" panose="02020603050405020304" pitchFamily="18" charset="0"/>
              </a:rPr>
              <a:t>Х</a:t>
            </a:r>
            <a:r>
              <a:rPr lang="sr-Latn-RS" sz="2400" b="1" spc="-20" dirty="0">
                <a:solidFill>
                  <a:srgbClr val="FF0000"/>
                </a:solidFill>
                <a:latin typeface="Times New Roman" panose="02020603050405020304" pitchFamily="18" charset="0"/>
                <a:ea typeface="Times New Roman" panose="02020603050405020304" pitchFamily="18" charset="0"/>
              </a:rPr>
              <a:t> </a:t>
            </a:r>
            <a:r>
              <a:rPr lang="sr-Latn-RS" sz="2400" b="1" dirty="0">
                <a:solidFill>
                  <a:srgbClr val="FF0000"/>
                </a:solidFill>
                <a:latin typeface="Times New Roman" panose="02020603050405020304" pitchFamily="18" charset="0"/>
                <a:ea typeface="Times New Roman" panose="02020603050405020304" pitchFamily="18" charset="0"/>
              </a:rPr>
              <a:t>РЕЧЕНИЦА</a:t>
            </a:r>
            <a:r>
              <a:rPr lang="sr-Latn-RS" sz="2400" dirty="0">
                <a:solidFill>
                  <a:srgbClr val="FF0000"/>
                </a:solidFill>
                <a:latin typeface="Times New Roman" panose="02020603050405020304" pitchFamily="18" charset="0"/>
                <a:ea typeface="Times New Roman" panose="02020603050405020304" pitchFamily="18" charset="0"/>
              </a:rPr>
              <a:t>!</a:t>
            </a:r>
            <a:r>
              <a:rPr lang="sr-Latn-RS" sz="2400" spc="-20" dirty="0">
                <a:solidFill>
                  <a:srgbClr val="FF0000"/>
                </a:solidFill>
                <a:latin typeface="Times New Roman" panose="02020603050405020304" pitchFamily="18" charset="0"/>
                <a:ea typeface="Times New Roman" panose="02020603050405020304" pitchFamily="18" charset="0"/>
              </a:rPr>
              <a:t> </a:t>
            </a:r>
            <a:r>
              <a:rPr lang="sr-Latn-RS" sz="2400" spc="-20" dirty="0" smtClean="0">
                <a:solidFill>
                  <a:srgbClr val="FF0000"/>
                </a:solidFill>
                <a:latin typeface="Times New Roman" panose="02020603050405020304" pitchFamily="18" charset="0"/>
                <a:ea typeface="Times New Roman" panose="02020603050405020304" pitchFamily="18" charset="0"/>
              </a:rPr>
              <a:t/>
            </a:r>
            <a:br>
              <a:rPr lang="sr-Latn-RS" sz="2400" spc="-20" dirty="0" smtClean="0">
                <a:solidFill>
                  <a:srgbClr val="FF0000"/>
                </a:solidFill>
                <a:latin typeface="Times New Roman" panose="02020603050405020304" pitchFamily="18" charset="0"/>
                <a:ea typeface="Times New Roman" panose="02020603050405020304" pitchFamily="18" charset="0"/>
              </a:rPr>
            </a:br>
            <a:r>
              <a:rPr lang="sr-Latn-RS" sz="2400" spc="-5" dirty="0" smtClean="0">
                <a:solidFill>
                  <a:srgbClr val="231F20"/>
                </a:solidFill>
                <a:latin typeface="Times New Roman" panose="02020603050405020304" pitchFamily="18" charset="0"/>
                <a:ea typeface="Times New Roman" panose="02020603050405020304" pitchFamily="18" charset="0"/>
              </a:rPr>
              <a:t>Реченица</a:t>
            </a:r>
            <a:r>
              <a:rPr lang="sr-Latn-RS" sz="2400" spc="-20" dirty="0" smtClean="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треба</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буде</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лепа,</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има</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смисао,</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се</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зна</a:t>
            </a:r>
            <a:r>
              <a:rPr lang="sr-Latn-RS" sz="2400" spc="-2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шта</a:t>
            </a:r>
            <a:r>
              <a:rPr lang="sr-Latn-RS" sz="2400" spc="125"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сте </a:t>
            </a:r>
            <a:r>
              <a:rPr lang="sr-Latn-RS" sz="2400" spc="-5" dirty="0">
                <a:solidFill>
                  <a:srgbClr val="231F20"/>
                </a:solidFill>
                <a:latin typeface="Times New Roman" panose="02020603050405020304" pitchFamily="18" charset="0"/>
                <a:ea typeface="Times New Roman" panose="02020603050405020304" pitchFamily="18" charset="0"/>
              </a:rPr>
              <a:t>њом</a:t>
            </a:r>
            <a:r>
              <a:rPr lang="sr-Latn-RS" sz="2400" spc="5" dirty="0">
                <a:solidFill>
                  <a:srgbClr val="231F20"/>
                </a:solidFill>
                <a:latin typeface="Times New Roman" panose="02020603050405020304" pitchFamily="18" charset="0"/>
                <a:ea typeface="Times New Roman" panose="02020603050405020304" pitchFamily="18" charset="0"/>
              </a:rPr>
              <a:t> хтели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кажете.</a:t>
            </a:r>
            <a:r>
              <a:rPr lang="sr-Latn-RS" sz="2400" spc="5" dirty="0">
                <a:solidFill>
                  <a:srgbClr val="231F20"/>
                </a:solidFill>
                <a:latin typeface="Times New Roman" panose="02020603050405020304" pitchFamily="18" charset="0"/>
                <a:ea typeface="Times New Roman" panose="02020603050405020304" pitchFamily="18" charset="0"/>
              </a:rPr>
              <a:t> Када напишете </a:t>
            </a:r>
            <a:r>
              <a:rPr lang="sr-Latn-RS" sz="2400" spc="-5" dirty="0">
                <a:solidFill>
                  <a:srgbClr val="231F20"/>
                </a:solidFill>
                <a:latin typeface="Times New Roman" panose="02020603050405020304" pitchFamily="18" charset="0"/>
                <a:ea typeface="Times New Roman" panose="02020603050405020304" pitchFamily="18" charset="0"/>
              </a:rPr>
              <a:t>нешто,</a:t>
            </a:r>
            <a:r>
              <a:rPr lang="sr-Latn-RS" sz="2400" spc="5" dirty="0">
                <a:solidFill>
                  <a:srgbClr val="231F20"/>
                </a:solidFill>
                <a:latin typeface="Times New Roman" panose="02020603050405020304" pitchFamily="18" charset="0"/>
                <a:ea typeface="Times New Roman" panose="02020603050405020304" pitchFamily="18" charset="0"/>
              </a:rPr>
              <a:t> увек </a:t>
            </a:r>
            <a:r>
              <a:rPr lang="sr-Latn-RS" sz="2400" dirty="0">
                <a:solidFill>
                  <a:srgbClr val="231F20"/>
                </a:solidFill>
                <a:latin typeface="Times New Roman" panose="02020603050405020304" pitchFamily="18" charset="0"/>
                <a:ea typeface="Times New Roman" panose="02020603050405020304" pitchFamily="18" charset="0"/>
              </a:rPr>
              <a:t>прочитајте</a:t>
            </a:r>
            <a:r>
              <a:rPr lang="sr-Latn-RS" sz="2400" spc="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5"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видите</a:t>
            </a:r>
            <a:r>
              <a:rPr lang="sr-Latn-RS" sz="2400" spc="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5"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ли</a:t>
            </a:r>
            <a:r>
              <a:rPr lang="sr-Latn-RS" sz="2400" spc="5"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је</a:t>
            </a:r>
            <a:r>
              <a:rPr lang="sr-Latn-RS" sz="2400" spc="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сасвим</a:t>
            </a:r>
            <a:r>
              <a:rPr lang="sr-Latn-RS" sz="2400" spc="31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јасно</a:t>
            </a:r>
            <a:r>
              <a:rPr lang="sr-Latn-RS" sz="2400" dirty="0">
                <a:solidFill>
                  <a:srgbClr val="231F20"/>
                </a:solidFill>
                <a:latin typeface="Times New Roman" panose="02020603050405020304" pitchFamily="18" charset="0"/>
                <a:ea typeface="Times New Roman" panose="02020603050405020304" pitchFamily="18" charset="0"/>
              </a:rPr>
              <a:t> исказана </a:t>
            </a:r>
            <a:r>
              <a:rPr lang="sr-Latn-RS" sz="2400" spc="5" dirty="0">
                <a:solidFill>
                  <a:srgbClr val="231F20"/>
                </a:solidFill>
                <a:latin typeface="Times New Roman" panose="02020603050405020304" pitchFamily="18" charset="0"/>
                <a:ea typeface="Times New Roman" panose="02020603050405020304" pitchFamily="18" charset="0"/>
              </a:rPr>
              <a:t>ваша</a:t>
            </a:r>
            <a:r>
              <a:rPr lang="sr-Latn-RS" sz="240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мисао.</a:t>
            </a:r>
            <a:r>
              <a:rPr lang="en-US" sz="2000" dirty="0">
                <a:latin typeface="Times New Roman" panose="02020603050405020304" pitchFamily="18" charset="0"/>
                <a:ea typeface="Times New Roman" panose="02020603050405020304" pitchFamily="18" charset="0"/>
              </a:rPr>
              <a:t/>
            </a:r>
            <a:br>
              <a:rPr lang="en-US" sz="2000" dirty="0">
                <a:latin typeface="Times New Roman" panose="02020603050405020304" pitchFamily="18" charset="0"/>
                <a:ea typeface="Times New Roman" panose="02020603050405020304" pitchFamily="18" charset="0"/>
              </a:rPr>
            </a:br>
            <a:endParaRPr lang="en-US" sz="2000" dirty="0"/>
          </a:p>
        </p:txBody>
      </p:sp>
      <p:sp>
        <p:nvSpPr>
          <p:cNvPr id="3" name="Subtitle 2"/>
          <p:cNvSpPr>
            <a:spLocks noGrp="1"/>
          </p:cNvSpPr>
          <p:nvPr>
            <p:ph type="subTitle" idx="1"/>
          </p:nvPr>
        </p:nvSpPr>
        <p:spPr>
          <a:xfrm>
            <a:off x="1562100" y="5244860"/>
            <a:ext cx="9070848" cy="172529"/>
          </a:xfrm>
        </p:spPr>
        <p:txBody>
          <a:bodyPr>
            <a:normAutofit fontScale="40000" lnSpcReduction="20000"/>
          </a:bodyPr>
          <a:lstStyle/>
          <a:p>
            <a:endParaRPr lang="en-US" dirty="0"/>
          </a:p>
        </p:txBody>
      </p:sp>
      <p:pic>
        <p:nvPicPr>
          <p:cNvPr id="3076" name="Picture 4" descr="Purple Crystal Feather Pen | Purple, Project purple, Flower pe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16828" y="1414732"/>
            <a:ext cx="1406133" cy="3745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974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719455" marR="1258570" algn="l" eaLnBrk="0" hangingPunct="0">
              <a:lnSpc>
                <a:spcPct val="104000"/>
              </a:lnSpc>
              <a:spcBef>
                <a:spcPts val="565"/>
              </a:spcBef>
              <a:spcAft>
                <a:spcPts val="0"/>
              </a:spcAft>
              <a:tabLst>
                <a:tab pos="974090" algn="l"/>
              </a:tabLst>
            </a:pPr>
            <a:r>
              <a:rPr lang="sr-Cyrl-BA" sz="2400" b="1" spc="25" dirty="0" smtClean="0">
                <a:solidFill>
                  <a:schemeClr val="accent3">
                    <a:lumMod val="75000"/>
                  </a:schemeClr>
                </a:solidFill>
                <a:latin typeface="Times New Roman" panose="02020603050405020304" pitchFamily="18" charset="0"/>
                <a:ea typeface="Times New Roman" panose="02020603050405020304" pitchFamily="18" charset="0"/>
              </a:rPr>
              <a:t/>
            </a:r>
            <a:br>
              <a:rPr lang="sr-Cyrl-BA" sz="2400" b="1" spc="25" dirty="0" smtClean="0">
                <a:solidFill>
                  <a:schemeClr val="accent3">
                    <a:lumMod val="75000"/>
                  </a:schemeClr>
                </a:solidFill>
                <a:latin typeface="Times New Roman" panose="02020603050405020304" pitchFamily="18" charset="0"/>
                <a:ea typeface="Times New Roman" panose="02020603050405020304" pitchFamily="18" charset="0"/>
              </a:rPr>
            </a:br>
            <a:r>
              <a:rPr lang="sr-Latn-RS" sz="2400" b="1" spc="25" dirty="0" smtClean="0">
                <a:solidFill>
                  <a:schemeClr val="accent3">
                    <a:lumMod val="75000"/>
                  </a:schemeClr>
                </a:solidFill>
                <a:latin typeface="Times New Roman" panose="02020603050405020304" pitchFamily="18" charset="0"/>
                <a:ea typeface="Times New Roman" panose="02020603050405020304" pitchFamily="18" charset="0"/>
              </a:rPr>
              <a:t>ПЛАН</a:t>
            </a:r>
            <a:r>
              <a:rPr lang="sr-Latn-RS" sz="2400" b="1" spc="70" dirty="0" smtClean="0">
                <a:solidFill>
                  <a:schemeClr val="accent3">
                    <a:lumMod val="75000"/>
                  </a:schemeClr>
                </a:solidFill>
                <a:latin typeface="Times New Roman" panose="02020603050405020304" pitchFamily="18" charset="0"/>
                <a:ea typeface="Times New Roman" panose="02020603050405020304" pitchFamily="18" charset="0"/>
              </a:rPr>
              <a:t> </a:t>
            </a:r>
            <a:r>
              <a:rPr lang="sr-Latn-RS" sz="2400" b="1" dirty="0">
                <a:solidFill>
                  <a:schemeClr val="accent3">
                    <a:lumMod val="75000"/>
                  </a:schemeClr>
                </a:solidFill>
                <a:latin typeface="Times New Roman" panose="02020603050405020304" pitchFamily="18" charset="0"/>
                <a:ea typeface="Times New Roman" panose="02020603050405020304" pitchFamily="18" charset="0"/>
              </a:rPr>
              <a:t>ПИСМЕНОГ</a:t>
            </a:r>
            <a:r>
              <a:rPr lang="sr-Latn-RS" sz="2400" b="1" spc="70" dirty="0">
                <a:solidFill>
                  <a:schemeClr val="accent3">
                    <a:lumMod val="75000"/>
                  </a:schemeClr>
                </a:solidFill>
                <a:latin typeface="Times New Roman" panose="02020603050405020304" pitchFamily="18" charset="0"/>
                <a:ea typeface="Times New Roman" panose="02020603050405020304" pitchFamily="18" charset="0"/>
              </a:rPr>
              <a:t> </a:t>
            </a:r>
            <a:r>
              <a:rPr lang="sr-Latn-RS" sz="2400" b="1" spc="-10" dirty="0">
                <a:solidFill>
                  <a:schemeClr val="accent3">
                    <a:lumMod val="75000"/>
                  </a:schemeClr>
                </a:solidFill>
                <a:latin typeface="Times New Roman" panose="02020603050405020304" pitchFamily="18" charset="0"/>
                <a:ea typeface="Times New Roman" panose="02020603050405020304" pitchFamily="18" charset="0"/>
              </a:rPr>
              <a:t>РАДА</a:t>
            </a:r>
            <a:r>
              <a:rPr lang="sr-Latn-RS" sz="2400" spc="-10" dirty="0">
                <a:solidFill>
                  <a:schemeClr val="accent3">
                    <a:lumMod val="75000"/>
                  </a:schemeClr>
                </a:solidFill>
                <a:latin typeface="Times New Roman" panose="02020603050405020304" pitchFamily="18" charset="0"/>
                <a:ea typeface="Times New Roman" panose="02020603050405020304" pitchFamily="18" charset="0"/>
              </a:rPr>
              <a:t>:</a:t>
            </a:r>
            <a:r>
              <a:rPr lang="sr-Latn-RS" sz="2400" spc="70" dirty="0">
                <a:solidFill>
                  <a:schemeClr val="accent3">
                    <a:lumMod val="75000"/>
                  </a:schemeClr>
                </a:solidFill>
                <a:latin typeface="Times New Roman" panose="02020603050405020304" pitchFamily="18" charset="0"/>
                <a:ea typeface="Times New Roman" panose="02020603050405020304" pitchFamily="18" charset="0"/>
              </a:rPr>
              <a:t> </a:t>
            </a:r>
            <a:r>
              <a:rPr lang="sr-Latn-RS" sz="2400" spc="70" dirty="0" smtClean="0">
                <a:solidFill>
                  <a:schemeClr val="accent3">
                    <a:lumMod val="75000"/>
                  </a:schemeClr>
                </a:solidFill>
                <a:latin typeface="Times New Roman" panose="02020603050405020304" pitchFamily="18" charset="0"/>
                <a:ea typeface="Times New Roman" panose="02020603050405020304" pitchFamily="18" charset="0"/>
              </a:rPr>
              <a:t/>
            </a:r>
            <a:br>
              <a:rPr lang="sr-Latn-RS" sz="2400" spc="70" dirty="0" smtClean="0">
                <a:solidFill>
                  <a:schemeClr val="accent3">
                    <a:lumMod val="75000"/>
                  </a:schemeClr>
                </a:solidFill>
                <a:latin typeface="Times New Roman" panose="02020603050405020304" pitchFamily="18" charset="0"/>
                <a:ea typeface="Times New Roman" panose="02020603050405020304" pitchFamily="18" charset="0"/>
              </a:rPr>
            </a:br>
            <a:r>
              <a:rPr lang="sr-Latn-RS" sz="2400" spc="5" dirty="0" smtClean="0">
                <a:solidFill>
                  <a:srgbClr val="231F20"/>
                </a:solidFill>
                <a:latin typeface="Times New Roman" panose="02020603050405020304" pitchFamily="18" charset="0"/>
                <a:ea typeface="Times New Roman" panose="02020603050405020304" pitchFamily="18" charset="0"/>
              </a:rPr>
              <a:t>Знате</a:t>
            </a:r>
            <a:r>
              <a:rPr lang="sr-Latn-RS" sz="2400" spc="70" dirty="0" smtClean="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се</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писмени</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задатак</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састоји</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из</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три</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дела</a:t>
            </a:r>
            <a:r>
              <a:rPr lang="sr-Latn-RS" sz="2400" spc="13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a:t>
            </a:r>
            <a:r>
              <a:rPr lang="sr-Latn-RS" sz="2400" spc="7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увода,</a:t>
            </a:r>
            <a:r>
              <a:rPr lang="sr-Latn-RS" sz="2400" spc="24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разраде</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и</a:t>
            </a:r>
            <a:r>
              <a:rPr lang="sr-Latn-RS" sz="2400" spc="3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закључка.</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Сваки</a:t>
            </a:r>
            <a:r>
              <a:rPr lang="sr-Latn-RS" sz="2400" spc="3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овај</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део</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чини</a:t>
            </a:r>
            <a:r>
              <a:rPr lang="sr-Latn-RS" sz="2400" spc="3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засебан</a:t>
            </a:r>
            <a:r>
              <a:rPr lang="sr-Latn-RS" sz="2400" spc="3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пасус</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у</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оквиру</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рада,</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с</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тим</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што</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у</a:t>
            </a:r>
            <a:r>
              <a:rPr lang="sr-Latn-RS" sz="2400" spc="2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оквиру</a:t>
            </a:r>
            <a:r>
              <a:rPr lang="sr-Latn-RS" sz="2400" spc="3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разраде</a:t>
            </a:r>
            <a:r>
              <a:rPr lang="sr-Latn-RS" sz="2400" dirty="0">
                <a:solidFill>
                  <a:srgbClr val="231F20"/>
                </a:solidFill>
                <a:latin typeface="Times New Roman" panose="02020603050405020304" pitchFamily="18" charset="0"/>
                <a:ea typeface="Times New Roman" panose="02020603050405020304" pitchFamily="18" charset="0"/>
              </a:rPr>
              <a:t> </a:t>
            </a:r>
            <a:r>
              <a:rPr lang="sr-Cyrl-BA" sz="2400" dirty="0" smtClean="0">
                <a:solidFill>
                  <a:srgbClr val="231F20"/>
                </a:solidFill>
                <a:latin typeface="Times New Roman" panose="02020603050405020304" pitchFamily="18" charset="0"/>
                <a:ea typeface="Times New Roman" panose="02020603050405020304" pitchFamily="18" charset="0"/>
              </a:rPr>
              <a:t/>
            </a:r>
            <a:br>
              <a:rPr lang="sr-Cyrl-BA" sz="2400" dirty="0" smtClean="0">
                <a:solidFill>
                  <a:srgbClr val="231F20"/>
                </a:solidFill>
                <a:latin typeface="Times New Roman" panose="02020603050405020304" pitchFamily="18" charset="0"/>
                <a:ea typeface="Times New Roman" panose="02020603050405020304" pitchFamily="18" charset="0"/>
              </a:rPr>
            </a:br>
            <a:r>
              <a:rPr lang="sr-Cyrl-BA" sz="2400" dirty="0" smtClean="0">
                <a:solidFill>
                  <a:srgbClr val="231F20"/>
                </a:solidFill>
                <a:latin typeface="Times New Roman" panose="02020603050405020304" pitchFamily="18" charset="0"/>
                <a:ea typeface="Times New Roman" panose="02020603050405020304" pitchFamily="18" charset="0"/>
              </a:rPr>
              <a:t/>
            </a:r>
            <a:br>
              <a:rPr lang="sr-Cyrl-BA" sz="2400" dirty="0" smtClean="0">
                <a:solidFill>
                  <a:srgbClr val="231F20"/>
                </a:solidFill>
                <a:latin typeface="Times New Roman" panose="02020603050405020304" pitchFamily="18" charset="0"/>
                <a:ea typeface="Times New Roman" panose="02020603050405020304" pitchFamily="18" charset="0"/>
              </a:rPr>
            </a:br>
            <a:r>
              <a:rPr lang="sr-Latn-RS" sz="2400" b="1" spc="-5" dirty="0" smtClean="0">
                <a:solidFill>
                  <a:schemeClr val="accent3">
                    <a:lumMod val="75000"/>
                  </a:schemeClr>
                </a:solidFill>
                <a:latin typeface="Times New Roman" panose="02020603050405020304" pitchFamily="18" charset="0"/>
                <a:ea typeface="Times New Roman" panose="02020603050405020304" pitchFamily="18" charset="0"/>
              </a:rPr>
              <a:t>можете</a:t>
            </a:r>
            <a:r>
              <a:rPr lang="sr-Latn-RS" sz="2400" b="1" dirty="0" smtClean="0">
                <a:solidFill>
                  <a:schemeClr val="accent3">
                    <a:lumMod val="75000"/>
                  </a:schemeClr>
                </a:solidFill>
                <a:latin typeface="Times New Roman" panose="02020603050405020304" pitchFamily="18" charset="0"/>
                <a:ea typeface="Times New Roman" panose="02020603050405020304" pitchFamily="18" charset="0"/>
              </a:rPr>
              <a:t> </a:t>
            </a:r>
            <a:r>
              <a:rPr lang="sr-Latn-RS" sz="2400" b="1" spc="5" dirty="0">
                <a:solidFill>
                  <a:schemeClr val="accent3">
                    <a:lumMod val="75000"/>
                  </a:schemeClr>
                </a:solidFill>
                <a:latin typeface="Times New Roman" panose="02020603050405020304" pitchFamily="18" charset="0"/>
                <a:ea typeface="Times New Roman" panose="02020603050405020304" pitchFamily="18" charset="0"/>
              </a:rPr>
              <a:t>имати</a:t>
            </a:r>
            <a:r>
              <a:rPr lang="sr-Latn-RS" sz="2400" b="1" dirty="0">
                <a:solidFill>
                  <a:schemeClr val="accent3">
                    <a:lumMod val="75000"/>
                  </a:schemeClr>
                </a:solidFill>
                <a:latin typeface="Times New Roman" panose="02020603050405020304" pitchFamily="18" charset="0"/>
                <a:ea typeface="Times New Roman" panose="02020603050405020304" pitchFamily="18" charset="0"/>
              </a:rPr>
              <a:t> </a:t>
            </a:r>
            <a:r>
              <a:rPr lang="sr-Latn-RS" sz="2400" b="1" spc="-5" dirty="0">
                <a:solidFill>
                  <a:schemeClr val="accent3">
                    <a:lumMod val="75000"/>
                  </a:schemeClr>
                </a:solidFill>
                <a:latin typeface="Times New Roman" panose="02020603050405020304" pitchFamily="18" charset="0"/>
                <a:ea typeface="Times New Roman" panose="02020603050405020304" pitchFamily="18" charset="0"/>
              </a:rPr>
              <a:t>неколико</a:t>
            </a:r>
            <a:r>
              <a:rPr lang="sr-Latn-RS" sz="2400" b="1" dirty="0">
                <a:solidFill>
                  <a:schemeClr val="accent3">
                    <a:lumMod val="75000"/>
                  </a:schemeClr>
                </a:solidFill>
                <a:latin typeface="Times New Roman" panose="02020603050405020304" pitchFamily="18" charset="0"/>
                <a:ea typeface="Times New Roman" panose="02020603050405020304" pitchFamily="18" charset="0"/>
              </a:rPr>
              <a:t> </a:t>
            </a:r>
            <a:r>
              <a:rPr lang="sr-Latn-RS" sz="2400" b="1" spc="-5" dirty="0">
                <a:solidFill>
                  <a:schemeClr val="accent3">
                    <a:lumMod val="75000"/>
                  </a:schemeClr>
                </a:solidFill>
                <a:latin typeface="Times New Roman" panose="02020603050405020304" pitchFamily="18" charset="0"/>
                <a:ea typeface="Times New Roman" panose="02020603050405020304" pitchFamily="18" charset="0"/>
              </a:rPr>
              <a:t>пасуса.</a:t>
            </a:r>
            <a:r>
              <a:rPr lang="sr-Latn-RS" sz="2400" dirty="0">
                <a:solidFill>
                  <a:schemeClr val="accent3">
                    <a:lumMod val="75000"/>
                  </a:schemeClr>
                </a:solidFill>
                <a:latin typeface="Times New Roman" panose="02020603050405020304" pitchFamily="18" charset="0"/>
                <a:ea typeface="Times New Roman" panose="02020603050405020304" pitchFamily="18" charset="0"/>
              </a:rPr>
              <a:t> </a:t>
            </a:r>
            <a:r>
              <a:rPr lang="en-US" sz="2400" dirty="0">
                <a:solidFill>
                  <a:schemeClr val="accent3">
                    <a:lumMod val="75000"/>
                  </a:schemeClr>
                </a:solidFill>
                <a:latin typeface="Times New Roman" panose="02020603050405020304" pitchFamily="18" charset="0"/>
                <a:ea typeface="Times New Roman" panose="02020603050405020304" pitchFamily="18" charset="0"/>
              </a:rPr>
              <a:t/>
            </a:r>
            <a:br>
              <a:rPr lang="en-US" sz="2400" dirty="0">
                <a:solidFill>
                  <a:schemeClr val="accent3">
                    <a:lumMod val="75000"/>
                  </a:schemeClr>
                </a:solidFill>
                <a:latin typeface="Times New Roman" panose="02020603050405020304" pitchFamily="18" charset="0"/>
                <a:ea typeface="Times New Roman" panose="02020603050405020304" pitchFamily="18" charset="0"/>
              </a:rPr>
            </a:br>
            <a:endParaRPr lang="en-US" sz="2400" dirty="0">
              <a:solidFill>
                <a:schemeClr val="accent3">
                  <a:lumMod val="75000"/>
                </a:schemeClr>
              </a:solidFill>
            </a:endParaRPr>
          </a:p>
        </p:txBody>
      </p:sp>
      <p:sp>
        <p:nvSpPr>
          <p:cNvPr id="3" name="Subtitle 2"/>
          <p:cNvSpPr>
            <a:spLocks noGrp="1"/>
          </p:cNvSpPr>
          <p:nvPr>
            <p:ph type="subTitle" idx="1"/>
          </p:nvPr>
        </p:nvSpPr>
        <p:spPr>
          <a:xfrm>
            <a:off x="10068575" y="10547693"/>
            <a:ext cx="4846199" cy="268110"/>
          </a:xfrm>
        </p:spPr>
        <p:txBody>
          <a:bodyPr>
            <a:normAutofit fontScale="85000" lnSpcReduction="20000"/>
          </a:bodyPr>
          <a:lstStyle/>
          <a:p>
            <a:endParaRPr lang="en-US" dirty="0"/>
          </a:p>
        </p:txBody>
      </p:sp>
    </p:spTree>
    <p:extLst>
      <p:ext uri="{BB962C8B-B14F-4D97-AF65-F5344CB8AC3E}">
        <p14:creationId xmlns:p14="http://schemas.microsoft.com/office/powerpoint/2010/main" val="2394676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39" y="2358681"/>
            <a:ext cx="9068586" cy="2590800"/>
          </a:xfrm>
        </p:spPr>
        <p:txBody>
          <a:bodyPr/>
          <a:lstStyle/>
          <a:p>
            <a:pPr marL="719455" marR="1258570" algn="l" eaLnBrk="0" hangingPunct="0">
              <a:lnSpc>
                <a:spcPct val="104000"/>
              </a:lnSpc>
              <a:spcBef>
                <a:spcPts val="565"/>
              </a:spcBef>
              <a:spcAft>
                <a:spcPts val="0"/>
              </a:spcAft>
              <a:tabLst>
                <a:tab pos="974090" algn="l"/>
              </a:tabLst>
            </a:pPr>
            <a:r>
              <a:rPr lang="sr-Latn-RS" sz="2400" b="1" spc="-15" dirty="0">
                <a:solidFill>
                  <a:srgbClr val="00B0F0"/>
                </a:solidFill>
                <a:latin typeface="Times New Roman" panose="02020603050405020304" pitchFamily="18" charset="0"/>
                <a:ea typeface="Times New Roman" panose="02020603050405020304" pitchFamily="18" charset="0"/>
              </a:rPr>
              <a:t>УВОД</a:t>
            </a:r>
            <a:r>
              <a:rPr lang="sr-Latn-RS" sz="2400" b="1" dirty="0">
                <a:solidFill>
                  <a:srgbClr val="00B0F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 у уводу </a:t>
            </a:r>
            <a:r>
              <a:rPr lang="sr-Latn-RS" sz="2400" spc="-5" dirty="0">
                <a:solidFill>
                  <a:srgbClr val="231F20"/>
                </a:solidFill>
                <a:latin typeface="Times New Roman" panose="02020603050405020304" pitchFamily="18" charset="0"/>
                <a:ea typeface="Times New Roman" panose="02020603050405020304" pitchFamily="18" charset="0"/>
              </a:rPr>
              <a:t>би</a:t>
            </a:r>
            <a:r>
              <a:rPr lang="sr-Latn-RS" sz="240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требало</a:t>
            </a:r>
            <a:r>
              <a:rPr lang="sr-Latn-RS" sz="2400" dirty="0">
                <a:solidFill>
                  <a:srgbClr val="231F20"/>
                </a:solidFill>
                <a:latin typeface="Times New Roman" panose="02020603050405020304" pitchFamily="18" charset="0"/>
                <a:ea typeface="Times New Roman" panose="02020603050405020304" pitchFamily="18" charset="0"/>
              </a:rPr>
              <a:t> да </a:t>
            </a:r>
            <a:r>
              <a:rPr lang="sr-Cyrl-RS" sz="2400" spc="5" dirty="0">
                <a:solidFill>
                  <a:srgbClr val="231F20"/>
                </a:solidFill>
                <a:latin typeface="Times New Roman" panose="02020603050405020304" pitchFamily="18" charset="0"/>
                <a:ea typeface="Times New Roman" panose="02020603050405020304" pitchFamily="18" charset="0"/>
              </a:rPr>
              <a:t>најавите догађај о коме </a:t>
            </a:r>
            <a:r>
              <a:rPr lang="sr-Latn-RS" sz="2400" spc="5" dirty="0">
                <a:solidFill>
                  <a:srgbClr val="231F20"/>
                </a:solidFill>
                <a:latin typeface="Times New Roman" panose="02020603050405020304" pitchFamily="18" charset="0"/>
                <a:ea typeface="Times New Roman" panose="02020603050405020304" pitchFamily="18" charset="0"/>
              </a:rPr>
              <a:t>пишете</a:t>
            </a:r>
            <a:r>
              <a:rPr lang="sr-Cyrl-RS" sz="2400" spc="5" dirty="0">
                <a:solidFill>
                  <a:srgbClr val="231F20"/>
                </a:solidFill>
                <a:latin typeface="Times New Roman" panose="02020603050405020304" pitchFamily="18" charset="0"/>
                <a:ea typeface="Times New Roman" panose="02020603050405020304" pitchFamily="18" charset="0"/>
              </a:rPr>
              <a:t>, свој успех </a:t>
            </a:r>
            <a:r>
              <a:rPr lang="sr-Cyrl-RS" sz="2400" spc="5" dirty="0" smtClean="0">
                <a:solidFill>
                  <a:srgbClr val="231F20"/>
                </a:solidFill>
                <a:latin typeface="Times New Roman" panose="02020603050405020304" pitchFamily="18" charset="0"/>
                <a:ea typeface="Times New Roman" panose="02020603050405020304" pitchFamily="18" charset="0"/>
              </a:rPr>
              <a:t/>
            </a:r>
            <a:br>
              <a:rPr lang="sr-Cyrl-RS" sz="2400" spc="5" dirty="0" smtClean="0">
                <a:solidFill>
                  <a:srgbClr val="231F20"/>
                </a:solidFill>
                <a:latin typeface="Times New Roman" panose="02020603050405020304" pitchFamily="18" charset="0"/>
                <a:ea typeface="Times New Roman" panose="02020603050405020304" pitchFamily="18" charset="0"/>
              </a:rPr>
            </a:br>
            <a:r>
              <a:rPr lang="sr-Cyrl-RS" sz="2400" spc="5" dirty="0" smtClean="0">
                <a:solidFill>
                  <a:srgbClr val="231F20"/>
                </a:solidFill>
                <a:latin typeface="Times New Roman" panose="02020603050405020304" pitchFamily="18" charset="0"/>
                <a:ea typeface="Times New Roman" panose="02020603050405020304" pitchFamily="18" charset="0"/>
              </a:rPr>
              <a:t>или </a:t>
            </a:r>
            <a:r>
              <a:rPr lang="sr-Cyrl-RS" sz="2400" spc="5" dirty="0">
                <a:solidFill>
                  <a:srgbClr val="231F20"/>
                </a:solidFill>
                <a:latin typeface="Times New Roman" panose="02020603050405020304" pitchFamily="18" charset="0"/>
                <a:ea typeface="Times New Roman" panose="02020603050405020304" pitchFamily="18" charset="0"/>
              </a:rPr>
              <a:t>ситуацију </a:t>
            </a:r>
            <a:r>
              <a:rPr lang="sr-Cyrl-RS" sz="240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коју желите да опишете</a:t>
            </a:r>
            <a:r>
              <a:rPr lang="sr-Latn-RS" sz="2400" spc="-5" dirty="0" smtClean="0">
                <a:solidFill>
                  <a:srgbClr val="231F20"/>
                </a:solidFill>
                <a:latin typeface="Times New Roman" panose="02020603050405020304" pitchFamily="18" charset="0"/>
                <a:ea typeface="Times New Roman" panose="02020603050405020304" pitchFamily="18" charset="0"/>
              </a:rPr>
              <a:t>.</a:t>
            </a:r>
            <a:r>
              <a:rPr lang="sr-Cyrl-BA" sz="2400" spc="-5" dirty="0" smtClean="0">
                <a:solidFill>
                  <a:srgbClr val="231F20"/>
                </a:solidFill>
                <a:latin typeface="Times New Roman" panose="02020603050405020304" pitchFamily="18" charset="0"/>
                <a:ea typeface="Times New Roman" panose="02020603050405020304" pitchFamily="18" charset="0"/>
              </a:rPr>
              <a:t/>
            </a:r>
            <a:br>
              <a:rPr lang="sr-Cyrl-BA" sz="2400" spc="-5" dirty="0" smtClean="0">
                <a:solidFill>
                  <a:srgbClr val="231F20"/>
                </a:solidFill>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
            </a:r>
            <a:br>
              <a:rPr lang="en-US" sz="2400" dirty="0">
                <a:latin typeface="Times New Roman" panose="02020603050405020304" pitchFamily="18" charset="0"/>
                <a:ea typeface="Times New Roman" panose="02020603050405020304" pitchFamily="18" charset="0"/>
              </a:rPr>
            </a:br>
            <a:endParaRPr lang="en-US" sz="2400" dirty="0"/>
          </a:p>
        </p:txBody>
      </p:sp>
      <p:sp>
        <p:nvSpPr>
          <p:cNvPr id="3" name="Subtitle 2"/>
          <p:cNvSpPr>
            <a:spLocks noGrp="1"/>
          </p:cNvSpPr>
          <p:nvPr>
            <p:ph type="subTitle" idx="1"/>
          </p:nvPr>
        </p:nvSpPr>
        <p:spPr>
          <a:xfrm>
            <a:off x="1544847" y="6001903"/>
            <a:ext cx="9070848" cy="45719"/>
          </a:xfrm>
        </p:spPr>
        <p:txBody>
          <a:bodyPr>
            <a:normAutofit fontScale="25000" lnSpcReduction="20000"/>
          </a:bodyPr>
          <a:lstStyle/>
          <a:p>
            <a:endParaRPr lang="en-US" dirty="0"/>
          </a:p>
        </p:txBody>
      </p:sp>
      <p:pic>
        <p:nvPicPr>
          <p:cNvPr id="5122" name="Picture 2" descr="Paper Background 1300*1484 transprent Png Free Download - Purple, Violet,  Feather. - CleanPNG / Ki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5311" y="2948825"/>
            <a:ext cx="2000250"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988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sr-Cyrl-BA" sz="2400" b="1" spc="-30" dirty="0" smtClean="0">
                <a:solidFill>
                  <a:srgbClr val="00B0F0"/>
                </a:solidFill>
                <a:latin typeface="Times New Roman" panose="02020603050405020304" pitchFamily="18" charset="0"/>
                <a:ea typeface="Times New Roman" panose="02020603050405020304" pitchFamily="18" charset="0"/>
              </a:rPr>
              <a:t/>
            </a:r>
            <a:br>
              <a:rPr lang="sr-Cyrl-BA" sz="2400" b="1" spc="-30" dirty="0" smtClean="0">
                <a:solidFill>
                  <a:srgbClr val="00B0F0"/>
                </a:solidFill>
                <a:latin typeface="Times New Roman" panose="02020603050405020304" pitchFamily="18" charset="0"/>
                <a:ea typeface="Times New Roman" panose="02020603050405020304" pitchFamily="18" charset="0"/>
              </a:rPr>
            </a:br>
            <a:r>
              <a:rPr lang="sr-Latn-RS" sz="2400" b="1" spc="-30" dirty="0" smtClean="0">
                <a:solidFill>
                  <a:srgbClr val="00B0F0"/>
                </a:solidFill>
                <a:latin typeface="Times New Roman" panose="02020603050405020304" pitchFamily="18" charset="0"/>
                <a:ea typeface="Times New Roman" panose="02020603050405020304" pitchFamily="18" charset="0"/>
              </a:rPr>
              <a:t>РАЗРАДА</a:t>
            </a:r>
            <a:r>
              <a:rPr lang="sr-Latn-RS" sz="2400" spc="50" dirty="0" smtClean="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у</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разради</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можете</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прикажете</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неки</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догађај</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25" dirty="0">
                <a:solidFill>
                  <a:srgbClr val="231F20"/>
                </a:solidFill>
                <a:latin typeface="Times New Roman" panose="02020603050405020304" pitchFamily="18" charset="0"/>
                <a:ea typeface="Times New Roman" panose="02020603050405020304" pitchFamily="18" charset="0"/>
              </a:rPr>
              <a:t>(који</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сте</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наговестили</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у</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уводу),</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38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испричате</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како</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се</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то</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десило,</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због</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чега</a:t>
            </a:r>
            <a:r>
              <a:rPr lang="sr-Cyrl-RS" sz="2400" spc="-5" dirty="0">
                <a:solidFill>
                  <a:srgbClr val="231F20"/>
                </a:solidFill>
                <a:latin typeface="Times New Roman" panose="02020603050405020304" pitchFamily="18" charset="0"/>
                <a:ea typeface="Times New Roman" panose="02020603050405020304" pitchFamily="18" charset="0"/>
              </a:rPr>
              <a:t>, како је све почело...</a:t>
            </a:r>
            <a:r>
              <a:rPr lang="sr-Latn-RS" sz="2400" spc="-5" dirty="0">
                <a:solidFill>
                  <a:srgbClr val="231F20"/>
                </a:solidFill>
                <a:latin typeface="Times New Roman" panose="02020603050405020304" pitchFamily="18" charset="0"/>
                <a:ea typeface="Times New Roman" panose="02020603050405020304" pitchFamily="18" charset="0"/>
              </a:rPr>
              <a:t>…или</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детаљније</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опишете ситуацију, особе,</a:t>
            </a:r>
            <a:r>
              <a:rPr lang="sr-Latn-RS" sz="2400" spc="5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своја</a:t>
            </a:r>
            <a:r>
              <a:rPr lang="sr-Latn-RS" sz="2400" spc="345"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осећања и </a:t>
            </a:r>
            <a:r>
              <a:rPr lang="sr-Latn-RS" sz="2400" spc="-5" dirty="0">
                <a:solidFill>
                  <a:srgbClr val="231F20"/>
                </a:solidFill>
                <a:latin typeface="Times New Roman" panose="02020603050405020304" pitchFamily="18" charset="0"/>
                <a:ea typeface="Times New Roman" panose="02020603050405020304" pitchFamily="18" charset="0"/>
              </a:rPr>
              <a:t>сл.</a:t>
            </a:r>
            <a:r>
              <a:rPr lang="en-US" sz="2400" dirty="0">
                <a:solidFill>
                  <a:prstClr val="black">
                    <a:lumMod val="85000"/>
                    <a:lumOff val="15000"/>
                  </a:prstClr>
                </a:solidFill>
                <a:latin typeface="Times New Roman" panose="02020603050405020304" pitchFamily="18" charset="0"/>
                <a:ea typeface="Times New Roman" panose="02020603050405020304" pitchFamily="18" charset="0"/>
              </a:rPr>
              <a:t/>
            </a:r>
            <a:br>
              <a:rPr lang="en-US" sz="2400" dirty="0">
                <a:solidFill>
                  <a:prstClr val="black">
                    <a:lumMod val="85000"/>
                    <a:lumOff val="15000"/>
                  </a:prstClr>
                </a:solidFill>
                <a:latin typeface="Times New Roman" panose="02020603050405020304" pitchFamily="18" charset="0"/>
                <a:ea typeface="Times New Roman" panose="02020603050405020304" pitchFamily="18" charset="0"/>
              </a:rPr>
            </a:br>
            <a:endParaRPr lang="en-US" dirty="0"/>
          </a:p>
        </p:txBody>
      </p:sp>
      <p:sp>
        <p:nvSpPr>
          <p:cNvPr id="3" name="Subtitle 2"/>
          <p:cNvSpPr>
            <a:spLocks noGrp="1"/>
          </p:cNvSpPr>
          <p:nvPr>
            <p:ph type="subTitle" idx="1"/>
          </p:nvPr>
        </p:nvSpPr>
        <p:spPr>
          <a:xfrm>
            <a:off x="6542064" y="4682062"/>
            <a:ext cx="4090884" cy="210805"/>
          </a:xfrm>
        </p:spPr>
        <p:txBody>
          <a:bodyPr>
            <a:normAutofit fontScale="55000" lnSpcReduction="20000"/>
          </a:bodyPr>
          <a:lstStyle/>
          <a:p>
            <a:endParaRPr lang="en-US" dirty="0"/>
          </a:p>
        </p:txBody>
      </p:sp>
      <p:pic>
        <p:nvPicPr>
          <p:cNvPr id="6150" name="Picture 6" descr="1/2 Lb - 19-24&quot; Purple Ostrich Extra Long Drab Wholesale Feathers (Bulk)  Swa - Walmart.com - Walmart.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0392" y="3687792"/>
            <a:ext cx="3754227" cy="1582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2251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3623" y="2068429"/>
            <a:ext cx="9070848" cy="2587752"/>
          </a:xfrm>
        </p:spPr>
        <p:txBody>
          <a:bodyPr/>
          <a:lstStyle/>
          <a:p>
            <a:r>
              <a:rPr lang="sr-Latn-RS" sz="2400" b="1" spc="5" dirty="0">
                <a:solidFill>
                  <a:srgbClr val="00B0F0"/>
                </a:solidFill>
                <a:latin typeface="Times New Roman" panose="02020603050405020304" pitchFamily="18" charset="0"/>
                <a:ea typeface="Times New Roman" panose="02020603050405020304" pitchFamily="18" charset="0"/>
              </a:rPr>
              <a:t>ЗАКЉУЧАК</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треба</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да</a:t>
            </a:r>
            <a:r>
              <a:rPr lang="sr-Latn-RS" sz="2400" spc="10" dirty="0">
                <a:solidFill>
                  <a:srgbClr val="231F20"/>
                </a:solidFill>
                <a:latin typeface="Times New Roman" panose="02020603050405020304" pitchFamily="18" charset="0"/>
                <a:ea typeface="Times New Roman" panose="02020603050405020304" pitchFamily="18" charset="0"/>
              </a:rPr>
              <a:t> садржи </a:t>
            </a:r>
            <a:r>
              <a:rPr lang="sr-Latn-RS" sz="2400" dirty="0">
                <a:solidFill>
                  <a:srgbClr val="231F20"/>
                </a:solidFill>
                <a:latin typeface="Times New Roman" panose="02020603050405020304" pitchFamily="18" charset="0"/>
                <a:ea typeface="Times New Roman" panose="02020603050405020304" pitchFamily="18" charset="0"/>
              </a:rPr>
              <a:t>информацију</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о</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томе</a:t>
            </a:r>
            <a:r>
              <a:rPr lang="sr-Latn-RS" sz="2400" spc="10" dirty="0">
                <a:solidFill>
                  <a:srgbClr val="231F20"/>
                </a:solidFill>
                <a:latin typeface="Times New Roman" panose="02020603050405020304" pitchFamily="18" charset="0"/>
                <a:ea typeface="Times New Roman" panose="02020603050405020304" pitchFamily="18" charset="0"/>
              </a:rPr>
              <a:t> шта </a:t>
            </a:r>
            <a:r>
              <a:rPr lang="sr-Latn-RS" sz="2400" spc="-10" dirty="0">
                <a:solidFill>
                  <a:srgbClr val="231F20"/>
                </a:solidFill>
                <a:latin typeface="Times New Roman" panose="02020603050405020304" pitchFamily="18" charset="0"/>
                <a:ea typeface="Times New Roman" panose="02020603050405020304" pitchFamily="18" charset="0"/>
              </a:rPr>
              <a:t>је</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било</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после</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тог</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догађаја</a:t>
            </a:r>
            <a:r>
              <a:rPr lang="sr-Latn-RS" sz="2400" spc="10" dirty="0">
                <a:solidFill>
                  <a:srgbClr val="231F20"/>
                </a:solidFill>
                <a:latin typeface="Times New Roman" panose="02020603050405020304" pitchFamily="18" charset="0"/>
                <a:ea typeface="Times New Roman" panose="02020603050405020304" pitchFamily="18" charset="0"/>
              </a:rPr>
              <a:t> </a:t>
            </a:r>
            <a:r>
              <a:rPr lang="sr-Latn-RS" sz="2400" dirty="0">
                <a:solidFill>
                  <a:srgbClr val="231F20"/>
                </a:solidFill>
                <a:latin typeface="Times New Roman" panose="02020603050405020304" pitchFamily="18" charset="0"/>
                <a:ea typeface="Times New Roman" panose="02020603050405020304" pitchFamily="18" charset="0"/>
              </a:rPr>
              <a:t>(рецимо,</a:t>
            </a:r>
            <a:r>
              <a:rPr lang="sr-Latn-RS" sz="2400" spc="270" dirty="0">
                <a:solidFill>
                  <a:srgbClr val="231F20"/>
                </a:solidFill>
                <a:latin typeface="Times New Roman" panose="02020603050405020304" pitchFamily="18" charset="0"/>
                <a:ea typeface="Times New Roman" panose="02020603050405020304" pitchFamily="18" charset="0"/>
              </a:rPr>
              <a:t> </a:t>
            </a:r>
            <a:r>
              <a:rPr lang="sr-Latn-RS" sz="2400" spc="-15" dirty="0">
                <a:solidFill>
                  <a:srgbClr val="231F20"/>
                </a:solidFill>
                <a:latin typeface="Times New Roman" panose="02020603050405020304" pitchFamily="18" charset="0"/>
                <a:ea typeface="Times New Roman" panose="02020603050405020304" pitchFamily="18" charset="0"/>
              </a:rPr>
              <a:t>коју</a:t>
            </a:r>
            <a:r>
              <a:rPr lang="sr-Latn-RS" sz="240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сте</a:t>
            </a:r>
            <a:r>
              <a:rPr lang="sr-Latn-RS" sz="2400" dirty="0">
                <a:solidFill>
                  <a:srgbClr val="231F20"/>
                </a:solidFill>
                <a:latin typeface="Times New Roman" panose="02020603050405020304" pitchFamily="18" charset="0"/>
                <a:ea typeface="Times New Roman" panose="02020603050405020304" pitchFamily="18" charset="0"/>
              </a:rPr>
              <a:t> поуку из </a:t>
            </a:r>
            <a:r>
              <a:rPr lang="sr-Latn-RS" sz="2400" spc="-5" dirty="0">
                <a:solidFill>
                  <a:srgbClr val="231F20"/>
                </a:solidFill>
                <a:latin typeface="Times New Roman" panose="02020603050405020304" pitchFamily="18" charset="0"/>
                <a:ea typeface="Times New Roman" panose="02020603050405020304" pitchFamily="18" charset="0"/>
              </a:rPr>
              <a:t>свега</a:t>
            </a:r>
            <a:r>
              <a:rPr lang="sr-Latn-RS" sz="240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извукли),</a:t>
            </a:r>
            <a:r>
              <a:rPr lang="sr-Latn-RS" sz="2400" dirty="0">
                <a:solidFill>
                  <a:srgbClr val="231F20"/>
                </a:solidFill>
                <a:latin typeface="Times New Roman" panose="02020603050405020304" pitchFamily="18" charset="0"/>
                <a:ea typeface="Times New Roman" panose="02020603050405020304" pitchFamily="18" charset="0"/>
              </a:rPr>
              <a:t> да </a:t>
            </a:r>
            <a:r>
              <a:rPr lang="sr-Latn-RS" sz="2400" spc="10" dirty="0">
                <a:solidFill>
                  <a:srgbClr val="231F20"/>
                </a:solidFill>
                <a:latin typeface="Times New Roman" panose="02020603050405020304" pitchFamily="18" charset="0"/>
                <a:ea typeface="Times New Roman" panose="02020603050405020304" pitchFamily="18" charset="0"/>
              </a:rPr>
              <a:t>ли</a:t>
            </a:r>
            <a:r>
              <a:rPr lang="sr-Latn-RS" sz="240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ћете</a:t>
            </a:r>
            <a:r>
              <a:rPr lang="sr-Latn-RS" sz="2400" dirty="0">
                <a:solidFill>
                  <a:srgbClr val="231F20"/>
                </a:solidFill>
                <a:latin typeface="Times New Roman" panose="02020603050405020304" pitchFamily="18" charset="0"/>
                <a:ea typeface="Times New Roman" panose="02020603050405020304" pitchFamily="18" charset="0"/>
              </a:rPr>
              <a:t> </a:t>
            </a:r>
            <a:r>
              <a:rPr lang="sr-Latn-RS" sz="2400" spc="5" dirty="0">
                <a:solidFill>
                  <a:srgbClr val="231F20"/>
                </a:solidFill>
                <a:latin typeface="Times New Roman" panose="02020603050405020304" pitchFamily="18" charset="0"/>
                <a:ea typeface="Times New Roman" panose="02020603050405020304" pitchFamily="18" charset="0"/>
              </a:rPr>
              <a:t>то</a:t>
            </a:r>
            <a:r>
              <a:rPr lang="sr-Latn-RS" sz="2400" dirty="0">
                <a:solidFill>
                  <a:srgbClr val="231F20"/>
                </a:solidFill>
                <a:latin typeface="Times New Roman" panose="02020603050405020304" pitchFamily="18" charset="0"/>
                <a:ea typeface="Times New Roman" panose="02020603050405020304" pitchFamily="18" charset="0"/>
              </a:rPr>
              <a:t> </a:t>
            </a:r>
            <a:r>
              <a:rPr lang="sr-Latn-RS" sz="2400" spc="10" dirty="0">
                <a:solidFill>
                  <a:srgbClr val="231F20"/>
                </a:solidFill>
                <a:latin typeface="Times New Roman" panose="02020603050405020304" pitchFamily="18" charset="0"/>
                <a:ea typeface="Times New Roman" panose="02020603050405020304" pitchFamily="18" charset="0"/>
              </a:rPr>
              <a:t>памтити</a:t>
            </a:r>
            <a:r>
              <a:rPr lang="sr-Latn-RS" sz="2400" dirty="0">
                <a:solidFill>
                  <a:srgbClr val="231F20"/>
                </a:solidFill>
                <a:latin typeface="Times New Roman" panose="02020603050405020304" pitchFamily="18" charset="0"/>
                <a:ea typeface="Times New Roman" panose="02020603050405020304" pitchFamily="18" charset="0"/>
              </a:rPr>
              <a:t> и зашто.</a:t>
            </a:r>
            <a:r>
              <a:rPr lang="en-US" sz="2400" dirty="0">
                <a:latin typeface="Times New Roman" panose="02020603050405020304" pitchFamily="18" charset="0"/>
                <a:ea typeface="Times New Roman" panose="02020603050405020304" pitchFamily="18" charset="0"/>
              </a:rPr>
              <a:t/>
            </a:r>
            <a:br>
              <a:rPr lang="en-US" sz="2400" dirty="0">
                <a:latin typeface="Times New Roman" panose="02020603050405020304" pitchFamily="18" charset="0"/>
                <a:ea typeface="Times New Roman" panose="02020603050405020304" pitchFamily="18" charset="0"/>
              </a:rPr>
            </a:br>
            <a:endParaRPr lang="en-US" sz="2400" dirty="0"/>
          </a:p>
        </p:txBody>
      </p:sp>
      <p:sp>
        <p:nvSpPr>
          <p:cNvPr id="3" name="Text Placeholder 2"/>
          <p:cNvSpPr>
            <a:spLocks noGrp="1"/>
          </p:cNvSpPr>
          <p:nvPr>
            <p:ph type="body" idx="1"/>
          </p:nvPr>
        </p:nvSpPr>
        <p:spPr>
          <a:xfrm>
            <a:off x="1563623" y="4924096"/>
            <a:ext cx="9070848" cy="457200"/>
          </a:xfrm>
        </p:spPr>
        <p:txBody>
          <a:bodyPr>
            <a:normAutofit/>
          </a:bodyPr>
          <a:lstStyle/>
          <a:p>
            <a:pPr algn="l"/>
            <a:r>
              <a:rPr lang="sr-Cyrl-RS" sz="1800" b="1" dirty="0" smtClean="0">
                <a:latin typeface="+mj-lt"/>
                <a:cs typeface="Times New Roman" panose="02020603050405020304" pitchFamily="18" charset="0"/>
              </a:rPr>
              <a:t>Учитељица  Адела  Радивојевић</a:t>
            </a:r>
            <a:endParaRPr lang="en-US" sz="1800" b="1" dirty="0">
              <a:latin typeface="+mj-lt"/>
              <a:cs typeface="Times New Roman" panose="02020603050405020304" pitchFamily="18" charset="0"/>
            </a:endParaRPr>
          </a:p>
        </p:txBody>
      </p:sp>
      <p:pic>
        <p:nvPicPr>
          <p:cNvPr id="4" name="Picture 2" descr="MTHS Purple Quill (@PurpleQuill2) | Twit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1424" y="3693762"/>
            <a:ext cx="2097414" cy="1655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10412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38</TotalTime>
  <Words>60</Words>
  <Application>Microsoft Office PowerPoint</Application>
  <PresentationFormat>Widescreen</PresentationFormat>
  <Paragraphs>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Times New Roman</vt:lpstr>
      <vt:lpstr>Savon</vt:lpstr>
      <vt:lpstr>              ПРИПРЕМА  ЗА ПИСМЕНИ ЗАДАТАК ИЗ          СРПСКОГ ЈЕЗИКА</vt:lpstr>
      <vt:lpstr>   ГОВОРОМ ИЗРАЖАВАМО СВОЈЕ МИСЛИ,  те је први услов за јасно и правилно писање –  јасна и правилна мисао!  Размислите како лако и брзо откуцате порукицу некоме,  а колико се мучите да напишете неколико реченица на тему о којој не знате баш много. Зашто је тако?  Зато што лако пишемо о стварима које су нам познате.  Због тога, увек изаберите ону тему о којој бисте имали  највише да кажете. </vt:lpstr>
      <vt:lpstr>БЕЗ ДУГАЧКИХ РЕЧЕНИЦА!  Реченица треба да буде лепа, да има смисао, да се зна шта сте њом хтели да кажете. Када напишете нешто, увек прочитајте да видите да ли је сасвим јасно исказана ваша мисао. </vt:lpstr>
      <vt:lpstr> ПЛАН ПИСМЕНОГ РАДА:  Знате да се писмени задатак састоји из три дела – увода, разраде и закључка. Сваки овај део чини засебан пасус у оквиру рада, с тим што у оквиру разраде   можете имати неколико пасуса.  </vt:lpstr>
      <vt:lpstr>УВОД – у уводу би требало да најавите догађај о коме пишете, свој успех  или ситуацију  коју желите да опишете.  </vt:lpstr>
      <vt:lpstr> РАЗРАДА – у разради можете да прикажете неки догађај (који сте наговестили у уводу), да испричате како се то десило, због чега, како је све почело...…или да детаљније опишете ситуацију, особе, своја осећања и сл. </vt:lpstr>
      <vt:lpstr>ЗАКЉУЧАК – треба да садржи информацију о томе шта је било после тог догађаја (рецимо, коју сте поуку из свега извукли), да ли ћете то памтити и зашто.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ГОВОРОМ ИЗРАЖАВАМО СВОЈЕ МИСЛИ,  те је први услов за јасно и правилно писање –  јасна и правилна мисао!  Размислите како лако и брзо откуцате порукицу некоме,  а колико се мучите да напишете неколико реченица на  тему о којој не знате баш много. Зашто је тако?  Зато што лако пишемо о стварима које су нам познате.  Због тога, увек изаберите ону тему о којој бисте имали</dc:title>
  <dc:creator>Windows User</dc:creator>
  <cp:lastModifiedBy>Korisnik</cp:lastModifiedBy>
  <cp:revision>6</cp:revision>
  <dcterms:created xsi:type="dcterms:W3CDTF">2020-12-09T11:22:04Z</dcterms:created>
  <dcterms:modified xsi:type="dcterms:W3CDTF">2020-12-09T13:37:31Z</dcterms:modified>
</cp:coreProperties>
</file>