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62" r:id="rId2"/>
    <p:sldId id="256" r:id="rId3"/>
    <p:sldId id="257" r:id="rId4"/>
    <p:sldId id="258" r:id="rId5"/>
    <p:sldId id="259" r:id="rId6"/>
    <p:sldId id="261"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1" d="100"/>
          <a:sy n="81" d="100"/>
        </p:scale>
        <p:origin x="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2CF917BD-10DA-47EA-93C1-E8DCE9FC4E7E}" type="datetimeFigureOut">
              <a:rPr lang="en-US" smtClean="0"/>
              <a:t>12/9/2020</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ABFCB170-3C2E-4424-9778-48C4992B256F}" type="slidenum">
              <a:rPr lang="en-US" smtClean="0"/>
              <a:t>‹#›</a:t>
            </a:fld>
            <a:endParaRPr lang="en-US"/>
          </a:p>
        </p:txBody>
      </p:sp>
    </p:spTree>
    <p:extLst>
      <p:ext uri="{BB962C8B-B14F-4D97-AF65-F5344CB8AC3E}">
        <p14:creationId xmlns:p14="http://schemas.microsoft.com/office/powerpoint/2010/main" val="142479363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F917BD-10DA-47EA-93C1-E8DCE9FC4E7E}"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FCB170-3C2E-4424-9778-48C4992B256F}" type="slidenum">
              <a:rPr lang="en-US" smtClean="0"/>
              <a:t>‹#›</a:t>
            </a:fld>
            <a:endParaRPr lang="en-US"/>
          </a:p>
        </p:txBody>
      </p:sp>
    </p:spTree>
    <p:extLst>
      <p:ext uri="{BB962C8B-B14F-4D97-AF65-F5344CB8AC3E}">
        <p14:creationId xmlns:p14="http://schemas.microsoft.com/office/powerpoint/2010/main" val="614924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F917BD-10DA-47EA-93C1-E8DCE9FC4E7E}"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FCB170-3C2E-4424-9778-48C4992B256F}" type="slidenum">
              <a:rPr lang="en-US" smtClean="0"/>
              <a:t>‹#›</a:t>
            </a:fld>
            <a:endParaRPr lang="en-US"/>
          </a:p>
        </p:txBody>
      </p:sp>
    </p:spTree>
    <p:extLst>
      <p:ext uri="{BB962C8B-B14F-4D97-AF65-F5344CB8AC3E}">
        <p14:creationId xmlns:p14="http://schemas.microsoft.com/office/powerpoint/2010/main" val="3086143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CF917BD-10DA-47EA-93C1-E8DCE9FC4E7E}" type="datetimeFigureOut">
              <a:rPr lang="en-US" smtClean="0"/>
              <a:t>12/9/2020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FCB170-3C2E-4424-9778-48C4992B256F}" type="slidenum">
              <a:rPr lang="en-US" smtClean="0"/>
              <a:t>‹#›</a:t>
            </a:fld>
            <a:endParaRPr lang="en-US"/>
          </a:p>
        </p:txBody>
      </p:sp>
    </p:spTree>
    <p:extLst>
      <p:ext uri="{BB962C8B-B14F-4D97-AF65-F5344CB8AC3E}">
        <p14:creationId xmlns:p14="http://schemas.microsoft.com/office/powerpoint/2010/main" val="2090487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2CF917BD-10DA-47EA-93C1-E8DCE9FC4E7E}" type="datetimeFigureOut">
              <a:rPr lang="en-US" smtClean="0"/>
              <a:t>12/9/2020</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ABFCB170-3C2E-4424-9778-48C4992B256F}" type="slidenum">
              <a:rPr lang="en-US" smtClean="0"/>
              <a:t>‹#›</a:t>
            </a:fld>
            <a:endParaRPr lang="en-US"/>
          </a:p>
        </p:txBody>
      </p:sp>
    </p:spTree>
    <p:extLst>
      <p:ext uri="{BB962C8B-B14F-4D97-AF65-F5344CB8AC3E}">
        <p14:creationId xmlns:p14="http://schemas.microsoft.com/office/powerpoint/2010/main" val="106996186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CF917BD-10DA-47EA-93C1-E8DCE9FC4E7E}" type="datetimeFigureOut">
              <a:rPr lang="en-US" smtClean="0"/>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FCB170-3C2E-4424-9778-48C4992B256F}" type="slidenum">
              <a:rPr lang="en-US" smtClean="0"/>
              <a:t>‹#›</a:t>
            </a:fld>
            <a:endParaRPr lang="en-US"/>
          </a:p>
        </p:txBody>
      </p:sp>
    </p:spTree>
    <p:extLst>
      <p:ext uri="{BB962C8B-B14F-4D97-AF65-F5344CB8AC3E}">
        <p14:creationId xmlns:p14="http://schemas.microsoft.com/office/powerpoint/2010/main" val="757294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CF917BD-10DA-47EA-93C1-E8DCE9FC4E7E}" type="datetimeFigureOut">
              <a:rPr lang="en-US" smtClean="0"/>
              <a:t>12/9/2020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FCB170-3C2E-4424-9778-48C4992B256F}" type="slidenum">
              <a:rPr lang="en-US" smtClean="0"/>
              <a:t>‹#›</a:t>
            </a:fld>
            <a:endParaRPr lang="en-US"/>
          </a:p>
        </p:txBody>
      </p:sp>
    </p:spTree>
    <p:extLst>
      <p:ext uri="{BB962C8B-B14F-4D97-AF65-F5344CB8AC3E}">
        <p14:creationId xmlns:p14="http://schemas.microsoft.com/office/powerpoint/2010/main" val="3276041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CF917BD-10DA-47EA-93C1-E8DCE9FC4E7E}" type="datetimeFigureOut">
              <a:rPr lang="en-US" smtClean="0"/>
              <a:t>12/9/2020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FCB170-3C2E-4424-9778-48C4992B256F}" type="slidenum">
              <a:rPr lang="en-US" smtClean="0"/>
              <a:t>‹#›</a:t>
            </a:fld>
            <a:endParaRPr lang="en-US"/>
          </a:p>
        </p:txBody>
      </p:sp>
    </p:spTree>
    <p:extLst>
      <p:ext uri="{BB962C8B-B14F-4D97-AF65-F5344CB8AC3E}">
        <p14:creationId xmlns:p14="http://schemas.microsoft.com/office/powerpoint/2010/main" val="869440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F917BD-10DA-47EA-93C1-E8DCE9FC4E7E}" type="datetimeFigureOut">
              <a:rPr lang="en-US" smtClean="0"/>
              <a:t>12/9/2020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FCB170-3C2E-4424-9778-48C4992B256F}" type="slidenum">
              <a:rPr lang="en-US" smtClean="0"/>
              <a:t>‹#›</a:t>
            </a:fld>
            <a:endParaRPr lang="en-US"/>
          </a:p>
        </p:txBody>
      </p:sp>
    </p:spTree>
    <p:extLst>
      <p:ext uri="{BB962C8B-B14F-4D97-AF65-F5344CB8AC3E}">
        <p14:creationId xmlns:p14="http://schemas.microsoft.com/office/powerpoint/2010/main" val="2109174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2CF917BD-10DA-47EA-93C1-E8DCE9FC4E7E}" type="datetimeFigureOut">
              <a:rPr lang="en-US" smtClean="0"/>
              <a:t>12/9/2020</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ABFCB170-3C2E-4424-9778-48C4992B256F}"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70389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2CF917BD-10DA-47EA-93C1-E8DCE9FC4E7E}" type="datetimeFigureOut">
              <a:rPr lang="en-US" smtClean="0"/>
              <a:t>12/9/2020</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ABFCB170-3C2E-4424-9778-48C4992B256F}"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66790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2CF917BD-10DA-47EA-93C1-E8DCE9FC4E7E}" type="datetimeFigureOut">
              <a:rPr lang="en-US" smtClean="0"/>
              <a:t>12/9/2020</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ABFCB170-3C2E-4424-9778-48C4992B256F}" type="slidenum">
              <a:rPr lang="en-US" smtClean="0"/>
              <a:t>‹#›</a:t>
            </a:fld>
            <a:endParaRPr lang="en-US"/>
          </a:p>
        </p:txBody>
      </p:sp>
    </p:spTree>
    <p:extLst>
      <p:ext uri="{BB962C8B-B14F-4D97-AF65-F5344CB8AC3E}">
        <p14:creationId xmlns:p14="http://schemas.microsoft.com/office/powerpoint/2010/main" val="1782440520"/>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sr-Cyrl-BA" sz="3600" b="1" i="1" smtClean="0">
                <a:solidFill>
                  <a:schemeClr val="accent3">
                    <a:lumMod val="75000"/>
                  </a:schemeClr>
                </a:solidFill>
              </a:rPr>
              <a:t>              ПРИПРЕМА </a:t>
            </a:r>
            <a:r>
              <a:rPr lang="sr-Cyrl-BA" sz="3600" b="1" i="1" dirty="0" smtClean="0">
                <a:solidFill>
                  <a:schemeClr val="accent3">
                    <a:lumMod val="75000"/>
                  </a:schemeClr>
                </a:solidFill>
              </a:rPr>
              <a:t/>
            </a:r>
            <a:br>
              <a:rPr lang="sr-Cyrl-BA" sz="3600" b="1" i="1" dirty="0" smtClean="0">
                <a:solidFill>
                  <a:schemeClr val="accent3">
                    <a:lumMod val="75000"/>
                  </a:schemeClr>
                </a:solidFill>
              </a:rPr>
            </a:br>
            <a:r>
              <a:rPr lang="sr-Cyrl-BA" sz="3600" b="1" i="1" dirty="0" smtClean="0">
                <a:solidFill>
                  <a:schemeClr val="accent3">
                    <a:lumMod val="75000"/>
                  </a:schemeClr>
                </a:solidFill>
              </a:rPr>
              <a:t>ЗА ПИСМЕНИ ЗАДАТАК ИЗ </a:t>
            </a:r>
            <a:r>
              <a:rPr lang="sr-Cyrl-BA" sz="3600" b="1" i="1" smtClean="0">
                <a:solidFill>
                  <a:schemeClr val="accent3">
                    <a:lumMod val="75000"/>
                  </a:schemeClr>
                </a:solidFill>
              </a:rPr>
              <a:t/>
            </a:r>
            <a:br>
              <a:rPr lang="sr-Cyrl-BA" sz="3600" b="1" i="1" smtClean="0">
                <a:solidFill>
                  <a:schemeClr val="accent3">
                    <a:lumMod val="75000"/>
                  </a:schemeClr>
                </a:solidFill>
              </a:rPr>
            </a:br>
            <a:r>
              <a:rPr lang="sr-Cyrl-BA" sz="3600" b="1" i="1" smtClean="0">
                <a:solidFill>
                  <a:schemeClr val="accent3">
                    <a:lumMod val="75000"/>
                  </a:schemeClr>
                </a:solidFill>
              </a:rPr>
              <a:t>        СРПСКОГ </a:t>
            </a:r>
            <a:r>
              <a:rPr lang="sr-Cyrl-BA" sz="3600" b="1" i="1" dirty="0" smtClean="0">
                <a:solidFill>
                  <a:schemeClr val="accent3">
                    <a:lumMod val="75000"/>
                  </a:schemeClr>
                </a:solidFill>
              </a:rPr>
              <a:t>ЈЕЗИКА</a:t>
            </a:r>
            <a:endParaRPr lang="en-US" sz="3600" b="1" i="1" dirty="0">
              <a:solidFill>
                <a:schemeClr val="accent3">
                  <a:lumMod val="75000"/>
                </a:schemeClr>
              </a:solidFill>
            </a:endParaRPr>
          </a:p>
        </p:txBody>
      </p:sp>
      <p:sp>
        <p:nvSpPr>
          <p:cNvPr id="3" name="Subtitle 2"/>
          <p:cNvSpPr>
            <a:spLocks noGrp="1"/>
          </p:cNvSpPr>
          <p:nvPr>
            <p:ph type="subTitle" idx="1"/>
          </p:nvPr>
        </p:nvSpPr>
        <p:spPr>
          <a:xfrm>
            <a:off x="10638487" y="12463089"/>
            <a:ext cx="3155864" cy="163708"/>
          </a:xfrm>
        </p:spPr>
        <p:txBody>
          <a:bodyPr>
            <a:normAutofit fontScale="32500" lnSpcReduction="20000"/>
          </a:bodyPr>
          <a:lstStyle/>
          <a:p>
            <a:endParaRPr lang="en-US" dirty="0"/>
          </a:p>
        </p:txBody>
      </p:sp>
      <p:pic>
        <p:nvPicPr>
          <p:cNvPr id="7170" name="Picture 2" descr="Mq Purple Black Feathers Feather - Feather Transparent PNG - 1024x1024 -  Free Download on NicePNG"/>
          <p:cNvPicPr>
            <a:picLocks noChangeAspect="1" noChangeArrowheads="1"/>
          </p:cNvPicPr>
          <p:nvPr/>
        </p:nvPicPr>
        <p:blipFill>
          <a:blip r:embed="rId2" cstate="print">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7675684" y="1792323"/>
            <a:ext cx="2751787" cy="32954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9543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8824" y="2062015"/>
            <a:ext cx="8815422" cy="2590800"/>
          </a:xfrm>
        </p:spPr>
        <p:txBody>
          <a:bodyPr/>
          <a:lstStyle/>
          <a:p>
            <a:pPr lvl="0" algn="l" eaLnBrk="0" fontAlgn="base" hangingPunct="0">
              <a:lnSpc>
                <a:spcPct val="100000"/>
              </a:lnSpc>
              <a:spcAft>
                <a:spcPct val="0"/>
              </a:spcAft>
              <a:tabLst>
                <a:tab pos="955675" algn="l"/>
              </a:tabLst>
            </a:pPr>
            <a:r>
              <a:rPr lang="sr-Latn-RS" altLang="en-US" sz="2400" b="1" i="1" cap="none" spc="0" dirty="0" smtClean="0">
                <a:solidFill>
                  <a:srgbClr val="231F20"/>
                </a:solidFill>
                <a:latin typeface="Arial" panose="020B0604020202020204" pitchFamily="34" charset="0"/>
                <a:ea typeface="Times New Roman" panose="02020603050405020304" pitchFamily="18" charset="0"/>
              </a:rPr>
              <a:t/>
            </a:r>
            <a:br>
              <a:rPr lang="sr-Latn-RS" altLang="en-US" sz="2400" b="1" i="1" cap="none" spc="0" dirty="0" smtClean="0">
                <a:solidFill>
                  <a:srgbClr val="231F20"/>
                </a:solidFill>
                <a:latin typeface="Arial" panose="020B0604020202020204" pitchFamily="34" charset="0"/>
                <a:ea typeface="Times New Roman" panose="02020603050405020304" pitchFamily="18" charset="0"/>
              </a:rPr>
            </a:br>
            <a:r>
              <a:rPr lang="sr-Latn-RS" altLang="en-US" sz="2400" b="1" i="1" cap="none" spc="0" dirty="0">
                <a:solidFill>
                  <a:srgbClr val="231F20"/>
                </a:solidFill>
                <a:latin typeface="Arial" panose="020B0604020202020204" pitchFamily="34" charset="0"/>
                <a:ea typeface="Times New Roman" panose="02020603050405020304" pitchFamily="18" charset="0"/>
              </a:rPr>
              <a:t/>
            </a:r>
            <a:br>
              <a:rPr lang="sr-Latn-RS" altLang="en-US" sz="2400" b="1" i="1" cap="none" spc="0" dirty="0">
                <a:solidFill>
                  <a:srgbClr val="231F20"/>
                </a:solidFill>
                <a:latin typeface="Arial" panose="020B0604020202020204" pitchFamily="34" charset="0"/>
                <a:ea typeface="Times New Roman" panose="02020603050405020304" pitchFamily="18" charset="0"/>
              </a:rPr>
            </a:br>
            <a:r>
              <a:rPr lang="sr-Latn-RS" altLang="en-US" sz="2400" b="1" i="1" cap="none" spc="0" dirty="0" smtClean="0">
                <a:solidFill>
                  <a:srgbClr val="231F20"/>
                </a:solidFill>
                <a:latin typeface="Arial" panose="020B0604020202020204" pitchFamily="34" charset="0"/>
                <a:ea typeface="Times New Roman" panose="02020603050405020304" pitchFamily="18" charset="0"/>
              </a:rPr>
              <a:t/>
            </a:r>
            <a:br>
              <a:rPr lang="sr-Latn-RS" altLang="en-US" sz="2400" b="1" i="1" cap="none" spc="0" dirty="0" smtClean="0">
                <a:solidFill>
                  <a:srgbClr val="231F20"/>
                </a:solidFill>
                <a:latin typeface="Arial" panose="020B0604020202020204" pitchFamily="34" charset="0"/>
                <a:ea typeface="Times New Roman" panose="02020603050405020304" pitchFamily="18" charset="0"/>
              </a:rPr>
            </a:br>
            <a:r>
              <a:rPr lang="sr-Latn-RS" altLang="en-US" sz="2400" b="1" i="1" cap="none" spc="0" dirty="0" smtClean="0">
                <a:solidFill>
                  <a:schemeClr val="accent3">
                    <a:lumMod val="75000"/>
                  </a:schemeClr>
                </a:solidFill>
                <a:latin typeface="Arial" panose="020B0604020202020204" pitchFamily="34" charset="0"/>
                <a:ea typeface="Times New Roman" panose="02020603050405020304" pitchFamily="18" charset="0"/>
              </a:rPr>
              <a:t>ГОВОРОМ </a:t>
            </a:r>
            <a:r>
              <a:rPr lang="sr-Latn-RS" altLang="en-US" sz="2400" b="1" i="1" cap="none" spc="0" dirty="0">
                <a:solidFill>
                  <a:schemeClr val="accent3">
                    <a:lumMod val="75000"/>
                  </a:schemeClr>
                </a:solidFill>
                <a:latin typeface="Arial" panose="020B0604020202020204" pitchFamily="34" charset="0"/>
                <a:ea typeface="Times New Roman" panose="02020603050405020304" pitchFamily="18" charset="0"/>
              </a:rPr>
              <a:t>ИЗРАЖАВАМО СВОЈЕ МИСЛИ</a:t>
            </a:r>
            <a:r>
              <a:rPr lang="sr-Latn-RS" altLang="en-US" sz="2400" cap="none" spc="0" dirty="0">
                <a:solidFill>
                  <a:srgbClr val="231F20"/>
                </a:solidFill>
                <a:latin typeface="Arial" panose="020B0604020202020204" pitchFamily="34" charset="0"/>
                <a:ea typeface="Times New Roman" panose="02020603050405020304" pitchFamily="18" charset="0"/>
              </a:rPr>
              <a:t>, </a:t>
            </a:r>
            <a:r>
              <a:rPr lang="sr-Latn-RS" altLang="en-US" sz="2400" cap="none" spc="0" dirty="0" smtClean="0">
                <a:solidFill>
                  <a:srgbClr val="231F20"/>
                </a:solidFill>
                <a:latin typeface="Arial" panose="020B0604020202020204" pitchFamily="34" charset="0"/>
                <a:ea typeface="Times New Roman" panose="02020603050405020304" pitchFamily="18" charset="0"/>
              </a:rPr>
              <a:t/>
            </a:r>
            <a:br>
              <a:rPr lang="sr-Latn-RS" altLang="en-US" sz="2400" cap="none" spc="0" dirty="0" smtClean="0">
                <a:solidFill>
                  <a:srgbClr val="231F20"/>
                </a:solidFill>
                <a:latin typeface="Arial" panose="020B0604020202020204" pitchFamily="34" charset="0"/>
                <a:ea typeface="Times New Roman" panose="02020603050405020304" pitchFamily="18" charset="0"/>
              </a:rPr>
            </a:br>
            <a:r>
              <a:rPr lang="sr-Latn-RS" altLang="en-US" sz="2400" cap="none" spc="0" dirty="0" smtClean="0">
                <a:solidFill>
                  <a:srgbClr val="231F20"/>
                </a:solidFill>
                <a:latin typeface="Arial" panose="020B0604020202020204" pitchFamily="34" charset="0"/>
                <a:ea typeface="Times New Roman" panose="02020603050405020304" pitchFamily="18" charset="0"/>
              </a:rPr>
              <a:t>те </a:t>
            </a:r>
            <a:r>
              <a:rPr lang="sr-Latn-RS" altLang="en-US" sz="2400" cap="none" spc="0" dirty="0">
                <a:solidFill>
                  <a:srgbClr val="231F20"/>
                </a:solidFill>
                <a:latin typeface="Arial" panose="020B0604020202020204" pitchFamily="34" charset="0"/>
                <a:ea typeface="Times New Roman" panose="02020603050405020304" pitchFamily="18" charset="0"/>
              </a:rPr>
              <a:t>је први услов за </a:t>
            </a:r>
            <a:r>
              <a:rPr lang="sr-Latn-RS" altLang="en-US" sz="2400" cap="none" spc="0" dirty="0" smtClean="0">
                <a:solidFill>
                  <a:srgbClr val="231F20"/>
                </a:solidFill>
                <a:latin typeface="Arial" panose="020B0604020202020204" pitchFamily="34" charset="0"/>
                <a:ea typeface="Times New Roman" panose="02020603050405020304" pitchFamily="18" charset="0"/>
              </a:rPr>
              <a:t>јасно </a:t>
            </a:r>
            <a:r>
              <a:rPr lang="sr-Latn-RS" altLang="en-US" sz="2400" cap="none" spc="0" dirty="0">
                <a:solidFill>
                  <a:srgbClr val="231F20"/>
                </a:solidFill>
                <a:latin typeface="Arial" panose="020B0604020202020204" pitchFamily="34" charset="0"/>
                <a:ea typeface="Times New Roman" panose="02020603050405020304" pitchFamily="18" charset="0"/>
              </a:rPr>
              <a:t>и правилно </a:t>
            </a:r>
            <a:r>
              <a:rPr lang="sr-Latn-RS" altLang="en-US" sz="2400" cap="none" spc="0" dirty="0" smtClean="0">
                <a:solidFill>
                  <a:srgbClr val="231F20"/>
                </a:solidFill>
                <a:latin typeface="Arial" panose="020B0604020202020204" pitchFamily="34" charset="0"/>
                <a:ea typeface="Times New Roman" panose="02020603050405020304" pitchFamily="18" charset="0"/>
              </a:rPr>
              <a:t>писање – </a:t>
            </a:r>
            <a:br>
              <a:rPr lang="sr-Latn-RS" altLang="en-US" sz="2400" cap="none" spc="0" dirty="0" smtClean="0">
                <a:solidFill>
                  <a:srgbClr val="231F20"/>
                </a:solidFill>
                <a:latin typeface="Arial" panose="020B0604020202020204" pitchFamily="34" charset="0"/>
                <a:ea typeface="Times New Roman" panose="02020603050405020304" pitchFamily="18" charset="0"/>
              </a:rPr>
            </a:br>
            <a:r>
              <a:rPr lang="sr-Latn-RS" altLang="en-US" sz="2400" cap="none" spc="0" dirty="0" smtClean="0">
                <a:solidFill>
                  <a:srgbClr val="231F20"/>
                </a:solidFill>
                <a:latin typeface="Arial" panose="020B0604020202020204" pitchFamily="34" charset="0"/>
                <a:ea typeface="Times New Roman" panose="02020603050405020304" pitchFamily="18" charset="0"/>
              </a:rPr>
              <a:t>јасна </a:t>
            </a:r>
            <a:r>
              <a:rPr lang="sr-Latn-RS" altLang="en-US" sz="2400" cap="none" spc="0" dirty="0">
                <a:solidFill>
                  <a:srgbClr val="231F20"/>
                </a:solidFill>
                <a:latin typeface="Arial" panose="020B0604020202020204" pitchFamily="34" charset="0"/>
                <a:ea typeface="Times New Roman" panose="02020603050405020304" pitchFamily="18" charset="0"/>
              </a:rPr>
              <a:t>и правилна мисао! </a:t>
            </a:r>
            <a:r>
              <a:rPr lang="en-US" altLang="en-US" sz="2400" cap="none" spc="0" dirty="0">
                <a:solidFill>
                  <a:prstClr val="black"/>
                </a:solidFill>
                <a:latin typeface="Arial" panose="020B0604020202020204" pitchFamily="34" charset="0"/>
              </a:rPr>
              <a:t/>
            </a:r>
            <a:br>
              <a:rPr lang="en-US" altLang="en-US" sz="2400" cap="none" spc="0" dirty="0">
                <a:solidFill>
                  <a:prstClr val="black"/>
                </a:solidFill>
                <a:latin typeface="Arial" panose="020B0604020202020204" pitchFamily="34" charset="0"/>
              </a:rPr>
            </a:br>
            <a:r>
              <a:rPr lang="sr-Latn-RS" altLang="en-US" sz="2400" cap="none" spc="0" dirty="0">
                <a:solidFill>
                  <a:srgbClr val="231F20"/>
                </a:solidFill>
                <a:latin typeface="Arial" panose="020B0604020202020204" pitchFamily="34" charset="0"/>
                <a:ea typeface="Times New Roman" panose="02020603050405020304" pitchFamily="18" charset="0"/>
              </a:rPr>
              <a:t>Размислите како лако и брзо откуцате порукицу некоме, </a:t>
            </a:r>
            <a:r>
              <a:rPr lang="en-US" altLang="en-US" sz="2400" cap="none" spc="0" dirty="0">
                <a:solidFill>
                  <a:prstClr val="black"/>
                </a:solidFill>
                <a:latin typeface="Arial" panose="020B0604020202020204" pitchFamily="34" charset="0"/>
              </a:rPr>
              <a:t/>
            </a:r>
            <a:br>
              <a:rPr lang="en-US" altLang="en-US" sz="2400" cap="none" spc="0" dirty="0">
                <a:solidFill>
                  <a:prstClr val="black"/>
                </a:solidFill>
                <a:latin typeface="Arial" panose="020B0604020202020204" pitchFamily="34" charset="0"/>
              </a:rPr>
            </a:br>
            <a:r>
              <a:rPr lang="sr-Latn-RS" altLang="en-US" sz="2400" cap="none" spc="0" dirty="0">
                <a:solidFill>
                  <a:srgbClr val="231F20"/>
                </a:solidFill>
                <a:latin typeface="Arial" panose="020B0604020202020204" pitchFamily="34" charset="0"/>
                <a:ea typeface="Times New Roman" panose="02020603050405020304" pitchFamily="18" charset="0"/>
              </a:rPr>
              <a:t>а колико се мучите да напишете неколико реченица на</a:t>
            </a:r>
            <a:r>
              <a:rPr lang="en-US" altLang="en-US" sz="2400" cap="none" spc="0" dirty="0">
                <a:solidFill>
                  <a:prstClr val="black"/>
                </a:solidFill>
                <a:latin typeface="Arial" panose="020B0604020202020204" pitchFamily="34" charset="0"/>
              </a:rPr>
              <a:t/>
            </a:r>
            <a:br>
              <a:rPr lang="en-US" altLang="en-US" sz="2400" cap="none" spc="0" dirty="0">
                <a:solidFill>
                  <a:prstClr val="black"/>
                </a:solidFill>
                <a:latin typeface="Arial" panose="020B0604020202020204" pitchFamily="34" charset="0"/>
              </a:rPr>
            </a:br>
            <a:r>
              <a:rPr lang="sr-Latn-RS" altLang="en-US" sz="2400" cap="none" spc="0" dirty="0" smtClean="0">
                <a:solidFill>
                  <a:srgbClr val="231F20"/>
                </a:solidFill>
                <a:latin typeface="Arial" panose="020B0604020202020204" pitchFamily="34" charset="0"/>
                <a:ea typeface="Times New Roman" panose="02020603050405020304" pitchFamily="18" charset="0"/>
              </a:rPr>
              <a:t>тему </a:t>
            </a:r>
            <a:r>
              <a:rPr lang="sr-Latn-RS" altLang="en-US" sz="2400" cap="none" spc="0" dirty="0">
                <a:solidFill>
                  <a:srgbClr val="231F20"/>
                </a:solidFill>
                <a:latin typeface="Arial" panose="020B0604020202020204" pitchFamily="34" charset="0"/>
                <a:ea typeface="Times New Roman" panose="02020603050405020304" pitchFamily="18" charset="0"/>
              </a:rPr>
              <a:t>о којој не знате баш много. Зашто је тако? </a:t>
            </a:r>
            <a:r>
              <a:rPr lang="en-US" altLang="en-US" sz="2400" cap="none" spc="0" dirty="0">
                <a:solidFill>
                  <a:prstClr val="black"/>
                </a:solidFill>
                <a:latin typeface="Arial" panose="020B0604020202020204" pitchFamily="34" charset="0"/>
              </a:rPr>
              <a:t/>
            </a:r>
            <a:br>
              <a:rPr lang="en-US" altLang="en-US" sz="2400" cap="none" spc="0" dirty="0">
                <a:solidFill>
                  <a:prstClr val="black"/>
                </a:solidFill>
                <a:latin typeface="Arial" panose="020B0604020202020204" pitchFamily="34" charset="0"/>
              </a:rPr>
            </a:br>
            <a:r>
              <a:rPr lang="sr-Latn-RS" altLang="en-US" sz="2400" cap="none" spc="0" dirty="0">
                <a:solidFill>
                  <a:srgbClr val="231F20"/>
                </a:solidFill>
                <a:latin typeface="Arial" panose="020B0604020202020204" pitchFamily="34" charset="0"/>
                <a:ea typeface="Times New Roman" panose="02020603050405020304" pitchFamily="18" charset="0"/>
              </a:rPr>
              <a:t>Зато што лако пишемо о стварима које су нам познате. </a:t>
            </a:r>
            <a:r>
              <a:rPr lang="en-US" altLang="en-US" sz="2400" cap="none" spc="0" dirty="0">
                <a:solidFill>
                  <a:prstClr val="black"/>
                </a:solidFill>
                <a:latin typeface="Arial" panose="020B0604020202020204" pitchFamily="34" charset="0"/>
              </a:rPr>
              <a:t/>
            </a:r>
            <a:br>
              <a:rPr lang="en-US" altLang="en-US" sz="2400" cap="none" spc="0" dirty="0">
                <a:solidFill>
                  <a:prstClr val="black"/>
                </a:solidFill>
                <a:latin typeface="Arial" panose="020B0604020202020204" pitchFamily="34" charset="0"/>
              </a:rPr>
            </a:br>
            <a:r>
              <a:rPr lang="sr-Latn-RS" altLang="en-US" sz="2400" b="1" cap="none" spc="0" dirty="0">
                <a:solidFill>
                  <a:schemeClr val="accent3">
                    <a:lumMod val="75000"/>
                  </a:schemeClr>
                </a:solidFill>
                <a:latin typeface="Arial" panose="020B0604020202020204" pitchFamily="34" charset="0"/>
                <a:ea typeface="Times New Roman" panose="02020603050405020304" pitchFamily="18" charset="0"/>
              </a:rPr>
              <a:t>Због тога, увек изаберите ону тему о којој бисте имали </a:t>
            </a:r>
            <a:r>
              <a:rPr lang="sr-Latn-RS" altLang="en-US" sz="2400" b="1" cap="none" spc="0" dirty="0" smtClean="0">
                <a:solidFill>
                  <a:schemeClr val="accent3">
                    <a:lumMod val="75000"/>
                  </a:schemeClr>
                </a:solidFill>
                <a:latin typeface="Arial" panose="020B0604020202020204" pitchFamily="34" charset="0"/>
                <a:ea typeface="Times New Roman" panose="02020603050405020304" pitchFamily="18" charset="0"/>
              </a:rPr>
              <a:t/>
            </a:r>
            <a:br>
              <a:rPr lang="sr-Latn-RS" altLang="en-US" sz="2400" b="1" cap="none" spc="0" dirty="0" smtClean="0">
                <a:solidFill>
                  <a:schemeClr val="accent3">
                    <a:lumMod val="75000"/>
                  </a:schemeClr>
                </a:solidFill>
                <a:latin typeface="Arial" panose="020B0604020202020204" pitchFamily="34" charset="0"/>
                <a:ea typeface="Times New Roman" panose="02020603050405020304" pitchFamily="18" charset="0"/>
              </a:rPr>
            </a:br>
            <a:r>
              <a:rPr lang="sr-Cyrl-BA" altLang="en-US" sz="2400" b="1" cap="none" spc="0" dirty="0" smtClean="0">
                <a:solidFill>
                  <a:schemeClr val="accent3">
                    <a:lumMod val="75000"/>
                  </a:schemeClr>
                </a:solidFill>
                <a:latin typeface="Arial" panose="020B0604020202020204" pitchFamily="34" charset="0"/>
                <a:ea typeface="Times New Roman" panose="02020603050405020304" pitchFamily="18" charset="0"/>
              </a:rPr>
              <a:t>највише да кажете.</a:t>
            </a:r>
            <a:r>
              <a:rPr lang="en-US" altLang="en-US" sz="2400" cap="none" spc="0" dirty="0">
                <a:solidFill>
                  <a:prstClr val="black"/>
                </a:solidFill>
                <a:latin typeface="Arial" panose="020B0604020202020204" pitchFamily="34" charset="0"/>
              </a:rPr>
              <a:t/>
            </a:r>
            <a:br>
              <a:rPr lang="en-US" altLang="en-US" sz="2400" cap="none" spc="0" dirty="0">
                <a:solidFill>
                  <a:prstClr val="black"/>
                </a:solidFill>
                <a:latin typeface="Arial" panose="020B0604020202020204" pitchFamily="34" charset="0"/>
              </a:rPr>
            </a:br>
            <a:endParaRPr lang="en-US" sz="2400" dirty="0"/>
          </a:p>
        </p:txBody>
      </p:sp>
      <p:sp>
        <p:nvSpPr>
          <p:cNvPr id="3" name="Subtitle 2"/>
          <p:cNvSpPr>
            <a:spLocks noGrp="1"/>
          </p:cNvSpPr>
          <p:nvPr>
            <p:ph type="subTitle" idx="1"/>
          </p:nvPr>
        </p:nvSpPr>
        <p:spPr>
          <a:xfrm flipV="1">
            <a:off x="1631111" y="5734485"/>
            <a:ext cx="9070848" cy="338511"/>
          </a:xfrm>
        </p:spPr>
        <p:txBody>
          <a:bodyPr/>
          <a:lstStyle/>
          <a:p>
            <a:endParaRPr lang="en-US" dirty="0"/>
          </a:p>
        </p:txBody>
      </p:sp>
      <p:pic>
        <p:nvPicPr>
          <p:cNvPr id="2049" name="Picture 1" descr="Free Image on Pixabay - Quill, Pen, Antique, Feather, Ink | Quill and ink,  Feather quill, Feather p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71684" y="2225062"/>
            <a:ext cx="930275" cy="176847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4"/>
          <p:cNvSpPr>
            <a:spLocks noChangeArrowheads="1"/>
          </p:cNvSpPr>
          <p:nvPr/>
        </p:nvSpPr>
        <p:spPr bwMode="auto">
          <a:xfrm>
            <a:off x="0" y="22256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5"/>
          <p:cNvSpPr>
            <a:spLocks noChangeArrowheads="1"/>
          </p:cNvSpPr>
          <p:nvPr/>
        </p:nvSpPr>
        <p:spPr bwMode="auto">
          <a:xfrm>
            <a:off x="0" y="22256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r-Latn-RS" altLang="en-US" sz="1200" b="1" i="0" u="none" strike="noStrike" cap="none" normalizeH="0" baseline="0" smtClean="0">
                <a:ln>
                  <a:noFill/>
                </a:ln>
                <a:solidFill>
                  <a:srgbClr val="231F20"/>
                </a:solidFill>
                <a:effectLst/>
                <a:latin typeface="Arial" panose="020B0604020202020204" pitchFamily="34" charset="0"/>
              </a:rPr>
              <a:t>највише да кажете.</a:t>
            </a:r>
            <a:endParaRPr kumimoji="0" lang="sr-Latn-R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41818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marL="719455" marR="1258570" algn="l" eaLnBrk="0" hangingPunct="0">
              <a:lnSpc>
                <a:spcPct val="104000"/>
              </a:lnSpc>
              <a:spcBef>
                <a:spcPts val="565"/>
              </a:spcBef>
              <a:spcAft>
                <a:spcPts val="0"/>
              </a:spcAft>
              <a:tabLst>
                <a:tab pos="965835" algn="l"/>
              </a:tabLst>
            </a:pPr>
            <a:r>
              <a:rPr lang="sr-Latn-RS" sz="2400" b="1" dirty="0">
                <a:solidFill>
                  <a:srgbClr val="FF0000"/>
                </a:solidFill>
                <a:latin typeface="Times New Roman" panose="02020603050405020304" pitchFamily="18" charset="0"/>
                <a:ea typeface="Times New Roman" panose="02020603050405020304" pitchFamily="18" charset="0"/>
              </a:rPr>
              <a:t>БЕЗ</a:t>
            </a:r>
            <a:r>
              <a:rPr lang="sr-Latn-RS" sz="2400" b="1" spc="-20" dirty="0">
                <a:solidFill>
                  <a:srgbClr val="FF0000"/>
                </a:solidFill>
                <a:latin typeface="Times New Roman" panose="02020603050405020304" pitchFamily="18" charset="0"/>
                <a:ea typeface="Times New Roman" panose="02020603050405020304" pitchFamily="18" charset="0"/>
              </a:rPr>
              <a:t> </a:t>
            </a:r>
            <a:r>
              <a:rPr lang="sr-Latn-RS" sz="2400" b="1" spc="25" dirty="0">
                <a:solidFill>
                  <a:srgbClr val="FF0000"/>
                </a:solidFill>
                <a:latin typeface="Times New Roman" panose="02020603050405020304" pitchFamily="18" charset="0"/>
                <a:ea typeface="Times New Roman" panose="02020603050405020304" pitchFamily="18" charset="0"/>
              </a:rPr>
              <a:t>ДУ</a:t>
            </a:r>
            <a:r>
              <a:rPr lang="sr-Latn-RS" sz="2400" b="1" spc="-110" dirty="0">
                <a:solidFill>
                  <a:srgbClr val="FF0000"/>
                </a:solidFill>
                <a:latin typeface="Times New Roman" panose="02020603050405020304" pitchFamily="18" charset="0"/>
                <a:ea typeface="Times New Roman" panose="02020603050405020304" pitchFamily="18" charset="0"/>
              </a:rPr>
              <a:t>Г</a:t>
            </a:r>
            <a:r>
              <a:rPr lang="sr-Latn-RS" sz="2400" b="1" spc="-120" dirty="0">
                <a:solidFill>
                  <a:srgbClr val="FF0000"/>
                </a:solidFill>
                <a:latin typeface="Times New Roman" panose="02020603050405020304" pitchFamily="18" charset="0"/>
                <a:ea typeface="Times New Roman" panose="02020603050405020304" pitchFamily="18" charset="0"/>
              </a:rPr>
              <a:t>А</a:t>
            </a:r>
            <a:r>
              <a:rPr lang="sr-Latn-RS" sz="2400" b="1" spc="20" dirty="0">
                <a:solidFill>
                  <a:srgbClr val="FF0000"/>
                </a:solidFill>
                <a:latin typeface="Times New Roman" panose="02020603050405020304" pitchFamily="18" charset="0"/>
                <a:ea typeface="Times New Roman" panose="02020603050405020304" pitchFamily="18" charset="0"/>
              </a:rPr>
              <a:t>Ч</a:t>
            </a:r>
            <a:r>
              <a:rPr lang="sr-Latn-RS" sz="2400" b="1" spc="30" dirty="0">
                <a:solidFill>
                  <a:srgbClr val="FF0000"/>
                </a:solidFill>
                <a:latin typeface="Times New Roman" panose="02020603050405020304" pitchFamily="18" charset="0"/>
                <a:ea typeface="Times New Roman" panose="02020603050405020304" pitchFamily="18" charset="0"/>
              </a:rPr>
              <a:t>КИ</a:t>
            </a:r>
            <a:r>
              <a:rPr lang="sr-Latn-RS" sz="2400" b="1" dirty="0">
                <a:solidFill>
                  <a:srgbClr val="FF0000"/>
                </a:solidFill>
                <a:latin typeface="Times New Roman" panose="02020603050405020304" pitchFamily="18" charset="0"/>
                <a:ea typeface="Times New Roman" panose="02020603050405020304" pitchFamily="18" charset="0"/>
              </a:rPr>
              <a:t>Х</a:t>
            </a:r>
            <a:r>
              <a:rPr lang="sr-Latn-RS" sz="2400" b="1" spc="-20" dirty="0">
                <a:solidFill>
                  <a:srgbClr val="FF0000"/>
                </a:solidFill>
                <a:latin typeface="Times New Roman" panose="02020603050405020304" pitchFamily="18" charset="0"/>
                <a:ea typeface="Times New Roman" panose="02020603050405020304" pitchFamily="18" charset="0"/>
              </a:rPr>
              <a:t> </a:t>
            </a:r>
            <a:r>
              <a:rPr lang="sr-Latn-RS" sz="2400" b="1" dirty="0">
                <a:solidFill>
                  <a:srgbClr val="FF0000"/>
                </a:solidFill>
                <a:latin typeface="Times New Roman" panose="02020603050405020304" pitchFamily="18" charset="0"/>
                <a:ea typeface="Times New Roman" panose="02020603050405020304" pitchFamily="18" charset="0"/>
              </a:rPr>
              <a:t>РЕЧЕНИЦА</a:t>
            </a:r>
            <a:r>
              <a:rPr lang="sr-Latn-RS" sz="2400" dirty="0">
                <a:solidFill>
                  <a:srgbClr val="FF0000"/>
                </a:solidFill>
                <a:latin typeface="Times New Roman" panose="02020603050405020304" pitchFamily="18" charset="0"/>
                <a:ea typeface="Times New Roman" panose="02020603050405020304" pitchFamily="18" charset="0"/>
              </a:rPr>
              <a:t>!</a:t>
            </a:r>
            <a:r>
              <a:rPr lang="sr-Latn-RS" sz="2400" spc="-20" dirty="0">
                <a:solidFill>
                  <a:srgbClr val="FF0000"/>
                </a:solidFill>
                <a:latin typeface="Times New Roman" panose="02020603050405020304" pitchFamily="18" charset="0"/>
                <a:ea typeface="Times New Roman" panose="02020603050405020304" pitchFamily="18" charset="0"/>
              </a:rPr>
              <a:t> </a:t>
            </a:r>
            <a:r>
              <a:rPr lang="sr-Latn-RS" sz="2400" spc="-20" dirty="0" smtClean="0">
                <a:solidFill>
                  <a:srgbClr val="FF0000"/>
                </a:solidFill>
                <a:latin typeface="Times New Roman" panose="02020603050405020304" pitchFamily="18" charset="0"/>
                <a:ea typeface="Times New Roman" panose="02020603050405020304" pitchFamily="18" charset="0"/>
              </a:rPr>
              <a:t/>
            </a:r>
            <a:br>
              <a:rPr lang="sr-Latn-RS" sz="2400" spc="-20" dirty="0" smtClean="0">
                <a:solidFill>
                  <a:srgbClr val="FF0000"/>
                </a:solidFill>
                <a:latin typeface="Times New Roman" panose="02020603050405020304" pitchFamily="18" charset="0"/>
                <a:ea typeface="Times New Roman" panose="02020603050405020304" pitchFamily="18" charset="0"/>
              </a:rPr>
            </a:br>
            <a:r>
              <a:rPr lang="sr-Latn-RS" sz="2400" spc="-5" dirty="0" smtClean="0">
                <a:solidFill>
                  <a:srgbClr val="231F20"/>
                </a:solidFill>
                <a:latin typeface="Times New Roman" panose="02020603050405020304" pitchFamily="18" charset="0"/>
                <a:ea typeface="Times New Roman" panose="02020603050405020304" pitchFamily="18" charset="0"/>
              </a:rPr>
              <a:t>Реченица</a:t>
            </a:r>
            <a:r>
              <a:rPr lang="sr-Latn-RS" sz="2400" spc="-20" dirty="0" smtClean="0">
                <a:solidFill>
                  <a:srgbClr val="231F20"/>
                </a:solidFill>
                <a:latin typeface="Times New Roman" panose="02020603050405020304" pitchFamily="18" charset="0"/>
                <a:ea typeface="Times New Roman" panose="02020603050405020304" pitchFamily="18" charset="0"/>
              </a:rPr>
              <a:t> </a:t>
            </a:r>
            <a:r>
              <a:rPr lang="sr-Latn-RS" sz="2400" spc="5" dirty="0">
                <a:solidFill>
                  <a:srgbClr val="231F20"/>
                </a:solidFill>
                <a:latin typeface="Times New Roman" panose="02020603050405020304" pitchFamily="18" charset="0"/>
                <a:ea typeface="Times New Roman" panose="02020603050405020304" pitchFamily="18" charset="0"/>
              </a:rPr>
              <a:t>треба</a:t>
            </a:r>
            <a:r>
              <a:rPr lang="sr-Latn-RS" sz="2400" spc="-20" dirty="0">
                <a:solidFill>
                  <a:srgbClr val="231F20"/>
                </a:solidFill>
                <a:latin typeface="Times New Roman" panose="02020603050405020304" pitchFamily="18" charset="0"/>
                <a:ea typeface="Times New Roman" panose="02020603050405020304" pitchFamily="18" charset="0"/>
              </a:rPr>
              <a:t> </a:t>
            </a:r>
            <a:r>
              <a:rPr lang="sr-Latn-RS" sz="2400" dirty="0">
                <a:solidFill>
                  <a:srgbClr val="231F20"/>
                </a:solidFill>
                <a:latin typeface="Times New Roman" panose="02020603050405020304" pitchFamily="18" charset="0"/>
                <a:ea typeface="Times New Roman" panose="02020603050405020304" pitchFamily="18" charset="0"/>
              </a:rPr>
              <a:t>да</a:t>
            </a:r>
            <a:r>
              <a:rPr lang="sr-Latn-RS" sz="2400" spc="-20" dirty="0">
                <a:solidFill>
                  <a:srgbClr val="231F20"/>
                </a:solidFill>
                <a:latin typeface="Times New Roman" panose="02020603050405020304" pitchFamily="18" charset="0"/>
                <a:ea typeface="Times New Roman" panose="02020603050405020304" pitchFamily="18" charset="0"/>
              </a:rPr>
              <a:t> </a:t>
            </a:r>
            <a:r>
              <a:rPr lang="sr-Latn-RS" sz="2400" spc="-10" dirty="0">
                <a:solidFill>
                  <a:srgbClr val="231F20"/>
                </a:solidFill>
                <a:latin typeface="Times New Roman" panose="02020603050405020304" pitchFamily="18" charset="0"/>
                <a:ea typeface="Times New Roman" panose="02020603050405020304" pitchFamily="18" charset="0"/>
              </a:rPr>
              <a:t>буде</a:t>
            </a:r>
            <a:r>
              <a:rPr lang="sr-Latn-RS" sz="2400" spc="-20" dirty="0">
                <a:solidFill>
                  <a:srgbClr val="231F20"/>
                </a:solidFill>
                <a:latin typeface="Times New Roman" panose="02020603050405020304" pitchFamily="18" charset="0"/>
                <a:ea typeface="Times New Roman" panose="02020603050405020304" pitchFamily="18" charset="0"/>
              </a:rPr>
              <a:t> </a:t>
            </a:r>
            <a:r>
              <a:rPr lang="sr-Latn-RS" sz="2400" spc="-5" dirty="0">
                <a:solidFill>
                  <a:srgbClr val="231F20"/>
                </a:solidFill>
                <a:latin typeface="Times New Roman" panose="02020603050405020304" pitchFamily="18" charset="0"/>
                <a:ea typeface="Times New Roman" panose="02020603050405020304" pitchFamily="18" charset="0"/>
              </a:rPr>
              <a:t>лепа,</a:t>
            </a:r>
            <a:r>
              <a:rPr lang="sr-Latn-RS" sz="2400" spc="-20" dirty="0">
                <a:solidFill>
                  <a:srgbClr val="231F20"/>
                </a:solidFill>
                <a:latin typeface="Times New Roman" panose="02020603050405020304" pitchFamily="18" charset="0"/>
                <a:ea typeface="Times New Roman" panose="02020603050405020304" pitchFamily="18" charset="0"/>
              </a:rPr>
              <a:t> </a:t>
            </a:r>
            <a:r>
              <a:rPr lang="sr-Latn-RS" sz="2400" dirty="0">
                <a:solidFill>
                  <a:srgbClr val="231F20"/>
                </a:solidFill>
                <a:latin typeface="Times New Roman" panose="02020603050405020304" pitchFamily="18" charset="0"/>
                <a:ea typeface="Times New Roman" panose="02020603050405020304" pitchFamily="18" charset="0"/>
              </a:rPr>
              <a:t>да</a:t>
            </a:r>
            <a:r>
              <a:rPr lang="sr-Latn-RS" sz="2400" spc="-20" dirty="0">
                <a:solidFill>
                  <a:srgbClr val="231F20"/>
                </a:solidFill>
                <a:latin typeface="Times New Roman" panose="02020603050405020304" pitchFamily="18" charset="0"/>
                <a:ea typeface="Times New Roman" panose="02020603050405020304" pitchFamily="18" charset="0"/>
              </a:rPr>
              <a:t> </a:t>
            </a:r>
            <a:r>
              <a:rPr lang="sr-Latn-RS" sz="2400" spc="5" dirty="0">
                <a:solidFill>
                  <a:srgbClr val="231F20"/>
                </a:solidFill>
                <a:latin typeface="Times New Roman" panose="02020603050405020304" pitchFamily="18" charset="0"/>
                <a:ea typeface="Times New Roman" panose="02020603050405020304" pitchFamily="18" charset="0"/>
              </a:rPr>
              <a:t>има</a:t>
            </a:r>
            <a:r>
              <a:rPr lang="sr-Latn-RS" sz="2400" spc="-20" dirty="0">
                <a:solidFill>
                  <a:srgbClr val="231F20"/>
                </a:solidFill>
                <a:latin typeface="Times New Roman" panose="02020603050405020304" pitchFamily="18" charset="0"/>
                <a:ea typeface="Times New Roman" panose="02020603050405020304" pitchFamily="18" charset="0"/>
              </a:rPr>
              <a:t> </a:t>
            </a:r>
            <a:r>
              <a:rPr lang="sr-Latn-RS" sz="2400" spc="-5" dirty="0">
                <a:solidFill>
                  <a:srgbClr val="231F20"/>
                </a:solidFill>
                <a:latin typeface="Times New Roman" panose="02020603050405020304" pitchFamily="18" charset="0"/>
                <a:ea typeface="Times New Roman" panose="02020603050405020304" pitchFamily="18" charset="0"/>
              </a:rPr>
              <a:t>смисао,</a:t>
            </a:r>
            <a:r>
              <a:rPr lang="sr-Latn-RS" sz="2400" spc="-20" dirty="0">
                <a:solidFill>
                  <a:srgbClr val="231F20"/>
                </a:solidFill>
                <a:latin typeface="Times New Roman" panose="02020603050405020304" pitchFamily="18" charset="0"/>
                <a:ea typeface="Times New Roman" panose="02020603050405020304" pitchFamily="18" charset="0"/>
              </a:rPr>
              <a:t> </a:t>
            </a:r>
            <a:r>
              <a:rPr lang="sr-Latn-RS" sz="2400" dirty="0">
                <a:solidFill>
                  <a:srgbClr val="231F20"/>
                </a:solidFill>
                <a:latin typeface="Times New Roman" panose="02020603050405020304" pitchFamily="18" charset="0"/>
                <a:ea typeface="Times New Roman" panose="02020603050405020304" pitchFamily="18" charset="0"/>
              </a:rPr>
              <a:t>да</a:t>
            </a:r>
            <a:r>
              <a:rPr lang="sr-Latn-RS" sz="2400" spc="-20" dirty="0">
                <a:solidFill>
                  <a:srgbClr val="231F20"/>
                </a:solidFill>
                <a:latin typeface="Times New Roman" panose="02020603050405020304" pitchFamily="18" charset="0"/>
                <a:ea typeface="Times New Roman" panose="02020603050405020304" pitchFamily="18" charset="0"/>
              </a:rPr>
              <a:t> </a:t>
            </a:r>
            <a:r>
              <a:rPr lang="sr-Latn-RS" sz="2400" dirty="0">
                <a:solidFill>
                  <a:srgbClr val="231F20"/>
                </a:solidFill>
                <a:latin typeface="Times New Roman" panose="02020603050405020304" pitchFamily="18" charset="0"/>
                <a:ea typeface="Times New Roman" panose="02020603050405020304" pitchFamily="18" charset="0"/>
              </a:rPr>
              <a:t>се</a:t>
            </a:r>
            <a:r>
              <a:rPr lang="sr-Latn-RS" sz="2400" spc="-20" dirty="0">
                <a:solidFill>
                  <a:srgbClr val="231F20"/>
                </a:solidFill>
                <a:latin typeface="Times New Roman" panose="02020603050405020304" pitchFamily="18" charset="0"/>
                <a:ea typeface="Times New Roman" panose="02020603050405020304" pitchFamily="18" charset="0"/>
              </a:rPr>
              <a:t> </a:t>
            </a:r>
            <a:r>
              <a:rPr lang="sr-Latn-RS" sz="2400" spc="-5" dirty="0">
                <a:solidFill>
                  <a:srgbClr val="231F20"/>
                </a:solidFill>
                <a:latin typeface="Times New Roman" panose="02020603050405020304" pitchFamily="18" charset="0"/>
                <a:ea typeface="Times New Roman" panose="02020603050405020304" pitchFamily="18" charset="0"/>
              </a:rPr>
              <a:t>зна</a:t>
            </a:r>
            <a:r>
              <a:rPr lang="sr-Latn-RS" sz="2400" spc="-20" dirty="0">
                <a:solidFill>
                  <a:srgbClr val="231F20"/>
                </a:solidFill>
                <a:latin typeface="Times New Roman" panose="02020603050405020304" pitchFamily="18" charset="0"/>
                <a:ea typeface="Times New Roman" panose="02020603050405020304" pitchFamily="18" charset="0"/>
              </a:rPr>
              <a:t> </a:t>
            </a:r>
            <a:r>
              <a:rPr lang="sr-Latn-RS" sz="2400" spc="10" dirty="0">
                <a:solidFill>
                  <a:srgbClr val="231F20"/>
                </a:solidFill>
                <a:latin typeface="Times New Roman" panose="02020603050405020304" pitchFamily="18" charset="0"/>
                <a:ea typeface="Times New Roman" panose="02020603050405020304" pitchFamily="18" charset="0"/>
              </a:rPr>
              <a:t>шта</a:t>
            </a:r>
            <a:r>
              <a:rPr lang="sr-Latn-RS" sz="2400" spc="125" dirty="0">
                <a:solidFill>
                  <a:srgbClr val="231F20"/>
                </a:solidFill>
                <a:latin typeface="Times New Roman" panose="02020603050405020304" pitchFamily="18" charset="0"/>
                <a:ea typeface="Times New Roman" panose="02020603050405020304" pitchFamily="18" charset="0"/>
              </a:rPr>
              <a:t> </a:t>
            </a:r>
            <a:r>
              <a:rPr lang="sr-Latn-RS" sz="2400" spc="5" dirty="0">
                <a:solidFill>
                  <a:srgbClr val="231F20"/>
                </a:solidFill>
                <a:latin typeface="Times New Roman" panose="02020603050405020304" pitchFamily="18" charset="0"/>
                <a:ea typeface="Times New Roman" panose="02020603050405020304" pitchFamily="18" charset="0"/>
              </a:rPr>
              <a:t>сте </a:t>
            </a:r>
            <a:r>
              <a:rPr lang="sr-Latn-RS" sz="2400" spc="-5" dirty="0">
                <a:solidFill>
                  <a:srgbClr val="231F20"/>
                </a:solidFill>
                <a:latin typeface="Times New Roman" panose="02020603050405020304" pitchFamily="18" charset="0"/>
                <a:ea typeface="Times New Roman" panose="02020603050405020304" pitchFamily="18" charset="0"/>
              </a:rPr>
              <a:t>њом</a:t>
            </a:r>
            <a:r>
              <a:rPr lang="sr-Latn-RS" sz="2400" spc="5" dirty="0">
                <a:solidFill>
                  <a:srgbClr val="231F20"/>
                </a:solidFill>
                <a:latin typeface="Times New Roman" panose="02020603050405020304" pitchFamily="18" charset="0"/>
                <a:ea typeface="Times New Roman" panose="02020603050405020304" pitchFamily="18" charset="0"/>
              </a:rPr>
              <a:t> хтели </a:t>
            </a:r>
            <a:r>
              <a:rPr lang="sr-Latn-RS" sz="2400" dirty="0">
                <a:solidFill>
                  <a:srgbClr val="231F20"/>
                </a:solidFill>
                <a:latin typeface="Times New Roman" panose="02020603050405020304" pitchFamily="18" charset="0"/>
                <a:ea typeface="Times New Roman" panose="02020603050405020304" pitchFamily="18" charset="0"/>
              </a:rPr>
              <a:t>да</a:t>
            </a:r>
            <a:r>
              <a:rPr lang="sr-Latn-RS" sz="2400" spc="5" dirty="0">
                <a:solidFill>
                  <a:srgbClr val="231F20"/>
                </a:solidFill>
                <a:latin typeface="Times New Roman" panose="02020603050405020304" pitchFamily="18" charset="0"/>
                <a:ea typeface="Times New Roman" panose="02020603050405020304" pitchFamily="18" charset="0"/>
              </a:rPr>
              <a:t> </a:t>
            </a:r>
            <a:r>
              <a:rPr lang="sr-Latn-RS" sz="2400" dirty="0">
                <a:solidFill>
                  <a:srgbClr val="231F20"/>
                </a:solidFill>
                <a:latin typeface="Times New Roman" panose="02020603050405020304" pitchFamily="18" charset="0"/>
                <a:ea typeface="Times New Roman" panose="02020603050405020304" pitchFamily="18" charset="0"/>
              </a:rPr>
              <a:t>кажете.</a:t>
            </a:r>
            <a:r>
              <a:rPr lang="sr-Latn-RS" sz="2400" spc="5" dirty="0">
                <a:solidFill>
                  <a:srgbClr val="231F20"/>
                </a:solidFill>
                <a:latin typeface="Times New Roman" panose="02020603050405020304" pitchFamily="18" charset="0"/>
                <a:ea typeface="Times New Roman" panose="02020603050405020304" pitchFamily="18" charset="0"/>
              </a:rPr>
              <a:t> Када напишете </a:t>
            </a:r>
            <a:r>
              <a:rPr lang="sr-Latn-RS" sz="2400" spc="-5" dirty="0">
                <a:solidFill>
                  <a:srgbClr val="231F20"/>
                </a:solidFill>
                <a:latin typeface="Times New Roman" panose="02020603050405020304" pitchFamily="18" charset="0"/>
                <a:ea typeface="Times New Roman" panose="02020603050405020304" pitchFamily="18" charset="0"/>
              </a:rPr>
              <a:t>нешто,</a:t>
            </a:r>
            <a:r>
              <a:rPr lang="sr-Latn-RS" sz="2400" spc="5" dirty="0">
                <a:solidFill>
                  <a:srgbClr val="231F20"/>
                </a:solidFill>
                <a:latin typeface="Times New Roman" panose="02020603050405020304" pitchFamily="18" charset="0"/>
                <a:ea typeface="Times New Roman" panose="02020603050405020304" pitchFamily="18" charset="0"/>
              </a:rPr>
              <a:t> увек </a:t>
            </a:r>
            <a:r>
              <a:rPr lang="sr-Latn-RS" sz="2400" dirty="0">
                <a:solidFill>
                  <a:srgbClr val="231F20"/>
                </a:solidFill>
                <a:latin typeface="Times New Roman" panose="02020603050405020304" pitchFamily="18" charset="0"/>
                <a:ea typeface="Times New Roman" panose="02020603050405020304" pitchFamily="18" charset="0"/>
              </a:rPr>
              <a:t>прочитајте</a:t>
            </a:r>
            <a:r>
              <a:rPr lang="sr-Latn-RS" sz="2400" spc="5" dirty="0">
                <a:solidFill>
                  <a:srgbClr val="231F20"/>
                </a:solidFill>
                <a:latin typeface="Times New Roman" panose="02020603050405020304" pitchFamily="18" charset="0"/>
                <a:ea typeface="Times New Roman" panose="02020603050405020304" pitchFamily="18" charset="0"/>
              </a:rPr>
              <a:t> </a:t>
            </a:r>
            <a:r>
              <a:rPr lang="sr-Latn-RS" sz="2400" dirty="0">
                <a:solidFill>
                  <a:srgbClr val="231F20"/>
                </a:solidFill>
                <a:latin typeface="Times New Roman" panose="02020603050405020304" pitchFamily="18" charset="0"/>
                <a:ea typeface="Times New Roman" panose="02020603050405020304" pitchFamily="18" charset="0"/>
              </a:rPr>
              <a:t>да</a:t>
            </a:r>
            <a:r>
              <a:rPr lang="sr-Latn-RS" sz="2400" spc="5" dirty="0">
                <a:solidFill>
                  <a:srgbClr val="231F20"/>
                </a:solidFill>
                <a:latin typeface="Times New Roman" panose="02020603050405020304" pitchFamily="18" charset="0"/>
                <a:ea typeface="Times New Roman" panose="02020603050405020304" pitchFamily="18" charset="0"/>
              </a:rPr>
              <a:t> </a:t>
            </a:r>
            <a:r>
              <a:rPr lang="sr-Latn-RS" sz="2400" spc="10" dirty="0">
                <a:solidFill>
                  <a:srgbClr val="231F20"/>
                </a:solidFill>
                <a:latin typeface="Times New Roman" panose="02020603050405020304" pitchFamily="18" charset="0"/>
                <a:ea typeface="Times New Roman" panose="02020603050405020304" pitchFamily="18" charset="0"/>
              </a:rPr>
              <a:t>видите</a:t>
            </a:r>
            <a:r>
              <a:rPr lang="sr-Latn-RS" sz="2400" spc="5" dirty="0">
                <a:solidFill>
                  <a:srgbClr val="231F20"/>
                </a:solidFill>
                <a:latin typeface="Times New Roman" panose="02020603050405020304" pitchFamily="18" charset="0"/>
                <a:ea typeface="Times New Roman" panose="02020603050405020304" pitchFamily="18" charset="0"/>
              </a:rPr>
              <a:t> </a:t>
            </a:r>
            <a:r>
              <a:rPr lang="sr-Latn-RS" sz="2400" dirty="0">
                <a:solidFill>
                  <a:srgbClr val="231F20"/>
                </a:solidFill>
                <a:latin typeface="Times New Roman" panose="02020603050405020304" pitchFamily="18" charset="0"/>
                <a:ea typeface="Times New Roman" panose="02020603050405020304" pitchFamily="18" charset="0"/>
              </a:rPr>
              <a:t>да</a:t>
            </a:r>
            <a:r>
              <a:rPr lang="sr-Latn-RS" sz="2400" spc="5" dirty="0">
                <a:solidFill>
                  <a:srgbClr val="231F20"/>
                </a:solidFill>
                <a:latin typeface="Times New Roman" panose="02020603050405020304" pitchFamily="18" charset="0"/>
                <a:ea typeface="Times New Roman" panose="02020603050405020304" pitchFamily="18" charset="0"/>
              </a:rPr>
              <a:t> </a:t>
            </a:r>
            <a:r>
              <a:rPr lang="sr-Latn-RS" sz="2400" spc="10" dirty="0">
                <a:solidFill>
                  <a:srgbClr val="231F20"/>
                </a:solidFill>
                <a:latin typeface="Times New Roman" panose="02020603050405020304" pitchFamily="18" charset="0"/>
                <a:ea typeface="Times New Roman" panose="02020603050405020304" pitchFamily="18" charset="0"/>
              </a:rPr>
              <a:t>ли</a:t>
            </a:r>
            <a:r>
              <a:rPr lang="sr-Latn-RS" sz="2400" spc="5" dirty="0">
                <a:solidFill>
                  <a:srgbClr val="231F20"/>
                </a:solidFill>
                <a:latin typeface="Times New Roman" panose="02020603050405020304" pitchFamily="18" charset="0"/>
                <a:ea typeface="Times New Roman" panose="02020603050405020304" pitchFamily="18" charset="0"/>
              </a:rPr>
              <a:t> </a:t>
            </a:r>
            <a:r>
              <a:rPr lang="sr-Latn-RS" sz="2400" spc="-10" dirty="0">
                <a:solidFill>
                  <a:srgbClr val="231F20"/>
                </a:solidFill>
                <a:latin typeface="Times New Roman" panose="02020603050405020304" pitchFamily="18" charset="0"/>
                <a:ea typeface="Times New Roman" panose="02020603050405020304" pitchFamily="18" charset="0"/>
              </a:rPr>
              <a:t>је</a:t>
            </a:r>
            <a:r>
              <a:rPr lang="sr-Latn-RS" sz="2400" spc="5" dirty="0">
                <a:solidFill>
                  <a:srgbClr val="231F20"/>
                </a:solidFill>
                <a:latin typeface="Times New Roman" panose="02020603050405020304" pitchFamily="18" charset="0"/>
                <a:ea typeface="Times New Roman" panose="02020603050405020304" pitchFamily="18" charset="0"/>
              </a:rPr>
              <a:t> </a:t>
            </a:r>
            <a:r>
              <a:rPr lang="sr-Latn-RS" sz="2400" dirty="0">
                <a:solidFill>
                  <a:srgbClr val="231F20"/>
                </a:solidFill>
                <a:latin typeface="Times New Roman" panose="02020603050405020304" pitchFamily="18" charset="0"/>
                <a:ea typeface="Times New Roman" panose="02020603050405020304" pitchFamily="18" charset="0"/>
              </a:rPr>
              <a:t>сасвим</a:t>
            </a:r>
            <a:r>
              <a:rPr lang="sr-Latn-RS" sz="2400" spc="310" dirty="0">
                <a:solidFill>
                  <a:srgbClr val="231F20"/>
                </a:solidFill>
                <a:latin typeface="Times New Roman" panose="02020603050405020304" pitchFamily="18" charset="0"/>
                <a:ea typeface="Times New Roman" panose="02020603050405020304" pitchFamily="18" charset="0"/>
              </a:rPr>
              <a:t> </a:t>
            </a:r>
            <a:r>
              <a:rPr lang="sr-Latn-RS" sz="2400" spc="-5" dirty="0">
                <a:solidFill>
                  <a:srgbClr val="231F20"/>
                </a:solidFill>
                <a:latin typeface="Times New Roman" panose="02020603050405020304" pitchFamily="18" charset="0"/>
                <a:ea typeface="Times New Roman" panose="02020603050405020304" pitchFamily="18" charset="0"/>
              </a:rPr>
              <a:t>јасно</a:t>
            </a:r>
            <a:r>
              <a:rPr lang="sr-Latn-RS" sz="2400" dirty="0">
                <a:solidFill>
                  <a:srgbClr val="231F20"/>
                </a:solidFill>
                <a:latin typeface="Times New Roman" panose="02020603050405020304" pitchFamily="18" charset="0"/>
                <a:ea typeface="Times New Roman" panose="02020603050405020304" pitchFamily="18" charset="0"/>
              </a:rPr>
              <a:t> исказана </a:t>
            </a:r>
            <a:r>
              <a:rPr lang="sr-Latn-RS" sz="2400" spc="5" dirty="0">
                <a:solidFill>
                  <a:srgbClr val="231F20"/>
                </a:solidFill>
                <a:latin typeface="Times New Roman" panose="02020603050405020304" pitchFamily="18" charset="0"/>
                <a:ea typeface="Times New Roman" panose="02020603050405020304" pitchFamily="18" charset="0"/>
              </a:rPr>
              <a:t>ваша</a:t>
            </a:r>
            <a:r>
              <a:rPr lang="sr-Latn-RS" sz="2400" dirty="0">
                <a:solidFill>
                  <a:srgbClr val="231F20"/>
                </a:solidFill>
                <a:latin typeface="Times New Roman" panose="02020603050405020304" pitchFamily="18" charset="0"/>
                <a:ea typeface="Times New Roman" panose="02020603050405020304" pitchFamily="18" charset="0"/>
              </a:rPr>
              <a:t> </a:t>
            </a:r>
            <a:r>
              <a:rPr lang="sr-Latn-RS" sz="2400" spc="-5" dirty="0">
                <a:solidFill>
                  <a:srgbClr val="231F20"/>
                </a:solidFill>
                <a:latin typeface="Times New Roman" panose="02020603050405020304" pitchFamily="18" charset="0"/>
                <a:ea typeface="Times New Roman" panose="02020603050405020304" pitchFamily="18" charset="0"/>
              </a:rPr>
              <a:t>мисао.</a:t>
            </a:r>
            <a:r>
              <a:rPr lang="en-US" sz="2000" dirty="0">
                <a:latin typeface="Times New Roman" panose="02020603050405020304" pitchFamily="18" charset="0"/>
                <a:ea typeface="Times New Roman" panose="02020603050405020304" pitchFamily="18" charset="0"/>
              </a:rPr>
              <a:t/>
            </a:r>
            <a:br>
              <a:rPr lang="en-US" sz="2000" dirty="0">
                <a:latin typeface="Times New Roman" panose="02020603050405020304" pitchFamily="18" charset="0"/>
                <a:ea typeface="Times New Roman" panose="02020603050405020304" pitchFamily="18" charset="0"/>
              </a:rPr>
            </a:br>
            <a:endParaRPr lang="en-US" sz="2000" dirty="0"/>
          </a:p>
        </p:txBody>
      </p:sp>
      <p:sp>
        <p:nvSpPr>
          <p:cNvPr id="3" name="Subtitle 2"/>
          <p:cNvSpPr>
            <a:spLocks noGrp="1"/>
          </p:cNvSpPr>
          <p:nvPr>
            <p:ph type="subTitle" idx="1"/>
          </p:nvPr>
        </p:nvSpPr>
        <p:spPr>
          <a:xfrm>
            <a:off x="1562100" y="5244860"/>
            <a:ext cx="9070848" cy="172529"/>
          </a:xfrm>
        </p:spPr>
        <p:txBody>
          <a:bodyPr>
            <a:normAutofit fontScale="40000" lnSpcReduction="20000"/>
          </a:bodyPr>
          <a:lstStyle/>
          <a:p>
            <a:endParaRPr lang="en-US" dirty="0"/>
          </a:p>
        </p:txBody>
      </p:sp>
      <p:pic>
        <p:nvPicPr>
          <p:cNvPr id="3076" name="Picture 4" descr="Purple Crystal Feather Pen | Purple, Project purple, Flower pe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16828" y="1414732"/>
            <a:ext cx="1406133" cy="37451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29745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marL="719455" marR="1258570" algn="l" eaLnBrk="0" hangingPunct="0">
              <a:lnSpc>
                <a:spcPct val="104000"/>
              </a:lnSpc>
              <a:spcBef>
                <a:spcPts val="565"/>
              </a:spcBef>
              <a:spcAft>
                <a:spcPts val="0"/>
              </a:spcAft>
              <a:tabLst>
                <a:tab pos="974090" algn="l"/>
              </a:tabLst>
            </a:pPr>
            <a:r>
              <a:rPr lang="sr-Cyrl-BA" sz="2400" b="1" spc="25" dirty="0" smtClean="0">
                <a:solidFill>
                  <a:schemeClr val="accent3">
                    <a:lumMod val="75000"/>
                  </a:schemeClr>
                </a:solidFill>
                <a:latin typeface="Times New Roman" panose="02020603050405020304" pitchFamily="18" charset="0"/>
                <a:ea typeface="Times New Roman" panose="02020603050405020304" pitchFamily="18" charset="0"/>
              </a:rPr>
              <a:t/>
            </a:r>
            <a:br>
              <a:rPr lang="sr-Cyrl-BA" sz="2400" b="1" spc="25" dirty="0" smtClean="0">
                <a:solidFill>
                  <a:schemeClr val="accent3">
                    <a:lumMod val="75000"/>
                  </a:schemeClr>
                </a:solidFill>
                <a:latin typeface="Times New Roman" panose="02020603050405020304" pitchFamily="18" charset="0"/>
                <a:ea typeface="Times New Roman" panose="02020603050405020304" pitchFamily="18" charset="0"/>
              </a:rPr>
            </a:br>
            <a:r>
              <a:rPr lang="sr-Latn-RS" sz="2400" b="1" spc="25" dirty="0" smtClean="0">
                <a:solidFill>
                  <a:schemeClr val="accent3">
                    <a:lumMod val="75000"/>
                  </a:schemeClr>
                </a:solidFill>
                <a:latin typeface="Times New Roman" panose="02020603050405020304" pitchFamily="18" charset="0"/>
                <a:ea typeface="Times New Roman" panose="02020603050405020304" pitchFamily="18" charset="0"/>
              </a:rPr>
              <a:t>ПЛАН</a:t>
            </a:r>
            <a:r>
              <a:rPr lang="sr-Latn-RS" sz="2400" b="1" spc="70" dirty="0" smtClean="0">
                <a:solidFill>
                  <a:schemeClr val="accent3">
                    <a:lumMod val="75000"/>
                  </a:schemeClr>
                </a:solidFill>
                <a:latin typeface="Times New Roman" panose="02020603050405020304" pitchFamily="18" charset="0"/>
                <a:ea typeface="Times New Roman" panose="02020603050405020304" pitchFamily="18" charset="0"/>
              </a:rPr>
              <a:t> </a:t>
            </a:r>
            <a:r>
              <a:rPr lang="sr-Latn-RS" sz="2400" b="1" dirty="0">
                <a:solidFill>
                  <a:schemeClr val="accent3">
                    <a:lumMod val="75000"/>
                  </a:schemeClr>
                </a:solidFill>
                <a:latin typeface="Times New Roman" panose="02020603050405020304" pitchFamily="18" charset="0"/>
                <a:ea typeface="Times New Roman" panose="02020603050405020304" pitchFamily="18" charset="0"/>
              </a:rPr>
              <a:t>ПИСМЕНОГ</a:t>
            </a:r>
            <a:r>
              <a:rPr lang="sr-Latn-RS" sz="2400" b="1" spc="70" dirty="0">
                <a:solidFill>
                  <a:schemeClr val="accent3">
                    <a:lumMod val="75000"/>
                  </a:schemeClr>
                </a:solidFill>
                <a:latin typeface="Times New Roman" panose="02020603050405020304" pitchFamily="18" charset="0"/>
                <a:ea typeface="Times New Roman" panose="02020603050405020304" pitchFamily="18" charset="0"/>
              </a:rPr>
              <a:t> </a:t>
            </a:r>
            <a:r>
              <a:rPr lang="sr-Latn-RS" sz="2400" b="1" spc="-10" dirty="0">
                <a:solidFill>
                  <a:schemeClr val="accent3">
                    <a:lumMod val="75000"/>
                  </a:schemeClr>
                </a:solidFill>
                <a:latin typeface="Times New Roman" panose="02020603050405020304" pitchFamily="18" charset="0"/>
                <a:ea typeface="Times New Roman" panose="02020603050405020304" pitchFamily="18" charset="0"/>
              </a:rPr>
              <a:t>РАДА</a:t>
            </a:r>
            <a:r>
              <a:rPr lang="sr-Latn-RS" sz="2400" spc="-10" dirty="0">
                <a:solidFill>
                  <a:schemeClr val="accent3">
                    <a:lumMod val="75000"/>
                  </a:schemeClr>
                </a:solidFill>
                <a:latin typeface="Times New Roman" panose="02020603050405020304" pitchFamily="18" charset="0"/>
                <a:ea typeface="Times New Roman" panose="02020603050405020304" pitchFamily="18" charset="0"/>
              </a:rPr>
              <a:t>:</a:t>
            </a:r>
            <a:r>
              <a:rPr lang="sr-Latn-RS" sz="2400" spc="70" dirty="0">
                <a:solidFill>
                  <a:schemeClr val="accent3">
                    <a:lumMod val="75000"/>
                  </a:schemeClr>
                </a:solidFill>
                <a:latin typeface="Times New Roman" panose="02020603050405020304" pitchFamily="18" charset="0"/>
                <a:ea typeface="Times New Roman" panose="02020603050405020304" pitchFamily="18" charset="0"/>
              </a:rPr>
              <a:t> </a:t>
            </a:r>
            <a:r>
              <a:rPr lang="sr-Latn-RS" sz="2400" spc="70" dirty="0" smtClean="0">
                <a:solidFill>
                  <a:schemeClr val="accent3">
                    <a:lumMod val="75000"/>
                  </a:schemeClr>
                </a:solidFill>
                <a:latin typeface="Times New Roman" panose="02020603050405020304" pitchFamily="18" charset="0"/>
                <a:ea typeface="Times New Roman" panose="02020603050405020304" pitchFamily="18" charset="0"/>
              </a:rPr>
              <a:t/>
            </a:r>
            <a:br>
              <a:rPr lang="sr-Latn-RS" sz="2400" spc="70" dirty="0" smtClean="0">
                <a:solidFill>
                  <a:schemeClr val="accent3">
                    <a:lumMod val="75000"/>
                  </a:schemeClr>
                </a:solidFill>
                <a:latin typeface="Times New Roman" panose="02020603050405020304" pitchFamily="18" charset="0"/>
                <a:ea typeface="Times New Roman" panose="02020603050405020304" pitchFamily="18" charset="0"/>
              </a:rPr>
            </a:br>
            <a:r>
              <a:rPr lang="sr-Latn-RS" sz="2400" spc="5" dirty="0" smtClean="0">
                <a:solidFill>
                  <a:srgbClr val="231F20"/>
                </a:solidFill>
                <a:latin typeface="Times New Roman" panose="02020603050405020304" pitchFamily="18" charset="0"/>
                <a:ea typeface="Times New Roman" panose="02020603050405020304" pitchFamily="18" charset="0"/>
              </a:rPr>
              <a:t>Знате</a:t>
            </a:r>
            <a:r>
              <a:rPr lang="sr-Latn-RS" sz="2400" spc="70" dirty="0" smtClean="0">
                <a:solidFill>
                  <a:srgbClr val="231F20"/>
                </a:solidFill>
                <a:latin typeface="Times New Roman" panose="02020603050405020304" pitchFamily="18" charset="0"/>
                <a:ea typeface="Times New Roman" panose="02020603050405020304" pitchFamily="18" charset="0"/>
              </a:rPr>
              <a:t> </a:t>
            </a:r>
            <a:r>
              <a:rPr lang="sr-Latn-RS" sz="2400" dirty="0">
                <a:solidFill>
                  <a:srgbClr val="231F20"/>
                </a:solidFill>
                <a:latin typeface="Times New Roman" panose="02020603050405020304" pitchFamily="18" charset="0"/>
                <a:ea typeface="Times New Roman" panose="02020603050405020304" pitchFamily="18" charset="0"/>
              </a:rPr>
              <a:t>да</a:t>
            </a:r>
            <a:r>
              <a:rPr lang="sr-Latn-RS" sz="2400" spc="70" dirty="0">
                <a:solidFill>
                  <a:srgbClr val="231F20"/>
                </a:solidFill>
                <a:latin typeface="Times New Roman" panose="02020603050405020304" pitchFamily="18" charset="0"/>
                <a:ea typeface="Times New Roman" panose="02020603050405020304" pitchFamily="18" charset="0"/>
              </a:rPr>
              <a:t> </a:t>
            </a:r>
            <a:r>
              <a:rPr lang="sr-Latn-RS" sz="2400" spc="5" dirty="0">
                <a:solidFill>
                  <a:srgbClr val="231F20"/>
                </a:solidFill>
                <a:latin typeface="Times New Roman" panose="02020603050405020304" pitchFamily="18" charset="0"/>
                <a:ea typeface="Times New Roman" panose="02020603050405020304" pitchFamily="18" charset="0"/>
              </a:rPr>
              <a:t>се</a:t>
            </a:r>
            <a:r>
              <a:rPr lang="sr-Latn-RS" sz="2400" spc="70" dirty="0">
                <a:solidFill>
                  <a:srgbClr val="231F20"/>
                </a:solidFill>
                <a:latin typeface="Times New Roman" panose="02020603050405020304" pitchFamily="18" charset="0"/>
                <a:ea typeface="Times New Roman" panose="02020603050405020304" pitchFamily="18" charset="0"/>
              </a:rPr>
              <a:t> </a:t>
            </a:r>
            <a:r>
              <a:rPr lang="sr-Latn-RS" sz="2400" spc="5" dirty="0">
                <a:solidFill>
                  <a:srgbClr val="231F20"/>
                </a:solidFill>
                <a:latin typeface="Times New Roman" panose="02020603050405020304" pitchFamily="18" charset="0"/>
                <a:ea typeface="Times New Roman" panose="02020603050405020304" pitchFamily="18" charset="0"/>
              </a:rPr>
              <a:t>писмени</a:t>
            </a:r>
            <a:r>
              <a:rPr lang="sr-Latn-RS" sz="2400" spc="70" dirty="0">
                <a:solidFill>
                  <a:srgbClr val="231F20"/>
                </a:solidFill>
                <a:latin typeface="Times New Roman" panose="02020603050405020304" pitchFamily="18" charset="0"/>
                <a:ea typeface="Times New Roman" panose="02020603050405020304" pitchFamily="18" charset="0"/>
              </a:rPr>
              <a:t> </a:t>
            </a:r>
            <a:r>
              <a:rPr lang="sr-Latn-RS" sz="2400" spc="10" dirty="0">
                <a:solidFill>
                  <a:srgbClr val="231F20"/>
                </a:solidFill>
                <a:latin typeface="Times New Roman" panose="02020603050405020304" pitchFamily="18" charset="0"/>
                <a:ea typeface="Times New Roman" panose="02020603050405020304" pitchFamily="18" charset="0"/>
              </a:rPr>
              <a:t>задатак</a:t>
            </a:r>
            <a:r>
              <a:rPr lang="sr-Latn-RS" sz="2400" spc="70" dirty="0">
                <a:solidFill>
                  <a:srgbClr val="231F20"/>
                </a:solidFill>
                <a:latin typeface="Times New Roman" panose="02020603050405020304" pitchFamily="18" charset="0"/>
                <a:ea typeface="Times New Roman" panose="02020603050405020304" pitchFamily="18" charset="0"/>
              </a:rPr>
              <a:t> </a:t>
            </a:r>
            <a:r>
              <a:rPr lang="sr-Latn-RS" sz="2400" spc="5" dirty="0">
                <a:solidFill>
                  <a:srgbClr val="231F20"/>
                </a:solidFill>
                <a:latin typeface="Times New Roman" panose="02020603050405020304" pitchFamily="18" charset="0"/>
                <a:ea typeface="Times New Roman" panose="02020603050405020304" pitchFamily="18" charset="0"/>
              </a:rPr>
              <a:t>састоји</a:t>
            </a:r>
            <a:r>
              <a:rPr lang="sr-Latn-RS" sz="2400" spc="70" dirty="0">
                <a:solidFill>
                  <a:srgbClr val="231F20"/>
                </a:solidFill>
                <a:latin typeface="Times New Roman" panose="02020603050405020304" pitchFamily="18" charset="0"/>
                <a:ea typeface="Times New Roman" panose="02020603050405020304" pitchFamily="18" charset="0"/>
              </a:rPr>
              <a:t> </a:t>
            </a:r>
            <a:r>
              <a:rPr lang="sr-Latn-RS" sz="2400" spc="5" dirty="0">
                <a:solidFill>
                  <a:srgbClr val="231F20"/>
                </a:solidFill>
                <a:latin typeface="Times New Roman" panose="02020603050405020304" pitchFamily="18" charset="0"/>
                <a:ea typeface="Times New Roman" panose="02020603050405020304" pitchFamily="18" charset="0"/>
              </a:rPr>
              <a:t>из</a:t>
            </a:r>
            <a:r>
              <a:rPr lang="sr-Latn-RS" sz="2400" spc="70" dirty="0">
                <a:solidFill>
                  <a:srgbClr val="231F20"/>
                </a:solidFill>
                <a:latin typeface="Times New Roman" panose="02020603050405020304" pitchFamily="18" charset="0"/>
                <a:ea typeface="Times New Roman" panose="02020603050405020304" pitchFamily="18" charset="0"/>
              </a:rPr>
              <a:t> </a:t>
            </a:r>
            <a:r>
              <a:rPr lang="sr-Latn-RS" sz="2400" spc="10" dirty="0">
                <a:solidFill>
                  <a:srgbClr val="231F20"/>
                </a:solidFill>
                <a:latin typeface="Times New Roman" panose="02020603050405020304" pitchFamily="18" charset="0"/>
                <a:ea typeface="Times New Roman" panose="02020603050405020304" pitchFamily="18" charset="0"/>
              </a:rPr>
              <a:t>три</a:t>
            </a:r>
            <a:r>
              <a:rPr lang="sr-Latn-RS" sz="2400" spc="70" dirty="0">
                <a:solidFill>
                  <a:srgbClr val="231F20"/>
                </a:solidFill>
                <a:latin typeface="Times New Roman" panose="02020603050405020304" pitchFamily="18" charset="0"/>
                <a:ea typeface="Times New Roman" panose="02020603050405020304" pitchFamily="18" charset="0"/>
              </a:rPr>
              <a:t> </a:t>
            </a:r>
            <a:r>
              <a:rPr lang="sr-Latn-RS" sz="2400" spc="5" dirty="0">
                <a:solidFill>
                  <a:srgbClr val="231F20"/>
                </a:solidFill>
                <a:latin typeface="Times New Roman" panose="02020603050405020304" pitchFamily="18" charset="0"/>
                <a:ea typeface="Times New Roman" panose="02020603050405020304" pitchFamily="18" charset="0"/>
              </a:rPr>
              <a:t>дела</a:t>
            </a:r>
            <a:r>
              <a:rPr lang="sr-Latn-RS" sz="2400" spc="135" dirty="0">
                <a:solidFill>
                  <a:srgbClr val="231F20"/>
                </a:solidFill>
                <a:latin typeface="Times New Roman" panose="02020603050405020304" pitchFamily="18" charset="0"/>
                <a:ea typeface="Times New Roman" panose="02020603050405020304" pitchFamily="18" charset="0"/>
              </a:rPr>
              <a:t> </a:t>
            </a:r>
            <a:r>
              <a:rPr lang="sr-Latn-RS" sz="2400" dirty="0">
                <a:solidFill>
                  <a:srgbClr val="231F20"/>
                </a:solidFill>
                <a:latin typeface="Times New Roman" panose="02020603050405020304" pitchFamily="18" charset="0"/>
                <a:ea typeface="Times New Roman" panose="02020603050405020304" pitchFamily="18" charset="0"/>
              </a:rPr>
              <a:t>–</a:t>
            </a:r>
            <a:r>
              <a:rPr lang="sr-Latn-RS" sz="2400" spc="70" dirty="0">
                <a:solidFill>
                  <a:srgbClr val="231F20"/>
                </a:solidFill>
                <a:latin typeface="Times New Roman" panose="02020603050405020304" pitchFamily="18" charset="0"/>
                <a:ea typeface="Times New Roman" panose="02020603050405020304" pitchFamily="18" charset="0"/>
              </a:rPr>
              <a:t> </a:t>
            </a:r>
            <a:r>
              <a:rPr lang="sr-Latn-RS" sz="2400" spc="5" dirty="0">
                <a:solidFill>
                  <a:srgbClr val="231F20"/>
                </a:solidFill>
                <a:latin typeface="Times New Roman" panose="02020603050405020304" pitchFamily="18" charset="0"/>
                <a:ea typeface="Times New Roman" panose="02020603050405020304" pitchFamily="18" charset="0"/>
              </a:rPr>
              <a:t>увода,</a:t>
            </a:r>
            <a:r>
              <a:rPr lang="sr-Latn-RS" sz="2400" spc="240" dirty="0">
                <a:solidFill>
                  <a:srgbClr val="231F20"/>
                </a:solidFill>
                <a:latin typeface="Times New Roman" panose="02020603050405020304" pitchFamily="18" charset="0"/>
                <a:ea typeface="Times New Roman" panose="02020603050405020304" pitchFamily="18" charset="0"/>
              </a:rPr>
              <a:t> </a:t>
            </a:r>
            <a:r>
              <a:rPr lang="sr-Latn-RS" sz="2400" spc="5" dirty="0">
                <a:solidFill>
                  <a:srgbClr val="231F20"/>
                </a:solidFill>
                <a:latin typeface="Times New Roman" panose="02020603050405020304" pitchFamily="18" charset="0"/>
                <a:ea typeface="Times New Roman" panose="02020603050405020304" pitchFamily="18" charset="0"/>
              </a:rPr>
              <a:t>разраде</a:t>
            </a:r>
            <a:r>
              <a:rPr lang="sr-Latn-RS" sz="2400" spc="25" dirty="0">
                <a:solidFill>
                  <a:srgbClr val="231F20"/>
                </a:solidFill>
                <a:latin typeface="Times New Roman" panose="02020603050405020304" pitchFamily="18" charset="0"/>
                <a:ea typeface="Times New Roman" panose="02020603050405020304" pitchFamily="18" charset="0"/>
              </a:rPr>
              <a:t> </a:t>
            </a:r>
            <a:r>
              <a:rPr lang="sr-Latn-RS" sz="2400" dirty="0">
                <a:solidFill>
                  <a:srgbClr val="231F20"/>
                </a:solidFill>
                <a:latin typeface="Times New Roman" panose="02020603050405020304" pitchFamily="18" charset="0"/>
                <a:ea typeface="Times New Roman" panose="02020603050405020304" pitchFamily="18" charset="0"/>
              </a:rPr>
              <a:t>и</a:t>
            </a:r>
            <a:r>
              <a:rPr lang="sr-Latn-RS" sz="2400" spc="30" dirty="0">
                <a:solidFill>
                  <a:srgbClr val="231F20"/>
                </a:solidFill>
                <a:latin typeface="Times New Roman" panose="02020603050405020304" pitchFamily="18" charset="0"/>
                <a:ea typeface="Times New Roman" panose="02020603050405020304" pitchFamily="18" charset="0"/>
              </a:rPr>
              <a:t> </a:t>
            </a:r>
            <a:r>
              <a:rPr lang="sr-Latn-RS" sz="2400" dirty="0">
                <a:solidFill>
                  <a:srgbClr val="231F20"/>
                </a:solidFill>
                <a:latin typeface="Times New Roman" panose="02020603050405020304" pitchFamily="18" charset="0"/>
                <a:ea typeface="Times New Roman" panose="02020603050405020304" pitchFamily="18" charset="0"/>
              </a:rPr>
              <a:t>закључка.</a:t>
            </a:r>
            <a:r>
              <a:rPr lang="sr-Latn-RS" sz="2400" spc="25" dirty="0">
                <a:solidFill>
                  <a:srgbClr val="231F20"/>
                </a:solidFill>
                <a:latin typeface="Times New Roman" panose="02020603050405020304" pitchFamily="18" charset="0"/>
                <a:ea typeface="Times New Roman" panose="02020603050405020304" pitchFamily="18" charset="0"/>
              </a:rPr>
              <a:t> </a:t>
            </a:r>
            <a:r>
              <a:rPr lang="sr-Latn-RS" sz="2400" spc="5" dirty="0">
                <a:solidFill>
                  <a:srgbClr val="231F20"/>
                </a:solidFill>
                <a:latin typeface="Times New Roman" panose="02020603050405020304" pitchFamily="18" charset="0"/>
                <a:ea typeface="Times New Roman" panose="02020603050405020304" pitchFamily="18" charset="0"/>
              </a:rPr>
              <a:t>Сваки</a:t>
            </a:r>
            <a:r>
              <a:rPr lang="sr-Latn-RS" sz="2400" spc="30" dirty="0">
                <a:solidFill>
                  <a:srgbClr val="231F20"/>
                </a:solidFill>
                <a:latin typeface="Times New Roman" panose="02020603050405020304" pitchFamily="18" charset="0"/>
                <a:ea typeface="Times New Roman" panose="02020603050405020304" pitchFamily="18" charset="0"/>
              </a:rPr>
              <a:t> </a:t>
            </a:r>
            <a:r>
              <a:rPr lang="sr-Latn-RS" sz="2400" spc="-5" dirty="0">
                <a:solidFill>
                  <a:srgbClr val="231F20"/>
                </a:solidFill>
                <a:latin typeface="Times New Roman" panose="02020603050405020304" pitchFamily="18" charset="0"/>
                <a:ea typeface="Times New Roman" panose="02020603050405020304" pitchFamily="18" charset="0"/>
              </a:rPr>
              <a:t>овај</a:t>
            </a:r>
            <a:r>
              <a:rPr lang="sr-Latn-RS" sz="2400" spc="25" dirty="0">
                <a:solidFill>
                  <a:srgbClr val="231F20"/>
                </a:solidFill>
                <a:latin typeface="Times New Roman" panose="02020603050405020304" pitchFamily="18" charset="0"/>
                <a:ea typeface="Times New Roman" panose="02020603050405020304" pitchFamily="18" charset="0"/>
              </a:rPr>
              <a:t> </a:t>
            </a:r>
            <a:r>
              <a:rPr lang="sr-Latn-RS" sz="2400" spc="-5" dirty="0">
                <a:solidFill>
                  <a:srgbClr val="231F20"/>
                </a:solidFill>
                <a:latin typeface="Times New Roman" panose="02020603050405020304" pitchFamily="18" charset="0"/>
                <a:ea typeface="Times New Roman" panose="02020603050405020304" pitchFamily="18" charset="0"/>
              </a:rPr>
              <a:t>део</a:t>
            </a:r>
            <a:r>
              <a:rPr lang="sr-Latn-RS" sz="2400" spc="25" dirty="0">
                <a:solidFill>
                  <a:srgbClr val="231F20"/>
                </a:solidFill>
                <a:latin typeface="Times New Roman" panose="02020603050405020304" pitchFamily="18" charset="0"/>
                <a:ea typeface="Times New Roman" panose="02020603050405020304" pitchFamily="18" charset="0"/>
              </a:rPr>
              <a:t> </a:t>
            </a:r>
            <a:r>
              <a:rPr lang="sr-Latn-RS" sz="2400" spc="10" dirty="0">
                <a:solidFill>
                  <a:srgbClr val="231F20"/>
                </a:solidFill>
                <a:latin typeface="Times New Roman" panose="02020603050405020304" pitchFamily="18" charset="0"/>
                <a:ea typeface="Times New Roman" panose="02020603050405020304" pitchFamily="18" charset="0"/>
              </a:rPr>
              <a:t>чини</a:t>
            </a:r>
            <a:r>
              <a:rPr lang="sr-Latn-RS" sz="2400" spc="30" dirty="0">
                <a:solidFill>
                  <a:srgbClr val="231F20"/>
                </a:solidFill>
                <a:latin typeface="Times New Roman" panose="02020603050405020304" pitchFamily="18" charset="0"/>
                <a:ea typeface="Times New Roman" panose="02020603050405020304" pitchFamily="18" charset="0"/>
              </a:rPr>
              <a:t> </a:t>
            </a:r>
            <a:r>
              <a:rPr lang="sr-Latn-RS" sz="2400" spc="5" dirty="0">
                <a:solidFill>
                  <a:srgbClr val="231F20"/>
                </a:solidFill>
                <a:latin typeface="Times New Roman" panose="02020603050405020304" pitchFamily="18" charset="0"/>
                <a:ea typeface="Times New Roman" panose="02020603050405020304" pitchFamily="18" charset="0"/>
              </a:rPr>
              <a:t>засебан</a:t>
            </a:r>
            <a:r>
              <a:rPr lang="sr-Latn-RS" sz="2400" spc="30" dirty="0">
                <a:solidFill>
                  <a:srgbClr val="231F20"/>
                </a:solidFill>
                <a:latin typeface="Times New Roman" panose="02020603050405020304" pitchFamily="18" charset="0"/>
                <a:ea typeface="Times New Roman" panose="02020603050405020304" pitchFamily="18" charset="0"/>
              </a:rPr>
              <a:t> </a:t>
            </a:r>
            <a:r>
              <a:rPr lang="sr-Latn-RS" sz="2400" spc="-5" dirty="0">
                <a:solidFill>
                  <a:srgbClr val="231F20"/>
                </a:solidFill>
                <a:latin typeface="Times New Roman" panose="02020603050405020304" pitchFamily="18" charset="0"/>
                <a:ea typeface="Times New Roman" panose="02020603050405020304" pitchFamily="18" charset="0"/>
              </a:rPr>
              <a:t>пасус</a:t>
            </a:r>
            <a:r>
              <a:rPr lang="sr-Latn-RS" sz="2400" spc="25" dirty="0">
                <a:solidFill>
                  <a:srgbClr val="231F20"/>
                </a:solidFill>
                <a:latin typeface="Times New Roman" panose="02020603050405020304" pitchFamily="18" charset="0"/>
                <a:ea typeface="Times New Roman" panose="02020603050405020304" pitchFamily="18" charset="0"/>
              </a:rPr>
              <a:t> </a:t>
            </a:r>
            <a:r>
              <a:rPr lang="sr-Latn-RS" sz="2400" dirty="0">
                <a:solidFill>
                  <a:srgbClr val="231F20"/>
                </a:solidFill>
                <a:latin typeface="Times New Roman" panose="02020603050405020304" pitchFamily="18" charset="0"/>
                <a:ea typeface="Times New Roman" panose="02020603050405020304" pitchFamily="18" charset="0"/>
              </a:rPr>
              <a:t>у</a:t>
            </a:r>
            <a:r>
              <a:rPr lang="sr-Latn-RS" sz="2400" spc="25" dirty="0">
                <a:solidFill>
                  <a:srgbClr val="231F20"/>
                </a:solidFill>
                <a:latin typeface="Times New Roman" panose="02020603050405020304" pitchFamily="18" charset="0"/>
                <a:ea typeface="Times New Roman" panose="02020603050405020304" pitchFamily="18" charset="0"/>
              </a:rPr>
              <a:t> </a:t>
            </a:r>
            <a:r>
              <a:rPr lang="sr-Latn-RS" sz="2400" dirty="0">
                <a:solidFill>
                  <a:srgbClr val="231F20"/>
                </a:solidFill>
                <a:latin typeface="Times New Roman" panose="02020603050405020304" pitchFamily="18" charset="0"/>
                <a:ea typeface="Times New Roman" panose="02020603050405020304" pitchFamily="18" charset="0"/>
              </a:rPr>
              <a:t>оквиру</a:t>
            </a:r>
            <a:r>
              <a:rPr lang="sr-Latn-RS" sz="2400" spc="25" dirty="0">
                <a:solidFill>
                  <a:srgbClr val="231F20"/>
                </a:solidFill>
                <a:latin typeface="Times New Roman" panose="02020603050405020304" pitchFamily="18" charset="0"/>
                <a:ea typeface="Times New Roman" panose="02020603050405020304" pitchFamily="18" charset="0"/>
              </a:rPr>
              <a:t> </a:t>
            </a:r>
            <a:r>
              <a:rPr lang="sr-Latn-RS" sz="2400" spc="5" dirty="0">
                <a:solidFill>
                  <a:srgbClr val="231F20"/>
                </a:solidFill>
                <a:latin typeface="Times New Roman" panose="02020603050405020304" pitchFamily="18" charset="0"/>
                <a:ea typeface="Times New Roman" panose="02020603050405020304" pitchFamily="18" charset="0"/>
              </a:rPr>
              <a:t>рада,</a:t>
            </a:r>
            <a:r>
              <a:rPr lang="sr-Latn-RS" sz="2400" spc="25" dirty="0">
                <a:solidFill>
                  <a:srgbClr val="231F20"/>
                </a:solidFill>
                <a:latin typeface="Times New Roman" panose="02020603050405020304" pitchFamily="18" charset="0"/>
                <a:ea typeface="Times New Roman" panose="02020603050405020304" pitchFamily="18" charset="0"/>
              </a:rPr>
              <a:t> </a:t>
            </a:r>
            <a:r>
              <a:rPr lang="sr-Latn-RS" sz="2400" dirty="0">
                <a:solidFill>
                  <a:srgbClr val="231F20"/>
                </a:solidFill>
                <a:latin typeface="Times New Roman" panose="02020603050405020304" pitchFamily="18" charset="0"/>
                <a:ea typeface="Times New Roman" panose="02020603050405020304" pitchFamily="18" charset="0"/>
              </a:rPr>
              <a:t>с</a:t>
            </a:r>
            <a:r>
              <a:rPr lang="sr-Latn-RS" sz="2400" spc="25" dirty="0">
                <a:solidFill>
                  <a:srgbClr val="231F20"/>
                </a:solidFill>
                <a:latin typeface="Times New Roman" panose="02020603050405020304" pitchFamily="18" charset="0"/>
                <a:ea typeface="Times New Roman" panose="02020603050405020304" pitchFamily="18" charset="0"/>
              </a:rPr>
              <a:t> </a:t>
            </a:r>
            <a:r>
              <a:rPr lang="sr-Latn-RS" sz="2400" spc="10" dirty="0">
                <a:solidFill>
                  <a:srgbClr val="231F20"/>
                </a:solidFill>
                <a:latin typeface="Times New Roman" panose="02020603050405020304" pitchFamily="18" charset="0"/>
                <a:ea typeface="Times New Roman" panose="02020603050405020304" pitchFamily="18" charset="0"/>
              </a:rPr>
              <a:t>тим</a:t>
            </a:r>
            <a:r>
              <a:rPr lang="sr-Latn-RS" sz="2400" spc="25" dirty="0">
                <a:solidFill>
                  <a:srgbClr val="231F20"/>
                </a:solidFill>
                <a:latin typeface="Times New Roman" panose="02020603050405020304" pitchFamily="18" charset="0"/>
                <a:ea typeface="Times New Roman" panose="02020603050405020304" pitchFamily="18" charset="0"/>
              </a:rPr>
              <a:t> </a:t>
            </a:r>
            <a:r>
              <a:rPr lang="sr-Latn-RS" sz="2400" spc="10" dirty="0">
                <a:solidFill>
                  <a:srgbClr val="231F20"/>
                </a:solidFill>
                <a:latin typeface="Times New Roman" panose="02020603050405020304" pitchFamily="18" charset="0"/>
                <a:ea typeface="Times New Roman" panose="02020603050405020304" pitchFamily="18" charset="0"/>
              </a:rPr>
              <a:t>што</a:t>
            </a:r>
            <a:r>
              <a:rPr lang="sr-Latn-RS" sz="2400" spc="25" dirty="0">
                <a:solidFill>
                  <a:srgbClr val="231F20"/>
                </a:solidFill>
                <a:latin typeface="Times New Roman" panose="02020603050405020304" pitchFamily="18" charset="0"/>
                <a:ea typeface="Times New Roman" panose="02020603050405020304" pitchFamily="18" charset="0"/>
              </a:rPr>
              <a:t> </a:t>
            </a:r>
            <a:r>
              <a:rPr lang="sr-Latn-RS" sz="2400" dirty="0">
                <a:solidFill>
                  <a:srgbClr val="231F20"/>
                </a:solidFill>
                <a:latin typeface="Times New Roman" panose="02020603050405020304" pitchFamily="18" charset="0"/>
                <a:ea typeface="Times New Roman" panose="02020603050405020304" pitchFamily="18" charset="0"/>
              </a:rPr>
              <a:t>у</a:t>
            </a:r>
            <a:r>
              <a:rPr lang="sr-Latn-RS" sz="2400" spc="25" dirty="0">
                <a:solidFill>
                  <a:srgbClr val="231F20"/>
                </a:solidFill>
                <a:latin typeface="Times New Roman" panose="02020603050405020304" pitchFamily="18" charset="0"/>
                <a:ea typeface="Times New Roman" panose="02020603050405020304" pitchFamily="18" charset="0"/>
              </a:rPr>
              <a:t> </a:t>
            </a:r>
            <a:r>
              <a:rPr lang="sr-Latn-RS" sz="2400" dirty="0">
                <a:solidFill>
                  <a:srgbClr val="231F20"/>
                </a:solidFill>
                <a:latin typeface="Times New Roman" panose="02020603050405020304" pitchFamily="18" charset="0"/>
                <a:ea typeface="Times New Roman" panose="02020603050405020304" pitchFamily="18" charset="0"/>
              </a:rPr>
              <a:t>оквиру</a:t>
            </a:r>
            <a:r>
              <a:rPr lang="sr-Latn-RS" sz="2400" spc="350" dirty="0">
                <a:solidFill>
                  <a:srgbClr val="231F20"/>
                </a:solidFill>
                <a:latin typeface="Times New Roman" panose="02020603050405020304" pitchFamily="18" charset="0"/>
                <a:ea typeface="Times New Roman" panose="02020603050405020304" pitchFamily="18" charset="0"/>
              </a:rPr>
              <a:t> </a:t>
            </a:r>
            <a:r>
              <a:rPr lang="sr-Latn-RS" sz="2400" spc="5" dirty="0">
                <a:solidFill>
                  <a:srgbClr val="231F20"/>
                </a:solidFill>
                <a:latin typeface="Times New Roman" panose="02020603050405020304" pitchFamily="18" charset="0"/>
                <a:ea typeface="Times New Roman" panose="02020603050405020304" pitchFamily="18" charset="0"/>
              </a:rPr>
              <a:t>разраде</a:t>
            </a:r>
            <a:r>
              <a:rPr lang="sr-Latn-RS" sz="2400" dirty="0">
                <a:solidFill>
                  <a:srgbClr val="231F20"/>
                </a:solidFill>
                <a:latin typeface="Times New Roman" panose="02020603050405020304" pitchFamily="18" charset="0"/>
                <a:ea typeface="Times New Roman" panose="02020603050405020304" pitchFamily="18" charset="0"/>
              </a:rPr>
              <a:t> </a:t>
            </a:r>
            <a:r>
              <a:rPr lang="sr-Cyrl-BA" sz="2400" dirty="0" smtClean="0">
                <a:solidFill>
                  <a:srgbClr val="231F20"/>
                </a:solidFill>
                <a:latin typeface="Times New Roman" panose="02020603050405020304" pitchFamily="18" charset="0"/>
                <a:ea typeface="Times New Roman" panose="02020603050405020304" pitchFamily="18" charset="0"/>
              </a:rPr>
              <a:t/>
            </a:r>
            <a:br>
              <a:rPr lang="sr-Cyrl-BA" sz="2400" dirty="0" smtClean="0">
                <a:solidFill>
                  <a:srgbClr val="231F20"/>
                </a:solidFill>
                <a:latin typeface="Times New Roman" panose="02020603050405020304" pitchFamily="18" charset="0"/>
                <a:ea typeface="Times New Roman" panose="02020603050405020304" pitchFamily="18" charset="0"/>
              </a:rPr>
            </a:br>
            <a:r>
              <a:rPr lang="sr-Cyrl-BA" sz="2400" dirty="0" smtClean="0">
                <a:solidFill>
                  <a:srgbClr val="231F20"/>
                </a:solidFill>
                <a:latin typeface="Times New Roman" panose="02020603050405020304" pitchFamily="18" charset="0"/>
                <a:ea typeface="Times New Roman" panose="02020603050405020304" pitchFamily="18" charset="0"/>
              </a:rPr>
              <a:t/>
            </a:r>
            <a:br>
              <a:rPr lang="sr-Cyrl-BA" sz="2400" dirty="0" smtClean="0">
                <a:solidFill>
                  <a:srgbClr val="231F20"/>
                </a:solidFill>
                <a:latin typeface="Times New Roman" panose="02020603050405020304" pitchFamily="18" charset="0"/>
                <a:ea typeface="Times New Roman" panose="02020603050405020304" pitchFamily="18" charset="0"/>
              </a:rPr>
            </a:br>
            <a:r>
              <a:rPr lang="sr-Latn-RS" sz="2400" b="1" spc="-5" dirty="0" smtClean="0">
                <a:solidFill>
                  <a:schemeClr val="accent3">
                    <a:lumMod val="75000"/>
                  </a:schemeClr>
                </a:solidFill>
                <a:latin typeface="Times New Roman" panose="02020603050405020304" pitchFamily="18" charset="0"/>
                <a:ea typeface="Times New Roman" panose="02020603050405020304" pitchFamily="18" charset="0"/>
              </a:rPr>
              <a:t>можете</a:t>
            </a:r>
            <a:r>
              <a:rPr lang="sr-Latn-RS" sz="2400" b="1" dirty="0" smtClean="0">
                <a:solidFill>
                  <a:schemeClr val="accent3">
                    <a:lumMod val="75000"/>
                  </a:schemeClr>
                </a:solidFill>
                <a:latin typeface="Times New Roman" panose="02020603050405020304" pitchFamily="18" charset="0"/>
                <a:ea typeface="Times New Roman" panose="02020603050405020304" pitchFamily="18" charset="0"/>
              </a:rPr>
              <a:t> </a:t>
            </a:r>
            <a:r>
              <a:rPr lang="sr-Latn-RS" sz="2400" b="1" spc="5" dirty="0">
                <a:solidFill>
                  <a:schemeClr val="accent3">
                    <a:lumMod val="75000"/>
                  </a:schemeClr>
                </a:solidFill>
                <a:latin typeface="Times New Roman" panose="02020603050405020304" pitchFamily="18" charset="0"/>
                <a:ea typeface="Times New Roman" panose="02020603050405020304" pitchFamily="18" charset="0"/>
              </a:rPr>
              <a:t>имати</a:t>
            </a:r>
            <a:r>
              <a:rPr lang="sr-Latn-RS" sz="2400" b="1" dirty="0">
                <a:solidFill>
                  <a:schemeClr val="accent3">
                    <a:lumMod val="75000"/>
                  </a:schemeClr>
                </a:solidFill>
                <a:latin typeface="Times New Roman" panose="02020603050405020304" pitchFamily="18" charset="0"/>
                <a:ea typeface="Times New Roman" panose="02020603050405020304" pitchFamily="18" charset="0"/>
              </a:rPr>
              <a:t> </a:t>
            </a:r>
            <a:r>
              <a:rPr lang="sr-Latn-RS" sz="2400" b="1" spc="-5" dirty="0">
                <a:solidFill>
                  <a:schemeClr val="accent3">
                    <a:lumMod val="75000"/>
                  </a:schemeClr>
                </a:solidFill>
                <a:latin typeface="Times New Roman" panose="02020603050405020304" pitchFamily="18" charset="0"/>
                <a:ea typeface="Times New Roman" panose="02020603050405020304" pitchFamily="18" charset="0"/>
              </a:rPr>
              <a:t>неколико</a:t>
            </a:r>
            <a:r>
              <a:rPr lang="sr-Latn-RS" sz="2400" b="1" dirty="0">
                <a:solidFill>
                  <a:schemeClr val="accent3">
                    <a:lumMod val="75000"/>
                  </a:schemeClr>
                </a:solidFill>
                <a:latin typeface="Times New Roman" panose="02020603050405020304" pitchFamily="18" charset="0"/>
                <a:ea typeface="Times New Roman" panose="02020603050405020304" pitchFamily="18" charset="0"/>
              </a:rPr>
              <a:t> </a:t>
            </a:r>
            <a:r>
              <a:rPr lang="sr-Latn-RS" sz="2400" b="1" spc="-5" dirty="0">
                <a:solidFill>
                  <a:schemeClr val="accent3">
                    <a:lumMod val="75000"/>
                  </a:schemeClr>
                </a:solidFill>
                <a:latin typeface="Times New Roman" panose="02020603050405020304" pitchFamily="18" charset="0"/>
                <a:ea typeface="Times New Roman" panose="02020603050405020304" pitchFamily="18" charset="0"/>
              </a:rPr>
              <a:t>пасуса.</a:t>
            </a:r>
            <a:r>
              <a:rPr lang="sr-Latn-RS" sz="2400" dirty="0">
                <a:solidFill>
                  <a:schemeClr val="accent3">
                    <a:lumMod val="75000"/>
                  </a:schemeClr>
                </a:solidFill>
                <a:latin typeface="Times New Roman" panose="02020603050405020304" pitchFamily="18" charset="0"/>
                <a:ea typeface="Times New Roman" panose="02020603050405020304" pitchFamily="18" charset="0"/>
              </a:rPr>
              <a:t> </a:t>
            </a:r>
            <a:r>
              <a:rPr lang="en-US" sz="2400" dirty="0">
                <a:solidFill>
                  <a:schemeClr val="accent3">
                    <a:lumMod val="75000"/>
                  </a:schemeClr>
                </a:solidFill>
                <a:latin typeface="Times New Roman" panose="02020603050405020304" pitchFamily="18" charset="0"/>
                <a:ea typeface="Times New Roman" panose="02020603050405020304" pitchFamily="18" charset="0"/>
              </a:rPr>
              <a:t/>
            </a:r>
            <a:br>
              <a:rPr lang="en-US" sz="2400" dirty="0">
                <a:solidFill>
                  <a:schemeClr val="accent3">
                    <a:lumMod val="75000"/>
                  </a:schemeClr>
                </a:solidFill>
                <a:latin typeface="Times New Roman" panose="02020603050405020304" pitchFamily="18" charset="0"/>
                <a:ea typeface="Times New Roman" panose="02020603050405020304" pitchFamily="18" charset="0"/>
              </a:rPr>
            </a:br>
            <a:endParaRPr lang="en-US" sz="2400" dirty="0">
              <a:solidFill>
                <a:schemeClr val="accent3">
                  <a:lumMod val="75000"/>
                </a:schemeClr>
              </a:solidFill>
            </a:endParaRPr>
          </a:p>
        </p:txBody>
      </p:sp>
      <p:sp>
        <p:nvSpPr>
          <p:cNvPr id="3" name="Subtitle 2"/>
          <p:cNvSpPr>
            <a:spLocks noGrp="1"/>
          </p:cNvSpPr>
          <p:nvPr>
            <p:ph type="subTitle" idx="1"/>
          </p:nvPr>
        </p:nvSpPr>
        <p:spPr>
          <a:xfrm>
            <a:off x="10068575" y="10547693"/>
            <a:ext cx="4846199" cy="268110"/>
          </a:xfrm>
        </p:spPr>
        <p:txBody>
          <a:bodyPr>
            <a:normAutofit fontScale="85000" lnSpcReduction="20000"/>
          </a:bodyPr>
          <a:lstStyle/>
          <a:p>
            <a:endParaRPr lang="en-US" dirty="0"/>
          </a:p>
        </p:txBody>
      </p:sp>
    </p:spTree>
    <p:extLst>
      <p:ext uri="{BB962C8B-B14F-4D97-AF65-F5344CB8AC3E}">
        <p14:creationId xmlns:p14="http://schemas.microsoft.com/office/powerpoint/2010/main" val="23946768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3839" y="2358681"/>
            <a:ext cx="9068586" cy="2590800"/>
          </a:xfrm>
        </p:spPr>
        <p:txBody>
          <a:bodyPr/>
          <a:lstStyle/>
          <a:p>
            <a:pPr marL="719455" marR="1258570" algn="l" eaLnBrk="0" hangingPunct="0">
              <a:lnSpc>
                <a:spcPct val="104000"/>
              </a:lnSpc>
              <a:spcBef>
                <a:spcPts val="565"/>
              </a:spcBef>
              <a:spcAft>
                <a:spcPts val="0"/>
              </a:spcAft>
              <a:tabLst>
                <a:tab pos="974090" algn="l"/>
              </a:tabLst>
            </a:pPr>
            <a:r>
              <a:rPr lang="sr-Latn-RS" sz="2400" b="1" spc="-15" dirty="0">
                <a:solidFill>
                  <a:srgbClr val="00B0F0"/>
                </a:solidFill>
                <a:latin typeface="Times New Roman" panose="02020603050405020304" pitchFamily="18" charset="0"/>
                <a:ea typeface="Times New Roman" panose="02020603050405020304" pitchFamily="18" charset="0"/>
              </a:rPr>
              <a:t>УВОД</a:t>
            </a:r>
            <a:r>
              <a:rPr lang="sr-Latn-RS" sz="2400" b="1" dirty="0">
                <a:solidFill>
                  <a:srgbClr val="00B0F0"/>
                </a:solidFill>
                <a:latin typeface="Times New Roman" panose="02020603050405020304" pitchFamily="18" charset="0"/>
                <a:ea typeface="Times New Roman" panose="02020603050405020304" pitchFamily="18" charset="0"/>
              </a:rPr>
              <a:t> </a:t>
            </a:r>
            <a:r>
              <a:rPr lang="sr-Latn-RS" sz="2400" dirty="0">
                <a:solidFill>
                  <a:srgbClr val="231F20"/>
                </a:solidFill>
                <a:latin typeface="Times New Roman" panose="02020603050405020304" pitchFamily="18" charset="0"/>
                <a:ea typeface="Times New Roman" panose="02020603050405020304" pitchFamily="18" charset="0"/>
              </a:rPr>
              <a:t>– у уводу </a:t>
            </a:r>
            <a:r>
              <a:rPr lang="sr-Latn-RS" sz="2400" spc="-5" dirty="0">
                <a:solidFill>
                  <a:srgbClr val="231F20"/>
                </a:solidFill>
                <a:latin typeface="Times New Roman" panose="02020603050405020304" pitchFamily="18" charset="0"/>
                <a:ea typeface="Times New Roman" panose="02020603050405020304" pitchFamily="18" charset="0"/>
              </a:rPr>
              <a:t>би</a:t>
            </a:r>
            <a:r>
              <a:rPr lang="sr-Latn-RS" sz="2400" dirty="0">
                <a:solidFill>
                  <a:srgbClr val="231F20"/>
                </a:solidFill>
                <a:latin typeface="Times New Roman" panose="02020603050405020304" pitchFamily="18" charset="0"/>
                <a:ea typeface="Times New Roman" panose="02020603050405020304" pitchFamily="18" charset="0"/>
              </a:rPr>
              <a:t> </a:t>
            </a:r>
            <a:r>
              <a:rPr lang="sr-Latn-RS" sz="2400" spc="10" dirty="0">
                <a:solidFill>
                  <a:srgbClr val="231F20"/>
                </a:solidFill>
                <a:latin typeface="Times New Roman" panose="02020603050405020304" pitchFamily="18" charset="0"/>
                <a:ea typeface="Times New Roman" panose="02020603050405020304" pitchFamily="18" charset="0"/>
              </a:rPr>
              <a:t>требало</a:t>
            </a:r>
            <a:r>
              <a:rPr lang="sr-Latn-RS" sz="2400" dirty="0">
                <a:solidFill>
                  <a:srgbClr val="231F20"/>
                </a:solidFill>
                <a:latin typeface="Times New Roman" panose="02020603050405020304" pitchFamily="18" charset="0"/>
                <a:ea typeface="Times New Roman" panose="02020603050405020304" pitchFamily="18" charset="0"/>
              </a:rPr>
              <a:t> да </a:t>
            </a:r>
            <a:r>
              <a:rPr lang="sr-Cyrl-RS" sz="2400" spc="5" dirty="0">
                <a:solidFill>
                  <a:srgbClr val="231F20"/>
                </a:solidFill>
                <a:latin typeface="Times New Roman" panose="02020603050405020304" pitchFamily="18" charset="0"/>
                <a:ea typeface="Times New Roman" panose="02020603050405020304" pitchFamily="18" charset="0"/>
              </a:rPr>
              <a:t>најавите догађај о коме </a:t>
            </a:r>
            <a:r>
              <a:rPr lang="sr-Latn-RS" sz="2400" spc="5" dirty="0">
                <a:solidFill>
                  <a:srgbClr val="231F20"/>
                </a:solidFill>
                <a:latin typeface="Times New Roman" panose="02020603050405020304" pitchFamily="18" charset="0"/>
                <a:ea typeface="Times New Roman" panose="02020603050405020304" pitchFamily="18" charset="0"/>
              </a:rPr>
              <a:t>пишете</a:t>
            </a:r>
            <a:r>
              <a:rPr lang="sr-Cyrl-RS" sz="2400" spc="5" dirty="0">
                <a:solidFill>
                  <a:srgbClr val="231F20"/>
                </a:solidFill>
                <a:latin typeface="Times New Roman" panose="02020603050405020304" pitchFamily="18" charset="0"/>
                <a:ea typeface="Times New Roman" panose="02020603050405020304" pitchFamily="18" charset="0"/>
              </a:rPr>
              <a:t>, свој успех </a:t>
            </a:r>
            <a:r>
              <a:rPr lang="sr-Cyrl-RS" sz="2400" spc="5" dirty="0" smtClean="0">
                <a:solidFill>
                  <a:srgbClr val="231F20"/>
                </a:solidFill>
                <a:latin typeface="Times New Roman" panose="02020603050405020304" pitchFamily="18" charset="0"/>
                <a:ea typeface="Times New Roman" panose="02020603050405020304" pitchFamily="18" charset="0"/>
              </a:rPr>
              <a:t/>
            </a:r>
            <a:br>
              <a:rPr lang="sr-Cyrl-RS" sz="2400" spc="5" dirty="0" smtClean="0">
                <a:solidFill>
                  <a:srgbClr val="231F20"/>
                </a:solidFill>
                <a:latin typeface="Times New Roman" panose="02020603050405020304" pitchFamily="18" charset="0"/>
                <a:ea typeface="Times New Roman" panose="02020603050405020304" pitchFamily="18" charset="0"/>
              </a:rPr>
            </a:br>
            <a:r>
              <a:rPr lang="sr-Cyrl-RS" sz="2400" spc="5" dirty="0" smtClean="0">
                <a:solidFill>
                  <a:srgbClr val="231F20"/>
                </a:solidFill>
                <a:latin typeface="Times New Roman" panose="02020603050405020304" pitchFamily="18" charset="0"/>
                <a:ea typeface="Times New Roman" panose="02020603050405020304" pitchFamily="18" charset="0"/>
              </a:rPr>
              <a:t>или </a:t>
            </a:r>
            <a:r>
              <a:rPr lang="sr-Cyrl-RS" sz="2400" spc="5" dirty="0">
                <a:solidFill>
                  <a:srgbClr val="231F20"/>
                </a:solidFill>
                <a:latin typeface="Times New Roman" panose="02020603050405020304" pitchFamily="18" charset="0"/>
                <a:ea typeface="Times New Roman" panose="02020603050405020304" pitchFamily="18" charset="0"/>
              </a:rPr>
              <a:t>ситуацију </a:t>
            </a:r>
            <a:r>
              <a:rPr lang="sr-Cyrl-RS" sz="2400" dirty="0">
                <a:solidFill>
                  <a:srgbClr val="231F20"/>
                </a:solidFill>
                <a:latin typeface="Times New Roman" panose="02020603050405020304" pitchFamily="18" charset="0"/>
                <a:ea typeface="Times New Roman" panose="02020603050405020304" pitchFamily="18" charset="0"/>
              </a:rPr>
              <a:t> </a:t>
            </a:r>
            <a:r>
              <a:rPr lang="sr-Latn-RS" sz="2400" dirty="0">
                <a:solidFill>
                  <a:srgbClr val="231F20"/>
                </a:solidFill>
                <a:latin typeface="Times New Roman" panose="02020603050405020304" pitchFamily="18" charset="0"/>
                <a:ea typeface="Times New Roman" panose="02020603050405020304" pitchFamily="18" charset="0"/>
              </a:rPr>
              <a:t>коју желите да опишете</a:t>
            </a:r>
            <a:r>
              <a:rPr lang="sr-Latn-RS" sz="2400" spc="-5" dirty="0" smtClean="0">
                <a:solidFill>
                  <a:srgbClr val="231F20"/>
                </a:solidFill>
                <a:latin typeface="Times New Roman" panose="02020603050405020304" pitchFamily="18" charset="0"/>
                <a:ea typeface="Times New Roman" panose="02020603050405020304" pitchFamily="18" charset="0"/>
              </a:rPr>
              <a:t>.</a:t>
            </a:r>
            <a:r>
              <a:rPr lang="sr-Cyrl-BA" sz="2400" spc="-5" dirty="0" smtClean="0">
                <a:solidFill>
                  <a:srgbClr val="231F20"/>
                </a:solidFill>
                <a:latin typeface="Times New Roman" panose="02020603050405020304" pitchFamily="18" charset="0"/>
                <a:ea typeface="Times New Roman" panose="02020603050405020304" pitchFamily="18" charset="0"/>
              </a:rPr>
              <a:t/>
            </a:r>
            <a:br>
              <a:rPr lang="sr-Cyrl-BA" sz="2400" spc="-5" dirty="0" smtClean="0">
                <a:solidFill>
                  <a:srgbClr val="231F20"/>
                </a:solidFill>
                <a:latin typeface="Times New Roman" panose="02020603050405020304" pitchFamily="18" charset="0"/>
                <a:ea typeface="Times New Roman" panose="02020603050405020304" pitchFamily="18" charset="0"/>
              </a:rPr>
            </a:br>
            <a:r>
              <a:rPr lang="en-US" sz="2400" dirty="0">
                <a:latin typeface="Times New Roman" panose="02020603050405020304" pitchFamily="18" charset="0"/>
                <a:ea typeface="Times New Roman" panose="02020603050405020304" pitchFamily="18" charset="0"/>
              </a:rPr>
              <a:t/>
            </a:r>
            <a:br>
              <a:rPr lang="en-US" sz="2400" dirty="0">
                <a:latin typeface="Times New Roman" panose="02020603050405020304" pitchFamily="18" charset="0"/>
                <a:ea typeface="Times New Roman" panose="02020603050405020304" pitchFamily="18" charset="0"/>
              </a:rPr>
            </a:br>
            <a:endParaRPr lang="en-US" sz="2400" dirty="0"/>
          </a:p>
        </p:txBody>
      </p:sp>
      <p:sp>
        <p:nvSpPr>
          <p:cNvPr id="3" name="Subtitle 2"/>
          <p:cNvSpPr>
            <a:spLocks noGrp="1"/>
          </p:cNvSpPr>
          <p:nvPr>
            <p:ph type="subTitle" idx="1"/>
          </p:nvPr>
        </p:nvSpPr>
        <p:spPr>
          <a:xfrm>
            <a:off x="1544847" y="6001903"/>
            <a:ext cx="9070848" cy="45719"/>
          </a:xfrm>
        </p:spPr>
        <p:txBody>
          <a:bodyPr>
            <a:normAutofit fontScale="25000" lnSpcReduction="20000"/>
          </a:bodyPr>
          <a:lstStyle/>
          <a:p>
            <a:endParaRPr lang="en-US" dirty="0"/>
          </a:p>
        </p:txBody>
      </p:sp>
      <p:pic>
        <p:nvPicPr>
          <p:cNvPr id="5122" name="Picture 2" descr="Paper Background 1300*1484 transprent Png Free Download - Purple, Violet,  Feather. - CleanPNG / Kis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05311" y="2948825"/>
            <a:ext cx="2000250" cy="2286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69889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sr-Cyrl-BA" sz="2400" b="1" spc="-30" dirty="0" smtClean="0">
                <a:solidFill>
                  <a:srgbClr val="00B0F0"/>
                </a:solidFill>
                <a:latin typeface="Times New Roman" panose="02020603050405020304" pitchFamily="18" charset="0"/>
                <a:ea typeface="Times New Roman" panose="02020603050405020304" pitchFamily="18" charset="0"/>
              </a:rPr>
              <a:t/>
            </a:r>
            <a:br>
              <a:rPr lang="sr-Cyrl-BA" sz="2400" b="1" spc="-30" dirty="0" smtClean="0">
                <a:solidFill>
                  <a:srgbClr val="00B0F0"/>
                </a:solidFill>
                <a:latin typeface="Times New Roman" panose="02020603050405020304" pitchFamily="18" charset="0"/>
                <a:ea typeface="Times New Roman" panose="02020603050405020304" pitchFamily="18" charset="0"/>
              </a:rPr>
            </a:br>
            <a:r>
              <a:rPr lang="sr-Latn-RS" sz="2400" b="1" spc="-30" dirty="0" smtClean="0">
                <a:solidFill>
                  <a:srgbClr val="00B0F0"/>
                </a:solidFill>
                <a:latin typeface="Times New Roman" panose="02020603050405020304" pitchFamily="18" charset="0"/>
                <a:ea typeface="Times New Roman" panose="02020603050405020304" pitchFamily="18" charset="0"/>
              </a:rPr>
              <a:t>РАЗРАДА</a:t>
            </a:r>
            <a:r>
              <a:rPr lang="sr-Latn-RS" sz="2400" spc="50" dirty="0" smtClean="0">
                <a:solidFill>
                  <a:srgbClr val="231F20"/>
                </a:solidFill>
                <a:latin typeface="Times New Roman" panose="02020603050405020304" pitchFamily="18" charset="0"/>
                <a:ea typeface="Times New Roman" panose="02020603050405020304" pitchFamily="18" charset="0"/>
              </a:rPr>
              <a:t> </a:t>
            </a:r>
            <a:r>
              <a:rPr lang="sr-Latn-RS" sz="2400" dirty="0">
                <a:solidFill>
                  <a:srgbClr val="231F20"/>
                </a:solidFill>
                <a:latin typeface="Times New Roman" panose="02020603050405020304" pitchFamily="18" charset="0"/>
                <a:ea typeface="Times New Roman" panose="02020603050405020304" pitchFamily="18" charset="0"/>
              </a:rPr>
              <a:t>–</a:t>
            </a:r>
            <a:r>
              <a:rPr lang="sr-Latn-RS" sz="2400" spc="50" dirty="0">
                <a:solidFill>
                  <a:srgbClr val="231F20"/>
                </a:solidFill>
                <a:latin typeface="Times New Roman" panose="02020603050405020304" pitchFamily="18" charset="0"/>
                <a:ea typeface="Times New Roman" panose="02020603050405020304" pitchFamily="18" charset="0"/>
              </a:rPr>
              <a:t> </a:t>
            </a:r>
            <a:r>
              <a:rPr lang="sr-Latn-RS" sz="2400" dirty="0">
                <a:solidFill>
                  <a:srgbClr val="231F20"/>
                </a:solidFill>
                <a:latin typeface="Times New Roman" panose="02020603050405020304" pitchFamily="18" charset="0"/>
                <a:ea typeface="Times New Roman" panose="02020603050405020304" pitchFamily="18" charset="0"/>
              </a:rPr>
              <a:t>у</a:t>
            </a:r>
            <a:r>
              <a:rPr lang="sr-Latn-RS" sz="2400" spc="50" dirty="0">
                <a:solidFill>
                  <a:srgbClr val="231F20"/>
                </a:solidFill>
                <a:latin typeface="Times New Roman" panose="02020603050405020304" pitchFamily="18" charset="0"/>
                <a:ea typeface="Times New Roman" panose="02020603050405020304" pitchFamily="18" charset="0"/>
              </a:rPr>
              <a:t> </a:t>
            </a:r>
            <a:r>
              <a:rPr lang="sr-Latn-RS" sz="2400" spc="10" dirty="0">
                <a:solidFill>
                  <a:srgbClr val="231F20"/>
                </a:solidFill>
                <a:latin typeface="Times New Roman" panose="02020603050405020304" pitchFamily="18" charset="0"/>
                <a:ea typeface="Times New Roman" panose="02020603050405020304" pitchFamily="18" charset="0"/>
              </a:rPr>
              <a:t>разради</a:t>
            </a:r>
            <a:r>
              <a:rPr lang="sr-Latn-RS" sz="2400" spc="50" dirty="0">
                <a:solidFill>
                  <a:srgbClr val="231F20"/>
                </a:solidFill>
                <a:latin typeface="Times New Roman" panose="02020603050405020304" pitchFamily="18" charset="0"/>
                <a:ea typeface="Times New Roman" panose="02020603050405020304" pitchFamily="18" charset="0"/>
              </a:rPr>
              <a:t> </a:t>
            </a:r>
            <a:r>
              <a:rPr lang="sr-Latn-RS" sz="2400" spc="-5" dirty="0">
                <a:solidFill>
                  <a:srgbClr val="231F20"/>
                </a:solidFill>
                <a:latin typeface="Times New Roman" panose="02020603050405020304" pitchFamily="18" charset="0"/>
                <a:ea typeface="Times New Roman" panose="02020603050405020304" pitchFamily="18" charset="0"/>
              </a:rPr>
              <a:t>можете</a:t>
            </a:r>
            <a:r>
              <a:rPr lang="sr-Latn-RS" sz="2400" spc="50" dirty="0">
                <a:solidFill>
                  <a:srgbClr val="231F20"/>
                </a:solidFill>
                <a:latin typeface="Times New Roman" panose="02020603050405020304" pitchFamily="18" charset="0"/>
                <a:ea typeface="Times New Roman" panose="02020603050405020304" pitchFamily="18" charset="0"/>
              </a:rPr>
              <a:t> </a:t>
            </a:r>
            <a:r>
              <a:rPr lang="sr-Latn-RS" sz="2400" dirty="0">
                <a:solidFill>
                  <a:srgbClr val="231F20"/>
                </a:solidFill>
                <a:latin typeface="Times New Roman" panose="02020603050405020304" pitchFamily="18" charset="0"/>
                <a:ea typeface="Times New Roman" panose="02020603050405020304" pitchFamily="18" charset="0"/>
              </a:rPr>
              <a:t>да</a:t>
            </a:r>
            <a:r>
              <a:rPr lang="sr-Latn-RS" sz="2400" spc="50" dirty="0">
                <a:solidFill>
                  <a:srgbClr val="231F20"/>
                </a:solidFill>
                <a:latin typeface="Times New Roman" panose="02020603050405020304" pitchFamily="18" charset="0"/>
                <a:ea typeface="Times New Roman" panose="02020603050405020304" pitchFamily="18" charset="0"/>
              </a:rPr>
              <a:t> </a:t>
            </a:r>
            <a:r>
              <a:rPr lang="sr-Latn-RS" sz="2400" spc="5" dirty="0">
                <a:solidFill>
                  <a:srgbClr val="231F20"/>
                </a:solidFill>
                <a:latin typeface="Times New Roman" panose="02020603050405020304" pitchFamily="18" charset="0"/>
                <a:ea typeface="Times New Roman" panose="02020603050405020304" pitchFamily="18" charset="0"/>
              </a:rPr>
              <a:t>прикажете</a:t>
            </a:r>
            <a:r>
              <a:rPr lang="sr-Latn-RS" sz="2400" spc="50" dirty="0">
                <a:solidFill>
                  <a:srgbClr val="231F20"/>
                </a:solidFill>
                <a:latin typeface="Times New Roman" panose="02020603050405020304" pitchFamily="18" charset="0"/>
                <a:ea typeface="Times New Roman" panose="02020603050405020304" pitchFamily="18" charset="0"/>
              </a:rPr>
              <a:t> </a:t>
            </a:r>
            <a:r>
              <a:rPr lang="sr-Latn-RS" sz="2400" dirty="0">
                <a:solidFill>
                  <a:srgbClr val="231F20"/>
                </a:solidFill>
                <a:latin typeface="Times New Roman" panose="02020603050405020304" pitchFamily="18" charset="0"/>
                <a:ea typeface="Times New Roman" panose="02020603050405020304" pitchFamily="18" charset="0"/>
              </a:rPr>
              <a:t>неки</a:t>
            </a:r>
            <a:r>
              <a:rPr lang="sr-Latn-RS" sz="2400" spc="50" dirty="0">
                <a:solidFill>
                  <a:srgbClr val="231F20"/>
                </a:solidFill>
                <a:latin typeface="Times New Roman" panose="02020603050405020304" pitchFamily="18" charset="0"/>
                <a:ea typeface="Times New Roman" panose="02020603050405020304" pitchFamily="18" charset="0"/>
              </a:rPr>
              <a:t> </a:t>
            </a:r>
            <a:r>
              <a:rPr lang="sr-Latn-RS" sz="2400" spc="-5" dirty="0">
                <a:solidFill>
                  <a:srgbClr val="231F20"/>
                </a:solidFill>
                <a:latin typeface="Times New Roman" panose="02020603050405020304" pitchFamily="18" charset="0"/>
                <a:ea typeface="Times New Roman" panose="02020603050405020304" pitchFamily="18" charset="0"/>
              </a:rPr>
              <a:t>догађај</a:t>
            </a:r>
            <a:r>
              <a:rPr lang="sr-Latn-RS" sz="2400" spc="50" dirty="0">
                <a:solidFill>
                  <a:srgbClr val="231F20"/>
                </a:solidFill>
                <a:latin typeface="Times New Roman" panose="02020603050405020304" pitchFamily="18" charset="0"/>
                <a:ea typeface="Times New Roman" panose="02020603050405020304" pitchFamily="18" charset="0"/>
              </a:rPr>
              <a:t> </a:t>
            </a:r>
            <a:r>
              <a:rPr lang="sr-Latn-RS" sz="2400" spc="-25" dirty="0">
                <a:solidFill>
                  <a:srgbClr val="231F20"/>
                </a:solidFill>
                <a:latin typeface="Times New Roman" panose="02020603050405020304" pitchFamily="18" charset="0"/>
                <a:ea typeface="Times New Roman" panose="02020603050405020304" pitchFamily="18" charset="0"/>
              </a:rPr>
              <a:t>(који</a:t>
            </a:r>
            <a:r>
              <a:rPr lang="sr-Latn-RS" sz="2400" spc="50" dirty="0">
                <a:solidFill>
                  <a:srgbClr val="231F20"/>
                </a:solidFill>
                <a:latin typeface="Times New Roman" panose="02020603050405020304" pitchFamily="18" charset="0"/>
                <a:ea typeface="Times New Roman" panose="02020603050405020304" pitchFamily="18" charset="0"/>
              </a:rPr>
              <a:t> </a:t>
            </a:r>
            <a:r>
              <a:rPr lang="sr-Latn-RS" sz="2400" spc="5" dirty="0">
                <a:solidFill>
                  <a:srgbClr val="231F20"/>
                </a:solidFill>
                <a:latin typeface="Times New Roman" panose="02020603050405020304" pitchFamily="18" charset="0"/>
                <a:ea typeface="Times New Roman" panose="02020603050405020304" pitchFamily="18" charset="0"/>
              </a:rPr>
              <a:t>сте</a:t>
            </a:r>
            <a:r>
              <a:rPr lang="sr-Latn-RS" sz="2400" spc="50" dirty="0">
                <a:solidFill>
                  <a:srgbClr val="231F20"/>
                </a:solidFill>
                <a:latin typeface="Times New Roman" panose="02020603050405020304" pitchFamily="18" charset="0"/>
                <a:ea typeface="Times New Roman" panose="02020603050405020304" pitchFamily="18" charset="0"/>
              </a:rPr>
              <a:t> </a:t>
            </a:r>
            <a:r>
              <a:rPr lang="sr-Latn-RS" sz="2400" spc="5" dirty="0">
                <a:solidFill>
                  <a:srgbClr val="231F20"/>
                </a:solidFill>
                <a:latin typeface="Times New Roman" panose="02020603050405020304" pitchFamily="18" charset="0"/>
                <a:ea typeface="Times New Roman" panose="02020603050405020304" pitchFamily="18" charset="0"/>
              </a:rPr>
              <a:t>наговестили</a:t>
            </a:r>
            <a:r>
              <a:rPr lang="sr-Latn-RS" sz="2400" spc="50" dirty="0">
                <a:solidFill>
                  <a:srgbClr val="231F20"/>
                </a:solidFill>
                <a:latin typeface="Times New Roman" panose="02020603050405020304" pitchFamily="18" charset="0"/>
                <a:ea typeface="Times New Roman" panose="02020603050405020304" pitchFamily="18" charset="0"/>
              </a:rPr>
              <a:t> </a:t>
            </a:r>
            <a:r>
              <a:rPr lang="sr-Latn-RS" sz="2400" dirty="0">
                <a:solidFill>
                  <a:srgbClr val="231F20"/>
                </a:solidFill>
                <a:latin typeface="Times New Roman" panose="02020603050405020304" pitchFamily="18" charset="0"/>
                <a:ea typeface="Times New Roman" panose="02020603050405020304" pitchFamily="18" charset="0"/>
              </a:rPr>
              <a:t>у</a:t>
            </a:r>
            <a:r>
              <a:rPr lang="sr-Latn-RS" sz="2400" spc="50" dirty="0">
                <a:solidFill>
                  <a:srgbClr val="231F20"/>
                </a:solidFill>
                <a:latin typeface="Times New Roman" panose="02020603050405020304" pitchFamily="18" charset="0"/>
                <a:ea typeface="Times New Roman" panose="02020603050405020304" pitchFamily="18" charset="0"/>
              </a:rPr>
              <a:t> </a:t>
            </a:r>
            <a:r>
              <a:rPr lang="sr-Latn-RS" sz="2400" spc="-10" dirty="0">
                <a:solidFill>
                  <a:srgbClr val="231F20"/>
                </a:solidFill>
                <a:latin typeface="Times New Roman" panose="02020603050405020304" pitchFamily="18" charset="0"/>
                <a:ea typeface="Times New Roman" panose="02020603050405020304" pitchFamily="18" charset="0"/>
              </a:rPr>
              <a:t>уводу),</a:t>
            </a:r>
            <a:r>
              <a:rPr lang="sr-Latn-RS" sz="2400" spc="50" dirty="0">
                <a:solidFill>
                  <a:srgbClr val="231F20"/>
                </a:solidFill>
                <a:latin typeface="Times New Roman" panose="02020603050405020304" pitchFamily="18" charset="0"/>
                <a:ea typeface="Times New Roman" panose="02020603050405020304" pitchFamily="18" charset="0"/>
              </a:rPr>
              <a:t> </a:t>
            </a:r>
            <a:r>
              <a:rPr lang="sr-Latn-RS" sz="2400" dirty="0">
                <a:solidFill>
                  <a:srgbClr val="231F20"/>
                </a:solidFill>
                <a:latin typeface="Times New Roman" panose="02020603050405020304" pitchFamily="18" charset="0"/>
                <a:ea typeface="Times New Roman" panose="02020603050405020304" pitchFamily="18" charset="0"/>
              </a:rPr>
              <a:t>да</a:t>
            </a:r>
            <a:r>
              <a:rPr lang="sr-Latn-RS" sz="2400" spc="380" dirty="0">
                <a:solidFill>
                  <a:srgbClr val="231F20"/>
                </a:solidFill>
                <a:latin typeface="Times New Roman" panose="02020603050405020304" pitchFamily="18" charset="0"/>
                <a:ea typeface="Times New Roman" panose="02020603050405020304" pitchFamily="18" charset="0"/>
              </a:rPr>
              <a:t> </a:t>
            </a:r>
            <a:r>
              <a:rPr lang="sr-Latn-RS" sz="2400" dirty="0">
                <a:solidFill>
                  <a:srgbClr val="231F20"/>
                </a:solidFill>
                <a:latin typeface="Times New Roman" panose="02020603050405020304" pitchFamily="18" charset="0"/>
                <a:ea typeface="Times New Roman" panose="02020603050405020304" pitchFamily="18" charset="0"/>
              </a:rPr>
              <a:t>испричате</a:t>
            </a:r>
            <a:r>
              <a:rPr lang="sr-Latn-RS" sz="2400" spc="50" dirty="0">
                <a:solidFill>
                  <a:srgbClr val="231F20"/>
                </a:solidFill>
                <a:latin typeface="Times New Roman" panose="02020603050405020304" pitchFamily="18" charset="0"/>
                <a:ea typeface="Times New Roman" panose="02020603050405020304" pitchFamily="18" charset="0"/>
              </a:rPr>
              <a:t> </a:t>
            </a:r>
            <a:r>
              <a:rPr lang="sr-Latn-RS" sz="2400" spc="-5" dirty="0">
                <a:solidFill>
                  <a:srgbClr val="231F20"/>
                </a:solidFill>
                <a:latin typeface="Times New Roman" panose="02020603050405020304" pitchFamily="18" charset="0"/>
                <a:ea typeface="Times New Roman" panose="02020603050405020304" pitchFamily="18" charset="0"/>
              </a:rPr>
              <a:t>како</a:t>
            </a:r>
            <a:r>
              <a:rPr lang="sr-Latn-RS" sz="2400" spc="50" dirty="0">
                <a:solidFill>
                  <a:srgbClr val="231F20"/>
                </a:solidFill>
                <a:latin typeface="Times New Roman" panose="02020603050405020304" pitchFamily="18" charset="0"/>
                <a:ea typeface="Times New Roman" panose="02020603050405020304" pitchFamily="18" charset="0"/>
              </a:rPr>
              <a:t> </a:t>
            </a:r>
            <a:r>
              <a:rPr lang="sr-Latn-RS" sz="2400" dirty="0">
                <a:solidFill>
                  <a:srgbClr val="231F20"/>
                </a:solidFill>
                <a:latin typeface="Times New Roman" panose="02020603050405020304" pitchFamily="18" charset="0"/>
                <a:ea typeface="Times New Roman" panose="02020603050405020304" pitchFamily="18" charset="0"/>
              </a:rPr>
              <a:t>се</a:t>
            </a:r>
            <a:r>
              <a:rPr lang="sr-Latn-RS" sz="2400" spc="50" dirty="0">
                <a:solidFill>
                  <a:srgbClr val="231F20"/>
                </a:solidFill>
                <a:latin typeface="Times New Roman" panose="02020603050405020304" pitchFamily="18" charset="0"/>
                <a:ea typeface="Times New Roman" panose="02020603050405020304" pitchFamily="18" charset="0"/>
              </a:rPr>
              <a:t> </a:t>
            </a:r>
            <a:r>
              <a:rPr lang="sr-Latn-RS" sz="2400" spc="5" dirty="0">
                <a:solidFill>
                  <a:srgbClr val="231F20"/>
                </a:solidFill>
                <a:latin typeface="Times New Roman" panose="02020603050405020304" pitchFamily="18" charset="0"/>
                <a:ea typeface="Times New Roman" panose="02020603050405020304" pitchFamily="18" charset="0"/>
              </a:rPr>
              <a:t>то</a:t>
            </a:r>
            <a:r>
              <a:rPr lang="sr-Latn-RS" sz="2400" spc="50" dirty="0">
                <a:solidFill>
                  <a:srgbClr val="231F20"/>
                </a:solidFill>
                <a:latin typeface="Times New Roman" panose="02020603050405020304" pitchFamily="18" charset="0"/>
                <a:ea typeface="Times New Roman" panose="02020603050405020304" pitchFamily="18" charset="0"/>
              </a:rPr>
              <a:t> </a:t>
            </a:r>
            <a:r>
              <a:rPr lang="sr-Latn-RS" sz="2400" spc="-5" dirty="0">
                <a:solidFill>
                  <a:srgbClr val="231F20"/>
                </a:solidFill>
                <a:latin typeface="Times New Roman" panose="02020603050405020304" pitchFamily="18" charset="0"/>
                <a:ea typeface="Times New Roman" panose="02020603050405020304" pitchFamily="18" charset="0"/>
              </a:rPr>
              <a:t>десило,</a:t>
            </a:r>
            <a:r>
              <a:rPr lang="sr-Latn-RS" sz="2400" spc="50" dirty="0">
                <a:solidFill>
                  <a:srgbClr val="231F20"/>
                </a:solidFill>
                <a:latin typeface="Times New Roman" panose="02020603050405020304" pitchFamily="18" charset="0"/>
                <a:ea typeface="Times New Roman" panose="02020603050405020304" pitchFamily="18" charset="0"/>
              </a:rPr>
              <a:t> </a:t>
            </a:r>
            <a:r>
              <a:rPr lang="sr-Latn-RS" sz="2400" spc="-5" dirty="0">
                <a:solidFill>
                  <a:srgbClr val="231F20"/>
                </a:solidFill>
                <a:latin typeface="Times New Roman" panose="02020603050405020304" pitchFamily="18" charset="0"/>
                <a:ea typeface="Times New Roman" panose="02020603050405020304" pitchFamily="18" charset="0"/>
              </a:rPr>
              <a:t>због</a:t>
            </a:r>
            <a:r>
              <a:rPr lang="sr-Latn-RS" sz="2400" spc="50" dirty="0">
                <a:solidFill>
                  <a:srgbClr val="231F20"/>
                </a:solidFill>
                <a:latin typeface="Times New Roman" panose="02020603050405020304" pitchFamily="18" charset="0"/>
                <a:ea typeface="Times New Roman" panose="02020603050405020304" pitchFamily="18" charset="0"/>
              </a:rPr>
              <a:t> </a:t>
            </a:r>
            <a:r>
              <a:rPr lang="sr-Latn-RS" sz="2400" spc="-5" dirty="0">
                <a:solidFill>
                  <a:srgbClr val="231F20"/>
                </a:solidFill>
                <a:latin typeface="Times New Roman" panose="02020603050405020304" pitchFamily="18" charset="0"/>
                <a:ea typeface="Times New Roman" panose="02020603050405020304" pitchFamily="18" charset="0"/>
              </a:rPr>
              <a:t>чега</a:t>
            </a:r>
            <a:r>
              <a:rPr lang="sr-Cyrl-RS" sz="2400" spc="-5" dirty="0">
                <a:solidFill>
                  <a:srgbClr val="231F20"/>
                </a:solidFill>
                <a:latin typeface="Times New Roman" panose="02020603050405020304" pitchFamily="18" charset="0"/>
                <a:ea typeface="Times New Roman" panose="02020603050405020304" pitchFamily="18" charset="0"/>
              </a:rPr>
              <a:t>, како је све почело...</a:t>
            </a:r>
            <a:r>
              <a:rPr lang="sr-Latn-RS" sz="2400" spc="-5" dirty="0">
                <a:solidFill>
                  <a:srgbClr val="231F20"/>
                </a:solidFill>
                <a:latin typeface="Times New Roman" panose="02020603050405020304" pitchFamily="18" charset="0"/>
                <a:ea typeface="Times New Roman" panose="02020603050405020304" pitchFamily="18" charset="0"/>
              </a:rPr>
              <a:t>…или</a:t>
            </a:r>
            <a:r>
              <a:rPr lang="sr-Latn-RS" sz="2400" spc="50" dirty="0">
                <a:solidFill>
                  <a:srgbClr val="231F20"/>
                </a:solidFill>
                <a:latin typeface="Times New Roman" panose="02020603050405020304" pitchFamily="18" charset="0"/>
                <a:ea typeface="Times New Roman" panose="02020603050405020304" pitchFamily="18" charset="0"/>
              </a:rPr>
              <a:t> </a:t>
            </a:r>
            <a:r>
              <a:rPr lang="sr-Latn-RS" sz="2400" dirty="0">
                <a:solidFill>
                  <a:srgbClr val="231F20"/>
                </a:solidFill>
                <a:latin typeface="Times New Roman" panose="02020603050405020304" pitchFamily="18" charset="0"/>
                <a:ea typeface="Times New Roman" panose="02020603050405020304" pitchFamily="18" charset="0"/>
              </a:rPr>
              <a:t>да</a:t>
            </a:r>
            <a:r>
              <a:rPr lang="sr-Latn-RS" sz="2400" spc="50" dirty="0">
                <a:solidFill>
                  <a:srgbClr val="231F20"/>
                </a:solidFill>
                <a:latin typeface="Times New Roman" panose="02020603050405020304" pitchFamily="18" charset="0"/>
                <a:ea typeface="Times New Roman" panose="02020603050405020304" pitchFamily="18" charset="0"/>
              </a:rPr>
              <a:t> </a:t>
            </a:r>
            <a:r>
              <a:rPr lang="sr-Latn-RS" sz="2400" spc="5" dirty="0">
                <a:solidFill>
                  <a:srgbClr val="231F20"/>
                </a:solidFill>
                <a:latin typeface="Times New Roman" panose="02020603050405020304" pitchFamily="18" charset="0"/>
                <a:ea typeface="Times New Roman" panose="02020603050405020304" pitchFamily="18" charset="0"/>
              </a:rPr>
              <a:t>детаљније</a:t>
            </a:r>
            <a:r>
              <a:rPr lang="sr-Latn-RS" sz="2400" spc="50" dirty="0">
                <a:solidFill>
                  <a:srgbClr val="231F20"/>
                </a:solidFill>
                <a:latin typeface="Times New Roman" panose="02020603050405020304" pitchFamily="18" charset="0"/>
                <a:ea typeface="Times New Roman" panose="02020603050405020304" pitchFamily="18" charset="0"/>
              </a:rPr>
              <a:t> </a:t>
            </a:r>
            <a:r>
              <a:rPr lang="sr-Latn-RS" sz="2400" spc="5" dirty="0">
                <a:solidFill>
                  <a:srgbClr val="231F20"/>
                </a:solidFill>
                <a:latin typeface="Times New Roman" panose="02020603050405020304" pitchFamily="18" charset="0"/>
                <a:ea typeface="Times New Roman" panose="02020603050405020304" pitchFamily="18" charset="0"/>
              </a:rPr>
              <a:t>опишете ситуацију, особе,</a:t>
            </a:r>
            <a:r>
              <a:rPr lang="sr-Latn-RS" sz="2400" spc="50" dirty="0">
                <a:solidFill>
                  <a:srgbClr val="231F20"/>
                </a:solidFill>
                <a:latin typeface="Times New Roman" panose="02020603050405020304" pitchFamily="18" charset="0"/>
                <a:ea typeface="Times New Roman" panose="02020603050405020304" pitchFamily="18" charset="0"/>
              </a:rPr>
              <a:t> </a:t>
            </a:r>
            <a:r>
              <a:rPr lang="sr-Latn-RS" sz="2400" spc="-10" dirty="0">
                <a:solidFill>
                  <a:srgbClr val="231F20"/>
                </a:solidFill>
                <a:latin typeface="Times New Roman" panose="02020603050405020304" pitchFamily="18" charset="0"/>
                <a:ea typeface="Times New Roman" panose="02020603050405020304" pitchFamily="18" charset="0"/>
              </a:rPr>
              <a:t>своја</a:t>
            </a:r>
            <a:r>
              <a:rPr lang="sr-Latn-RS" sz="2400" spc="345" dirty="0">
                <a:solidFill>
                  <a:srgbClr val="231F20"/>
                </a:solidFill>
                <a:latin typeface="Times New Roman" panose="02020603050405020304" pitchFamily="18" charset="0"/>
                <a:ea typeface="Times New Roman" panose="02020603050405020304" pitchFamily="18" charset="0"/>
              </a:rPr>
              <a:t> </a:t>
            </a:r>
            <a:r>
              <a:rPr lang="sr-Latn-RS" sz="2400" dirty="0">
                <a:solidFill>
                  <a:srgbClr val="231F20"/>
                </a:solidFill>
                <a:latin typeface="Times New Roman" panose="02020603050405020304" pitchFamily="18" charset="0"/>
                <a:ea typeface="Times New Roman" panose="02020603050405020304" pitchFamily="18" charset="0"/>
              </a:rPr>
              <a:t>осећања и </a:t>
            </a:r>
            <a:r>
              <a:rPr lang="sr-Latn-RS" sz="2400" spc="-5" dirty="0">
                <a:solidFill>
                  <a:srgbClr val="231F20"/>
                </a:solidFill>
                <a:latin typeface="Times New Roman" panose="02020603050405020304" pitchFamily="18" charset="0"/>
                <a:ea typeface="Times New Roman" panose="02020603050405020304" pitchFamily="18" charset="0"/>
              </a:rPr>
              <a:t>сл.</a:t>
            </a:r>
            <a:r>
              <a:rPr lang="en-US" sz="2400" dirty="0">
                <a:solidFill>
                  <a:prstClr val="black">
                    <a:lumMod val="85000"/>
                    <a:lumOff val="15000"/>
                  </a:prstClr>
                </a:solidFill>
                <a:latin typeface="Times New Roman" panose="02020603050405020304" pitchFamily="18" charset="0"/>
                <a:ea typeface="Times New Roman" panose="02020603050405020304" pitchFamily="18" charset="0"/>
              </a:rPr>
              <a:t/>
            </a:r>
            <a:br>
              <a:rPr lang="en-US" sz="2400" dirty="0">
                <a:solidFill>
                  <a:prstClr val="black">
                    <a:lumMod val="85000"/>
                    <a:lumOff val="15000"/>
                  </a:prstClr>
                </a:solidFill>
                <a:latin typeface="Times New Roman" panose="02020603050405020304" pitchFamily="18" charset="0"/>
                <a:ea typeface="Times New Roman" panose="02020603050405020304" pitchFamily="18" charset="0"/>
              </a:rPr>
            </a:br>
            <a:endParaRPr lang="en-US" dirty="0"/>
          </a:p>
        </p:txBody>
      </p:sp>
      <p:sp>
        <p:nvSpPr>
          <p:cNvPr id="3" name="Subtitle 2"/>
          <p:cNvSpPr>
            <a:spLocks noGrp="1"/>
          </p:cNvSpPr>
          <p:nvPr>
            <p:ph type="subTitle" idx="1"/>
          </p:nvPr>
        </p:nvSpPr>
        <p:spPr>
          <a:xfrm>
            <a:off x="6542064" y="4682062"/>
            <a:ext cx="4090884" cy="210805"/>
          </a:xfrm>
        </p:spPr>
        <p:txBody>
          <a:bodyPr>
            <a:normAutofit fontScale="55000" lnSpcReduction="20000"/>
          </a:bodyPr>
          <a:lstStyle/>
          <a:p>
            <a:endParaRPr lang="en-US" dirty="0"/>
          </a:p>
        </p:txBody>
      </p:sp>
      <p:pic>
        <p:nvPicPr>
          <p:cNvPr id="6150" name="Picture 6" descr="1/2 Lb - 19-24&quot; Purple Ostrich Extra Long Drab Wholesale Feathers (Bulk)  Swa - Walmart.com - Walmart.co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10392" y="3687792"/>
            <a:ext cx="3754227" cy="15829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22512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3623" y="2068429"/>
            <a:ext cx="9070848" cy="2587752"/>
          </a:xfrm>
        </p:spPr>
        <p:txBody>
          <a:bodyPr/>
          <a:lstStyle/>
          <a:p>
            <a:r>
              <a:rPr lang="sr-Latn-RS" sz="2400" b="1" spc="5" dirty="0">
                <a:solidFill>
                  <a:srgbClr val="00B0F0"/>
                </a:solidFill>
                <a:latin typeface="Times New Roman" panose="02020603050405020304" pitchFamily="18" charset="0"/>
                <a:ea typeface="Times New Roman" panose="02020603050405020304" pitchFamily="18" charset="0"/>
              </a:rPr>
              <a:t>ЗАКЉУЧАК</a:t>
            </a:r>
            <a:r>
              <a:rPr lang="sr-Latn-RS" sz="2400" spc="10" dirty="0">
                <a:solidFill>
                  <a:srgbClr val="231F20"/>
                </a:solidFill>
                <a:latin typeface="Times New Roman" panose="02020603050405020304" pitchFamily="18" charset="0"/>
                <a:ea typeface="Times New Roman" panose="02020603050405020304" pitchFamily="18" charset="0"/>
              </a:rPr>
              <a:t> </a:t>
            </a:r>
            <a:r>
              <a:rPr lang="sr-Latn-RS" sz="2400" dirty="0">
                <a:solidFill>
                  <a:srgbClr val="231F20"/>
                </a:solidFill>
                <a:latin typeface="Times New Roman" panose="02020603050405020304" pitchFamily="18" charset="0"/>
                <a:ea typeface="Times New Roman" panose="02020603050405020304" pitchFamily="18" charset="0"/>
              </a:rPr>
              <a:t>–</a:t>
            </a:r>
            <a:r>
              <a:rPr lang="sr-Latn-RS" sz="2400" spc="10" dirty="0">
                <a:solidFill>
                  <a:srgbClr val="231F20"/>
                </a:solidFill>
                <a:latin typeface="Times New Roman" panose="02020603050405020304" pitchFamily="18" charset="0"/>
                <a:ea typeface="Times New Roman" panose="02020603050405020304" pitchFamily="18" charset="0"/>
              </a:rPr>
              <a:t> </a:t>
            </a:r>
            <a:r>
              <a:rPr lang="sr-Latn-RS" sz="2400" spc="5" dirty="0">
                <a:solidFill>
                  <a:srgbClr val="231F20"/>
                </a:solidFill>
                <a:latin typeface="Times New Roman" panose="02020603050405020304" pitchFamily="18" charset="0"/>
                <a:ea typeface="Times New Roman" panose="02020603050405020304" pitchFamily="18" charset="0"/>
              </a:rPr>
              <a:t>треба</a:t>
            </a:r>
            <a:r>
              <a:rPr lang="sr-Latn-RS" sz="2400" spc="10" dirty="0">
                <a:solidFill>
                  <a:srgbClr val="231F20"/>
                </a:solidFill>
                <a:latin typeface="Times New Roman" panose="02020603050405020304" pitchFamily="18" charset="0"/>
                <a:ea typeface="Times New Roman" panose="02020603050405020304" pitchFamily="18" charset="0"/>
              </a:rPr>
              <a:t> </a:t>
            </a:r>
            <a:r>
              <a:rPr lang="sr-Latn-RS" sz="2400" dirty="0">
                <a:solidFill>
                  <a:srgbClr val="231F20"/>
                </a:solidFill>
                <a:latin typeface="Times New Roman" panose="02020603050405020304" pitchFamily="18" charset="0"/>
                <a:ea typeface="Times New Roman" panose="02020603050405020304" pitchFamily="18" charset="0"/>
              </a:rPr>
              <a:t>да</a:t>
            </a:r>
            <a:r>
              <a:rPr lang="sr-Latn-RS" sz="2400" spc="10" dirty="0">
                <a:solidFill>
                  <a:srgbClr val="231F20"/>
                </a:solidFill>
                <a:latin typeface="Times New Roman" panose="02020603050405020304" pitchFamily="18" charset="0"/>
                <a:ea typeface="Times New Roman" panose="02020603050405020304" pitchFamily="18" charset="0"/>
              </a:rPr>
              <a:t> садржи </a:t>
            </a:r>
            <a:r>
              <a:rPr lang="sr-Latn-RS" sz="2400" dirty="0">
                <a:solidFill>
                  <a:srgbClr val="231F20"/>
                </a:solidFill>
                <a:latin typeface="Times New Roman" panose="02020603050405020304" pitchFamily="18" charset="0"/>
                <a:ea typeface="Times New Roman" panose="02020603050405020304" pitchFamily="18" charset="0"/>
              </a:rPr>
              <a:t>информацију</a:t>
            </a:r>
            <a:r>
              <a:rPr lang="sr-Latn-RS" sz="2400" spc="10" dirty="0">
                <a:solidFill>
                  <a:srgbClr val="231F20"/>
                </a:solidFill>
                <a:latin typeface="Times New Roman" panose="02020603050405020304" pitchFamily="18" charset="0"/>
                <a:ea typeface="Times New Roman" panose="02020603050405020304" pitchFamily="18" charset="0"/>
              </a:rPr>
              <a:t> </a:t>
            </a:r>
            <a:r>
              <a:rPr lang="sr-Latn-RS" sz="2400" dirty="0">
                <a:solidFill>
                  <a:srgbClr val="231F20"/>
                </a:solidFill>
                <a:latin typeface="Times New Roman" panose="02020603050405020304" pitchFamily="18" charset="0"/>
                <a:ea typeface="Times New Roman" panose="02020603050405020304" pitchFamily="18" charset="0"/>
              </a:rPr>
              <a:t>о</a:t>
            </a:r>
            <a:r>
              <a:rPr lang="sr-Latn-RS" sz="2400" spc="10" dirty="0">
                <a:solidFill>
                  <a:srgbClr val="231F20"/>
                </a:solidFill>
                <a:latin typeface="Times New Roman" panose="02020603050405020304" pitchFamily="18" charset="0"/>
                <a:ea typeface="Times New Roman" panose="02020603050405020304" pitchFamily="18" charset="0"/>
              </a:rPr>
              <a:t> </a:t>
            </a:r>
            <a:r>
              <a:rPr lang="sr-Latn-RS" sz="2400" spc="-5" dirty="0">
                <a:solidFill>
                  <a:srgbClr val="231F20"/>
                </a:solidFill>
                <a:latin typeface="Times New Roman" panose="02020603050405020304" pitchFamily="18" charset="0"/>
                <a:ea typeface="Times New Roman" panose="02020603050405020304" pitchFamily="18" charset="0"/>
              </a:rPr>
              <a:t>томе</a:t>
            </a:r>
            <a:r>
              <a:rPr lang="sr-Latn-RS" sz="2400" spc="10" dirty="0">
                <a:solidFill>
                  <a:srgbClr val="231F20"/>
                </a:solidFill>
                <a:latin typeface="Times New Roman" panose="02020603050405020304" pitchFamily="18" charset="0"/>
                <a:ea typeface="Times New Roman" panose="02020603050405020304" pitchFamily="18" charset="0"/>
              </a:rPr>
              <a:t> шта </a:t>
            </a:r>
            <a:r>
              <a:rPr lang="sr-Latn-RS" sz="2400" spc="-10" dirty="0">
                <a:solidFill>
                  <a:srgbClr val="231F20"/>
                </a:solidFill>
                <a:latin typeface="Times New Roman" panose="02020603050405020304" pitchFamily="18" charset="0"/>
                <a:ea typeface="Times New Roman" panose="02020603050405020304" pitchFamily="18" charset="0"/>
              </a:rPr>
              <a:t>је</a:t>
            </a:r>
            <a:r>
              <a:rPr lang="sr-Latn-RS" sz="2400" spc="10" dirty="0">
                <a:solidFill>
                  <a:srgbClr val="231F20"/>
                </a:solidFill>
                <a:latin typeface="Times New Roman" panose="02020603050405020304" pitchFamily="18" charset="0"/>
                <a:ea typeface="Times New Roman" panose="02020603050405020304" pitchFamily="18" charset="0"/>
              </a:rPr>
              <a:t> </a:t>
            </a:r>
            <a:r>
              <a:rPr lang="sr-Latn-RS" sz="2400" dirty="0">
                <a:solidFill>
                  <a:srgbClr val="231F20"/>
                </a:solidFill>
                <a:latin typeface="Times New Roman" panose="02020603050405020304" pitchFamily="18" charset="0"/>
                <a:ea typeface="Times New Roman" panose="02020603050405020304" pitchFamily="18" charset="0"/>
              </a:rPr>
              <a:t>било</a:t>
            </a:r>
            <a:r>
              <a:rPr lang="sr-Latn-RS" sz="2400" spc="10" dirty="0">
                <a:solidFill>
                  <a:srgbClr val="231F20"/>
                </a:solidFill>
                <a:latin typeface="Times New Roman" panose="02020603050405020304" pitchFamily="18" charset="0"/>
                <a:ea typeface="Times New Roman" panose="02020603050405020304" pitchFamily="18" charset="0"/>
              </a:rPr>
              <a:t> </a:t>
            </a:r>
            <a:r>
              <a:rPr lang="sr-Latn-RS" sz="2400" spc="-5" dirty="0">
                <a:solidFill>
                  <a:srgbClr val="231F20"/>
                </a:solidFill>
                <a:latin typeface="Times New Roman" panose="02020603050405020304" pitchFamily="18" charset="0"/>
                <a:ea typeface="Times New Roman" panose="02020603050405020304" pitchFamily="18" charset="0"/>
              </a:rPr>
              <a:t>после</a:t>
            </a:r>
            <a:r>
              <a:rPr lang="sr-Latn-RS" sz="2400" spc="10" dirty="0">
                <a:solidFill>
                  <a:srgbClr val="231F20"/>
                </a:solidFill>
                <a:latin typeface="Times New Roman" panose="02020603050405020304" pitchFamily="18" charset="0"/>
                <a:ea typeface="Times New Roman" panose="02020603050405020304" pitchFamily="18" charset="0"/>
              </a:rPr>
              <a:t> </a:t>
            </a:r>
            <a:r>
              <a:rPr lang="sr-Latn-RS" sz="2400" dirty="0">
                <a:solidFill>
                  <a:srgbClr val="231F20"/>
                </a:solidFill>
                <a:latin typeface="Times New Roman" panose="02020603050405020304" pitchFamily="18" charset="0"/>
                <a:ea typeface="Times New Roman" panose="02020603050405020304" pitchFamily="18" charset="0"/>
              </a:rPr>
              <a:t>тог</a:t>
            </a:r>
            <a:r>
              <a:rPr lang="sr-Latn-RS" sz="2400" spc="10" dirty="0">
                <a:solidFill>
                  <a:srgbClr val="231F20"/>
                </a:solidFill>
                <a:latin typeface="Times New Roman" panose="02020603050405020304" pitchFamily="18" charset="0"/>
                <a:ea typeface="Times New Roman" panose="02020603050405020304" pitchFamily="18" charset="0"/>
              </a:rPr>
              <a:t> </a:t>
            </a:r>
            <a:r>
              <a:rPr lang="sr-Latn-RS" sz="2400" spc="-5" dirty="0">
                <a:solidFill>
                  <a:srgbClr val="231F20"/>
                </a:solidFill>
                <a:latin typeface="Times New Roman" panose="02020603050405020304" pitchFamily="18" charset="0"/>
                <a:ea typeface="Times New Roman" panose="02020603050405020304" pitchFamily="18" charset="0"/>
              </a:rPr>
              <a:t>догађаја</a:t>
            </a:r>
            <a:r>
              <a:rPr lang="sr-Latn-RS" sz="2400" spc="10" dirty="0">
                <a:solidFill>
                  <a:srgbClr val="231F20"/>
                </a:solidFill>
                <a:latin typeface="Times New Roman" panose="02020603050405020304" pitchFamily="18" charset="0"/>
                <a:ea typeface="Times New Roman" panose="02020603050405020304" pitchFamily="18" charset="0"/>
              </a:rPr>
              <a:t> </a:t>
            </a:r>
            <a:r>
              <a:rPr lang="sr-Latn-RS" sz="2400" dirty="0">
                <a:solidFill>
                  <a:srgbClr val="231F20"/>
                </a:solidFill>
                <a:latin typeface="Times New Roman" panose="02020603050405020304" pitchFamily="18" charset="0"/>
                <a:ea typeface="Times New Roman" panose="02020603050405020304" pitchFamily="18" charset="0"/>
              </a:rPr>
              <a:t>(рецимо,</a:t>
            </a:r>
            <a:r>
              <a:rPr lang="sr-Latn-RS" sz="2400" spc="270" dirty="0">
                <a:solidFill>
                  <a:srgbClr val="231F20"/>
                </a:solidFill>
                <a:latin typeface="Times New Roman" panose="02020603050405020304" pitchFamily="18" charset="0"/>
                <a:ea typeface="Times New Roman" panose="02020603050405020304" pitchFamily="18" charset="0"/>
              </a:rPr>
              <a:t> </a:t>
            </a:r>
            <a:r>
              <a:rPr lang="sr-Latn-RS" sz="2400" spc="-15" dirty="0">
                <a:solidFill>
                  <a:srgbClr val="231F20"/>
                </a:solidFill>
                <a:latin typeface="Times New Roman" panose="02020603050405020304" pitchFamily="18" charset="0"/>
                <a:ea typeface="Times New Roman" panose="02020603050405020304" pitchFamily="18" charset="0"/>
              </a:rPr>
              <a:t>коју</a:t>
            </a:r>
            <a:r>
              <a:rPr lang="sr-Latn-RS" sz="2400" dirty="0">
                <a:solidFill>
                  <a:srgbClr val="231F20"/>
                </a:solidFill>
                <a:latin typeface="Times New Roman" panose="02020603050405020304" pitchFamily="18" charset="0"/>
                <a:ea typeface="Times New Roman" panose="02020603050405020304" pitchFamily="18" charset="0"/>
              </a:rPr>
              <a:t> </a:t>
            </a:r>
            <a:r>
              <a:rPr lang="sr-Latn-RS" sz="2400" spc="5" dirty="0">
                <a:solidFill>
                  <a:srgbClr val="231F20"/>
                </a:solidFill>
                <a:latin typeface="Times New Roman" panose="02020603050405020304" pitchFamily="18" charset="0"/>
                <a:ea typeface="Times New Roman" panose="02020603050405020304" pitchFamily="18" charset="0"/>
              </a:rPr>
              <a:t>сте</a:t>
            </a:r>
            <a:r>
              <a:rPr lang="sr-Latn-RS" sz="2400" dirty="0">
                <a:solidFill>
                  <a:srgbClr val="231F20"/>
                </a:solidFill>
                <a:latin typeface="Times New Roman" panose="02020603050405020304" pitchFamily="18" charset="0"/>
                <a:ea typeface="Times New Roman" panose="02020603050405020304" pitchFamily="18" charset="0"/>
              </a:rPr>
              <a:t> поуку из </a:t>
            </a:r>
            <a:r>
              <a:rPr lang="sr-Latn-RS" sz="2400" spc="-5" dirty="0">
                <a:solidFill>
                  <a:srgbClr val="231F20"/>
                </a:solidFill>
                <a:latin typeface="Times New Roman" panose="02020603050405020304" pitchFamily="18" charset="0"/>
                <a:ea typeface="Times New Roman" panose="02020603050405020304" pitchFamily="18" charset="0"/>
              </a:rPr>
              <a:t>свега</a:t>
            </a:r>
            <a:r>
              <a:rPr lang="sr-Latn-RS" sz="2400" dirty="0">
                <a:solidFill>
                  <a:srgbClr val="231F20"/>
                </a:solidFill>
                <a:latin typeface="Times New Roman" panose="02020603050405020304" pitchFamily="18" charset="0"/>
                <a:ea typeface="Times New Roman" panose="02020603050405020304" pitchFamily="18" charset="0"/>
              </a:rPr>
              <a:t> </a:t>
            </a:r>
            <a:r>
              <a:rPr lang="sr-Latn-RS" sz="2400" spc="-5" dirty="0">
                <a:solidFill>
                  <a:srgbClr val="231F20"/>
                </a:solidFill>
                <a:latin typeface="Times New Roman" panose="02020603050405020304" pitchFamily="18" charset="0"/>
                <a:ea typeface="Times New Roman" panose="02020603050405020304" pitchFamily="18" charset="0"/>
              </a:rPr>
              <a:t>извукли),</a:t>
            </a:r>
            <a:r>
              <a:rPr lang="sr-Latn-RS" sz="2400" dirty="0">
                <a:solidFill>
                  <a:srgbClr val="231F20"/>
                </a:solidFill>
                <a:latin typeface="Times New Roman" panose="02020603050405020304" pitchFamily="18" charset="0"/>
                <a:ea typeface="Times New Roman" panose="02020603050405020304" pitchFamily="18" charset="0"/>
              </a:rPr>
              <a:t> да </a:t>
            </a:r>
            <a:r>
              <a:rPr lang="sr-Latn-RS" sz="2400" spc="10" dirty="0">
                <a:solidFill>
                  <a:srgbClr val="231F20"/>
                </a:solidFill>
                <a:latin typeface="Times New Roman" panose="02020603050405020304" pitchFamily="18" charset="0"/>
                <a:ea typeface="Times New Roman" panose="02020603050405020304" pitchFamily="18" charset="0"/>
              </a:rPr>
              <a:t>ли</a:t>
            </a:r>
            <a:r>
              <a:rPr lang="sr-Latn-RS" sz="2400" dirty="0">
                <a:solidFill>
                  <a:srgbClr val="231F20"/>
                </a:solidFill>
                <a:latin typeface="Times New Roman" panose="02020603050405020304" pitchFamily="18" charset="0"/>
                <a:ea typeface="Times New Roman" panose="02020603050405020304" pitchFamily="18" charset="0"/>
              </a:rPr>
              <a:t> </a:t>
            </a:r>
            <a:r>
              <a:rPr lang="sr-Latn-RS" sz="2400" spc="5" dirty="0">
                <a:solidFill>
                  <a:srgbClr val="231F20"/>
                </a:solidFill>
                <a:latin typeface="Times New Roman" panose="02020603050405020304" pitchFamily="18" charset="0"/>
                <a:ea typeface="Times New Roman" panose="02020603050405020304" pitchFamily="18" charset="0"/>
              </a:rPr>
              <a:t>ћете</a:t>
            </a:r>
            <a:r>
              <a:rPr lang="sr-Latn-RS" sz="2400" dirty="0">
                <a:solidFill>
                  <a:srgbClr val="231F20"/>
                </a:solidFill>
                <a:latin typeface="Times New Roman" panose="02020603050405020304" pitchFamily="18" charset="0"/>
                <a:ea typeface="Times New Roman" panose="02020603050405020304" pitchFamily="18" charset="0"/>
              </a:rPr>
              <a:t> </a:t>
            </a:r>
            <a:r>
              <a:rPr lang="sr-Latn-RS" sz="2400" spc="5" dirty="0">
                <a:solidFill>
                  <a:srgbClr val="231F20"/>
                </a:solidFill>
                <a:latin typeface="Times New Roman" panose="02020603050405020304" pitchFamily="18" charset="0"/>
                <a:ea typeface="Times New Roman" panose="02020603050405020304" pitchFamily="18" charset="0"/>
              </a:rPr>
              <a:t>то</a:t>
            </a:r>
            <a:r>
              <a:rPr lang="sr-Latn-RS" sz="2400" dirty="0">
                <a:solidFill>
                  <a:srgbClr val="231F20"/>
                </a:solidFill>
                <a:latin typeface="Times New Roman" panose="02020603050405020304" pitchFamily="18" charset="0"/>
                <a:ea typeface="Times New Roman" panose="02020603050405020304" pitchFamily="18" charset="0"/>
              </a:rPr>
              <a:t> </a:t>
            </a:r>
            <a:r>
              <a:rPr lang="sr-Latn-RS" sz="2400" spc="10" dirty="0">
                <a:solidFill>
                  <a:srgbClr val="231F20"/>
                </a:solidFill>
                <a:latin typeface="Times New Roman" panose="02020603050405020304" pitchFamily="18" charset="0"/>
                <a:ea typeface="Times New Roman" panose="02020603050405020304" pitchFamily="18" charset="0"/>
              </a:rPr>
              <a:t>памтити</a:t>
            </a:r>
            <a:r>
              <a:rPr lang="sr-Latn-RS" sz="2400" dirty="0">
                <a:solidFill>
                  <a:srgbClr val="231F20"/>
                </a:solidFill>
                <a:latin typeface="Times New Roman" panose="02020603050405020304" pitchFamily="18" charset="0"/>
                <a:ea typeface="Times New Roman" panose="02020603050405020304" pitchFamily="18" charset="0"/>
              </a:rPr>
              <a:t> и зашто.</a:t>
            </a:r>
            <a:r>
              <a:rPr lang="en-US" sz="2400" dirty="0">
                <a:latin typeface="Times New Roman" panose="02020603050405020304" pitchFamily="18" charset="0"/>
                <a:ea typeface="Times New Roman" panose="02020603050405020304" pitchFamily="18" charset="0"/>
              </a:rPr>
              <a:t/>
            </a:r>
            <a:br>
              <a:rPr lang="en-US" sz="2400" dirty="0">
                <a:latin typeface="Times New Roman" panose="02020603050405020304" pitchFamily="18" charset="0"/>
                <a:ea typeface="Times New Roman" panose="02020603050405020304" pitchFamily="18" charset="0"/>
              </a:rPr>
            </a:br>
            <a:endParaRPr lang="en-US" sz="2400" dirty="0"/>
          </a:p>
        </p:txBody>
      </p:sp>
      <p:sp>
        <p:nvSpPr>
          <p:cNvPr id="3" name="Text Placeholder 2"/>
          <p:cNvSpPr>
            <a:spLocks noGrp="1"/>
          </p:cNvSpPr>
          <p:nvPr>
            <p:ph type="body" idx="1"/>
          </p:nvPr>
        </p:nvSpPr>
        <p:spPr>
          <a:xfrm>
            <a:off x="1563623" y="4924096"/>
            <a:ext cx="9070848" cy="457200"/>
          </a:xfrm>
        </p:spPr>
        <p:txBody>
          <a:bodyPr>
            <a:normAutofit/>
          </a:bodyPr>
          <a:lstStyle/>
          <a:p>
            <a:pPr algn="l"/>
            <a:r>
              <a:rPr lang="sr-Cyrl-RS" sz="1800" b="1" dirty="0" smtClean="0">
                <a:latin typeface="+mj-lt"/>
                <a:cs typeface="Times New Roman" panose="02020603050405020304" pitchFamily="18" charset="0"/>
              </a:rPr>
              <a:t>Учитељица  Адела  Радивојевић</a:t>
            </a:r>
            <a:endParaRPr lang="en-US" sz="1800" b="1" dirty="0">
              <a:latin typeface="+mj-lt"/>
              <a:cs typeface="Times New Roman" panose="02020603050405020304" pitchFamily="18" charset="0"/>
            </a:endParaRPr>
          </a:p>
        </p:txBody>
      </p:sp>
      <p:pic>
        <p:nvPicPr>
          <p:cNvPr id="4" name="Picture 2" descr="MTHS Purple Quill (@PurpleQuill2) | Twit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81424" y="3693762"/>
            <a:ext cx="2097414" cy="16551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10412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38</TotalTime>
  <Words>60</Words>
  <Application>Microsoft Office PowerPoint</Application>
  <PresentationFormat>Widescreen</PresentationFormat>
  <Paragraphs>9</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Century Gothic</vt:lpstr>
      <vt:lpstr>Garamond</vt:lpstr>
      <vt:lpstr>Times New Roman</vt:lpstr>
      <vt:lpstr>Savon</vt:lpstr>
      <vt:lpstr>              ПРИПРЕМА  ЗА ПИСМЕНИ ЗАДАТАК ИЗ          СРПСКОГ ЈЕЗИКА</vt:lpstr>
      <vt:lpstr>   ГОВОРОМ ИЗРАЖАВАМО СВОЈЕ МИСЛИ,  те је први услов за јасно и правилно писање –  јасна и правилна мисао!  Размислите како лако и брзо откуцате порукицу некоме,  а колико се мучите да напишете неколико реченица на тему о којој не знате баш много. Зашто је тако?  Зато што лако пишемо о стварима које су нам познате.  Због тога, увек изаберите ону тему о којој бисте имали  највише да кажете. </vt:lpstr>
      <vt:lpstr>БЕЗ ДУГАЧКИХ РЕЧЕНИЦА!  Реченица треба да буде лепа, да има смисао, да се зна шта сте њом хтели да кажете. Када напишете нешто, увек прочитајте да видите да ли је сасвим јасно исказана ваша мисао. </vt:lpstr>
      <vt:lpstr> ПЛАН ПИСМЕНОГ РАДА:  Знате да се писмени задатак састоји из три дела – увода, разраде и закључка. Сваки овај део чини засебан пасус у оквиру рада, с тим што у оквиру разраде   можете имати неколико пасуса.  </vt:lpstr>
      <vt:lpstr>УВОД – у уводу би требало да најавите догађај о коме пишете, свој успех  или ситуацију  коју желите да опишете.  </vt:lpstr>
      <vt:lpstr> РАЗРАДА – у разради можете да прикажете неки догађај (који сте наговестили у уводу), да испричате како се то десило, због чега, како је све почело...…или да детаљније опишете ситуацију, особе, своја осећања и сл. </vt:lpstr>
      <vt:lpstr>ЗАКЉУЧАК – треба да садржи информацију о томе шта је било после тог догађаја (рецимо, коју сте поуку из свега извукли), да ли ћете то памтити и зашто.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ГОВОРОМ ИЗРАЖАВАМО СВОЈЕ МИСЛИ,  те је први услов за јасно и правилно писање –  јасна и правилна мисао!  Размислите како лако и брзо откуцате порукицу некоме,  а колико се мучите да напишете неколико реченица на  тему о којој не знате баш много. Зашто је тако?  Зато што лако пишемо о стварима које су нам познате.  Због тога, увек изаберите ону тему о којој бисте имали</dc:title>
  <dc:creator>Windows User</dc:creator>
  <cp:lastModifiedBy>Korisnik</cp:lastModifiedBy>
  <cp:revision>6</cp:revision>
  <dcterms:created xsi:type="dcterms:W3CDTF">2020-12-09T11:22:04Z</dcterms:created>
  <dcterms:modified xsi:type="dcterms:W3CDTF">2020-12-09T13:37:31Z</dcterms:modified>
</cp:coreProperties>
</file>