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sr-Latn-C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4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4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4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4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4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4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4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4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40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2FDB2607-1784-4EEB-B798-7EB5836EED8A}">
        <p14:showMediaCtrls xmlns:p14="http://schemas.microsoft.com/office/powerpoint/2010/main" val="1"/>
      </p:ext>
    </p:extLst>
  </p:showPr>
  <p:clrMru>
    <a:srgbClr val="66CCFF"/>
    <a:srgbClr val="0066FF"/>
    <a:srgbClr val="FF7C80"/>
    <a:srgbClr val="FFFF00"/>
    <a:srgbClr val="FFFF66"/>
    <a:srgbClr val="FF9966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-9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sr-Latn-CS" dirty="0"/>
            </a:fld>
            <a:endParaRPr lang="sr-Latn-CS" dirty="0"/>
          </a:p>
        </p:txBody>
      </p:sp>
    </p:spTree>
  </p:cSld>
  <p:clrMapOvr>
    <a:masterClrMapping/>
  </p:clrMapOvr>
  <p:transition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sr-Latn-CS" dirty="0"/>
            </a:fld>
            <a:endParaRPr lang="sr-Latn-CS" dirty="0"/>
          </a:p>
        </p:txBody>
      </p:sp>
    </p:spTree>
  </p:cSld>
  <p:clrMapOvr>
    <a:masterClrMapping/>
  </p:clrMapOvr>
  <p:transition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sr-Latn-CS" dirty="0"/>
            </a:fld>
            <a:endParaRPr lang="sr-Latn-CS" dirty="0"/>
          </a:p>
        </p:txBody>
      </p:sp>
    </p:spTree>
  </p:cSld>
  <p:clrMapOvr>
    <a:masterClrMapping/>
  </p:clrMapOvr>
  <p:transition advClick="0" advTm="10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Online Image Placeholder 2"/>
          <p:cNvSpPr>
            <a:spLocks noGrp="1"/>
          </p:cNvSpPr>
          <p:nvPr>
            <p:ph type="clipArt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sr-Latn-CS" dirty="0"/>
            </a:fld>
            <a:endParaRPr lang="sr-Latn-CS" dirty="0"/>
          </a:p>
        </p:txBody>
      </p:sp>
    </p:spTree>
  </p:cSld>
  <p:clrMapOvr>
    <a:masterClrMapping/>
  </p:clrMapOvr>
  <p:transition advClick="0" advTm="10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28650" y="1825625"/>
            <a:ext cx="3886200" cy="209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28650" y="4076700"/>
            <a:ext cx="7886700" cy="2100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sr-Latn-CS" dirty="0"/>
            </a:fld>
            <a:endParaRPr lang="sr-Latn-CS" dirty="0"/>
          </a:p>
        </p:txBody>
      </p:sp>
    </p:spTree>
  </p:cSld>
  <p:clrMapOvr>
    <a:masterClrMapping/>
  </p:clrMapOvr>
  <p:transition advClick="0" advTm="1000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7886700" cy="209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076700"/>
            <a:ext cx="7886700" cy="2100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sr-Latn-CS" dirty="0"/>
            </a:fld>
            <a:endParaRPr lang="sr-Latn-CS" dirty="0"/>
          </a:p>
        </p:txBody>
      </p:sp>
    </p:spTree>
  </p:cSld>
  <p:clrMapOvr>
    <a:masterClrMapping/>
  </p:clrMapOvr>
  <p:transition advClick="0" advTm="1000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sr-Latn-CS" dirty="0"/>
            </a:fld>
            <a:endParaRPr lang="sr-Latn-CS" dirty="0"/>
          </a:p>
        </p:txBody>
      </p:sp>
    </p:spTree>
  </p:cSld>
  <p:clrMapOvr>
    <a:masterClrMapping/>
  </p:clrMapOvr>
  <p:transition advClick="0" advTm="1000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sr-Latn-CS" dirty="0"/>
            </a:fld>
            <a:endParaRPr lang="sr-Latn-CS" dirty="0"/>
          </a:p>
        </p:txBody>
      </p:sp>
    </p:spTree>
  </p:cSld>
  <p:clrMapOvr>
    <a:masterClrMapping/>
  </p:clrMapOvr>
  <p:transition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sr-Latn-CS" dirty="0"/>
            </a:fld>
            <a:endParaRPr lang="sr-Latn-CS" dirty="0"/>
          </a:p>
        </p:txBody>
      </p:sp>
    </p:spTree>
  </p:cSld>
  <p:clrMapOvr>
    <a:masterClrMapping/>
  </p:clrMapOvr>
  <p:transition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sr-Latn-CS" dirty="0"/>
            </a:fld>
            <a:endParaRPr lang="sr-Latn-CS" dirty="0"/>
          </a:p>
        </p:txBody>
      </p:sp>
    </p:spTree>
  </p:cSld>
  <p:clrMapOvr>
    <a:masterClrMapping/>
  </p:clrMapOvr>
  <p:transition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sr-Latn-CS" dirty="0"/>
            </a:fld>
            <a:endParaRPr lang="sr-Latn-CS" dirty="0"/>
          </a:p>
        </p:txBody>
      </p:sp>
    </p:spTree>
  </p:cSld>
  <p:clrMapOvr>
    <a:masterClrMapping/>
  </p:clrMapOvr>
  <p:transition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sr-Latn-CS" dirty="0"/>
            </a:fld>
            <a:endParaRPr lang="sr-Latn-CS" dirty="0"/>
          </a:p>
        </p:txBody>
      </p:sp>
    </p:spTree>
  </p:cSld>
  <p:clrMapOvr>
    <a:masterClrMapping/>
  </p:clrMapOvr>
  <p:transition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sr-Latn-CS" dirty="0"/>
            </a:fld>
            <a:endParaRPr lang="sr-Latn-CS" dirty="0"/>
          </a:p>
        </p:txBody>
      </p:sp>
    </p:spTree>
  </p:cSld>
  <p:clrMapOvr>
    <a:masterClrMapping/>
  </p:clrMapOvr>
  <p:transition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sr-Latn-CS" dirty="0"/>
            </a:fld>
            <a:endParaRPr lang="sr-Latn-CS" dirty="0"/>
          </a:p>
        </p:txBody>
      </p:sp>
    </p:spTree>
  </p:cSld>
  <p:clrMapOvr>
    <a:masterClrMapping/>
  </p:clrMapOvr>
  <p:transition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sr-Latn-CS" dirty="0"/>
            </a:fld>
            <a:endParaRPr lang="sr-Latn-CS" dirty="0"/>
          </a:p>
        </p:txBody>
      </p:sp>
    </p:spTree>
  </p:cSld>
  <p:clrMapOvr>
    <a:masterClrMapping/>
  </p:clrMapOvr>
  <p:transition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r-Latn-C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sr-Latn-CS" dirty="0"/>
            </a:fld>
            <a:endParaRPr lang="sr-Latn-CS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sr-Latn-CS" dirty="0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sr-Latn-CS" dirty="0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sr-Latn-CS" dirty="0"/>
            </a:fld>
            <a:endParaRPr lang="sr-Latn-C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advClick="0" advTm="10000"/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000"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5.xml"/><Relationship Id="rId1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66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Title 2049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ln/>
        </p:spPr>
        <p:txBody>
          <a:bodyPr anchor="ctr"/>
          <a:p>
            <a:pPr defTabSz="914400">
              <a:buClrTx/>
              <a:buSzTx/>
              <a:buFontTx/>
            </a:pPr>
            <a:r>
              <a:rPr lang="sr-Cyrl-CS" altLang="x-none" sz="6000" b="1" i="1" kern="1200" baseline="0" dirty="0">
                <a:solidFill>
                  <a:srgbClr val="66CCFF"/>
                </a:solidFill>
                <a:latin typeface="Arial" panose="020B0604020202020204" pitchFamily="34" charset="0"/>
              </a:rPr>
              <a:t>УПРАВНИ ГОВОР</a:t>
            </a:r>
            <a:endParaRPr sz="6000" b="1" i="1" kern="1200" baseline="0" dirty="0">
              <a:solidFill>
                <a:srgbClr val="66CCFF"/>
              </a:solidFill>
              <a:latin typeface="Arial" panose="020B0604020202020204" pitchFamily="34" charset="0"/>
            </a:endParaRPr>
          </a:p>
        </p:txBody>
      </p:sp>
      <p:sp>
        <p:nvSpPr>
          <p:cNvPr id="2051" name="Subtitle 2050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ln/>
        </p:spPr>
        <p:txBody>
          <a:bodyPr/>
          <a:p>
            <a:pPr defTabSz="914400">
              <a:buClrTx/>
              <a:buSzTx/>
              <a:buFontTx/>
            </a:pPr>
            <a:r>
              <a:rPr sz="6000" kern="1200" baseline="0" dirty="0">
                <a:solidFill>
                  <a:schemeClr val="accent1"/>
                </a:solidFill>
                <a:latin typeface="Arial" panose="020B0604020202020204" pitchFamily="34" charset="0"/>
              </a:rPr>
              <a:t>I </a:t>
            </a:r>
            <a:r>
              <a:rPr lang="sr-Cyrl-CS" altLang="x-none" sz="6000" kern="1200" baseline="0" dirty="0">
                <a:solidFill>
                  <a:schemeClr val="accent1"/>
                </a:solidFill>
                <a:latin typeface="Arial" panose="020B0604020202020204" pitchFamily="34" charset="0"/>
              </a:rPr>
              <a:t>и</a:t>
            </a:r>
            <a:r>
              <a:rPr sz="6000" kern="1200" baseline="0" dirty="0">
                <a:solidFill>
                  <a:schemeClr val="accent1"/>
                </a:solidFill>
                <a:latin typeface="Arial" panose="020B0604020202020204" pitchFamily="34" charset="0"/>
              </a:rPr>
              <a:t> II</a:t>
            </a:r>
            <a:r>
              <a:rPr lang="sr-Cyrl-CS" altLang="x-none" sz="6000" kern="1200" baseline="0" dirty="0">
                <a:solidFill>
                  <a:schemeClr val="accent1"/>
                </a:solidFill>
                <a:latin typeface="Arial" panose="020B0604020202020204" pitchFamily="34" charset="0"/>
              </a:rPr>
              <a:t> модел</a:t>
            </a:r>
            <a:endParaRPr sz="6000" kern="1200" baseline="0" dirty="0">
              <a:solidFill>
                <a:schemeClr val="accent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rev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CCFFFF">
                <a:gamma/>
                <a:shade val="46275"/>
                <a:invGamma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35845" name="Title 3584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462"/>
          </a:xfrm>
          <a:ln/>
        </p:spPr>
        <p:txBody>
          <a:bodyPr anchor="ctr"/>
          <a:p>
            <a:r>
              <a:rPr lang="sr-Cyrl-CS" altLang="x-none" dirty="0"/>
              <a:t>     </a:t>
            </a:r>
            <a:endParaRPr dirty="0"/>
          </a:p>
        </p:txBody>
      </p:sp>
      <p:sp>
        <p:nvSpPr>
          <p:cNvPr id="35847" name="Oval Callout 35846"/>
          <p:cNvSpPr/>
          <p:nvPr/>
        </p:nvSpPr>
        <p:spPr>
          <a:xfrm>
            <a:off x="900113" y="981075"/>
            <a:ext cx="4537075" cy="2159000"/>
          </a:xfrm>
          <a:prstGeom prst="wedgeEllipseCallout">
            <a:avLst>
              <a:gd name="adj1" fmla="val 59060"/>
              <a:gd name="adj2" fmla="val -15148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endParaRPr lang="sr-Cyrl-CS" altLang="x-none" sz="2400" dirty="0"/>
          </a:p>
          <a:p>
            <a:pPr algn="ctr"/>
            <a:r>
              <a:rPr lang="sr-Cyrl-CS" altLang="x-none" sz="2400" dirty="0"/>
              <a:t>Морам да кренем на југ.</a:t>
            </a:r>
            <a:endParaRPr sz="2400" dirty="0"/>
          </a:p>
        </p:txBody>
      </p:sp>
      <p:sp>
        <p:nvSpPr>
          <p:cNvPr id="35848" name="Text Box 35847"/>
          <p:cNvSpPr txBox="1"/>
          <p:nvPr/>
        </p:nvSpPr>
        <p:spPr>
          <a:xfrm>
            <a:off x="468313" y="4797425"/>
            <a:ext cx="80645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sr-Cyrl-CS" altLang="x-none" sz="2400" dirty="0">
                <a:cs typeface="Arial" panose="020B0604020202020204" pitchFamily="34" charset="0"/>
              </a:rPr>
              <a:t>„</a:t>
            </a:r>
            <a:r>
              <a:rPr lang="sr-Cyrl-CS" altLang="x-none" sz="2400" dirty="0"/>
              <a:t>Морам да кренем на југ</a:t>
            </a:r>
            <a:r>
              <a:rPr lang="sr-Cyrl-CS" altLang="x-none" sz="2400" dirty="0">
                <a:cs typeface="Arial" panose="020B0604020202020204" pitchFamily="34" charset="0"/>
              </a:rPr>
              <a:t>”, ____________________.</a:t>
            </a:r>
            <a:endParaRPr lang="sr-Cyrl-CS" altLang="x-none" sz="2400" dirty="0">
              <a:ea typeface="Arial" panose="020B0604020202020204" pitchFamily="34" charset="0"/>
            </a:endParaRPr>
          </a:p>
        </p:txBody>
      </p:sp>
      <p:pic>
        <p:nvPicPr>
          <p:cNvPr id="35850" name="Content Placeholder 35849" descr="roda r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5867400" y="333375"/>
            <a:ext cx="3089275" cy="2317750"/>
          </a:xfrm>
          <a:ln/>
        </p:spPr>
      </p:pic>
      <p:sp>
        <p:nvSpPr>
          <p:cNvPr id="35851" name="Text Box 35850"/>
          <p:cNvSpPr txBox="1"/>
          <p:nvPr/>
        </p:nvSpPr>
        <p:spPr>
          <a:xfrm>
            <a:off x="4284663" y="4724400"/>
            <a:ext cx="3944937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sr-Cyrl-CS" altLang="x-none" sz="2400" dirty="0">
                <a:solidFill>
                  <a:srgbClr val="FF0000"/>
                </a:solidFill>
              </a:rPr>
              <a:t>тужно је рекла рода</a:t>
            </a:r>
            <a:endParaRPr sz="2400" dirty="0">
              <a:solidFill>
                <a:srgbClr val="FF0000"/>
              </a:solidFill>
            </a:endParaRPr>
          </a:p>
          <a:p>
            <a:endParaRPr lang="en-US" altLang="x-none" sz="24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 advClick="0" advTm="1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5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>
                <a:gamma/>
                <a:shade val="46275"/>
                <a:invGamma/>
              </a:srgbClr>
            </a:gs>
            <a:gs pos="50000">
              <a:srgbClr val="CCFFFF"/>
            </a:gs>
            <a:gs pos="100000">
              <a:srgbClr val="CCFFFF">
                <a:gamma/>
                <a:shade val="46275"/>
                <a:invGamma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37890" name="Title 37889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sz="6600" b="1" dirty="0">
                <a:solidFill>
                  <a:srgbClr val="0000FF"/>
                </a:solidFill>
              </a:rPr>
              <a:t>ll</a:t>
            </a:r>
            <a:r>
              <a:rPr lang="sr-Cyrl-CS" altLang="x-none" sz="6600" b="1" dirty="0">
                <a:solidFill>
                  <a:srgbClr val="0000FF"/>
                </a:solidFill>
              </a:rPr>
              <a:t>   модел</a:t>
            </a:r>
            <a:endParaRPr sz="6600" b="1" dirty="0">
              <a:solidFill>
                <a:srgbClr val="0000FF"/>
              </a:solidFill>
            </a:endParaRPr>
          </a:p>
        </p:txBody>
      </p:sp>
      <p:sp>
        <p:nvSpPr>
          <p:cNvPr id="37891" name="Text Placeholder 37890"/>
          <p:cNvSpPr>
            <a:spLocks noGrp="1"/>
          </p:cNvSpPr>
          <p:nvPr>
            <p:ph type="body" idx="1"/>
          </p:nvPr>
        </p:nvSpPr>
        <p:spPr>
          <a:xfrm>
            <a:off x="395288" y="1628775"/>
            <a:ext cx="8229600" cy="4525963"/>
          </a:xfrm>
          <a:ln/>
        </p:spPr>
        <p:txBody>
          <a:bodyPr/>
          <a:p>
            <a:endParaRPr lang="sr-Cyrl-CS" altLang="x-none" b="1" dirty="0">
              <a:solidFill>
                <a:srgbClr val="CC0000"/>
              </a:solidFill>
            </a:endParaRPr>
          </a:p>
          <a:p>
            <a:pPr>
              <a:buNone/>
            </a:pPr>
            <a:r>
              <a:rPr b="1" dirty="0">
                <a:solidFill>
                  <a:srgbClr val="CC0000"/>
                </a:solidFill>
                <a:cs typeface="Arial" panose="020B0604020202020204" pitchFamily="34" charset="0"/>
              </a:rPr>
              <a:t>„</a:t>
            </a:r>
            <a:r>
              <a:rPr lang="sr-Cyrl-CS" altLang="x-none" b="1" dirty="0">
                <a:solidFill>
                  <a:srgbClr val="CC0000"/>
                </a:solidFill>
                <a:cs typeface="Arial" panose="020B0604020202020204" pitchFamily="34" charset="0"/>
              </a:rPr>
              <a:t>                                    </a:t>
            </a:r>
            <a:r>
              <a:rPr lang="en-US" altLang="x-none" b="1">
                <a:solidFill>
                  <a:srgbClr val="CC0000"/>
                </a:solidFill>
                <a:cs typeface="Arial" panose="020B0604020202020204" pitchFamily="34" charset="0"/>
              </a:rPr>
              <a:t> </a:t>
            </a:r>
            <a:r>
              <a:rPr b="1" dirty="0">
                <a:solidFill>
                  <a:srgbClr val="CC0000"/>
                </a:solidFill>
                <a:cs typeface="Arial" panose="020B0604020202020204" pitchFamily="34" charset="0"/>
              </a:rPr>
              <a:t>”</a:t>
            </a:r>
            <a:r>
              <a:rPr lang="en-US" altLang="x-none" b="1">
                <a:solidFill>
                  <a:srgbClr val="CC0000"/>
                </a:solidFill>
                <a:cs typeface="Arial" panose="020B0604020202020204" pitchFamily="34" charset="0"/>
              </a:rPr>
              <a:t> </a:t>
            </a:r>
            <a:r>
              <a:rPr lang="sr-Cyrl-CS" altLang="x-none" b="1" dirty="0">
                <a:solidFill>
                  <a:srgbClr val="CC0000"/>
                </a:solidFill>
                <a:cs typeface="Arial" panose="020B0604020202020204" pitchFamily="34" charset="0"/>
              </a:rPr>
              <a:t>,                          .</a:t>
            </a:r>
            <a:endParaRPr lang="sr-Cyrl-CS" altLang="x-none" b="1" dirty="0">
              <a:solidFill>
                <a:srgbClr val="CC0000"/>
              </a:solidFill>
              <a:cs typeface="Arial" panose="020B0604020202020204" pitchFamily="34" charset="0"/>
            </a:endParaRPr>
          </a:p>
          <a:p>
            <a:pPr>
              <a:buNone/>
            </a:pPr>
            <a:endParaRPr lang="sr-Cyrl-CS" altLang="x-none" b="1" dirty="0">
              <a:solidFill>
                <a:srgbClr val="CC0000"/>
              </a:solidFill>
              <a:cs typeface="Arial" panose="020B0604020202020204" pitchFamily="34" charset="0"/>
            </a:endParaRPr>
          </a:p>
          <a:p>
            <a:pPr>
              <a:buNone/>
            </a:pPr>
            <a:endParaRPr lang="sr-Cyrl-CS" altLang="x-none" b="1" dirty="0">
              <a:solidFill>
                <a:srgbClr val="CC0000"/>
              </a:solidFill>
              <a:cs typeface="Arial" panose="020B0604020202020204" pitchFamily="34" charset="0"/>
            </a:endParaRPr>
          </a:p>
          <a:p>
            <a:pPr>
              <a:buNone/>
            </a:pPr>
            <a:r>
              <a:rPr b="1" dirty="0">
                <a:solidFill>
                  <a:srgbClr val="CC0000"/>
                </a:solidFill>
                <a:cs typeface="Arial" panose="020B0604020202020204" pitchFamily="34" charset="0"/>
              </a:rPr>
              <a:t>„</a:t>
            </a:r>
            <a:r>
              <a:rPr lang="sr-Cyrl-CS" altLang="x-none" b="1" dirty="0">
                <a:solidFill>
                  <a:srgbClr val="CC0000"/>
                </a:solidFill>
                <a:cs typeface="Arial" panose="020B0604020202020204" pitchFamily="34" charset="0"/>
              </a:rPr>
              <a:t>                                    </a:t>
            </a:r>
            <a:r>
              <a:rPr b="1" dirty="0">
                <a:solidFill>
                  <a:srgbClr val="CC0000"/>
                </a:solidFill>
                <a:cs typeface="Arial" panose="020B0604020202020204" pitchFamily="34" charset="0"/>
              </a:rPr>
              <a:t>”</a:t>
            </a:r>
            <a:r>
              <a:rPr lang="en-US" altLang="x-none" b="1">
                <a:solidFill>
                  <a:srgbClr val="CC0000"/>
                </a:solidFill>
                <a:cs typeface="Arial" panose="020B0604020202020204" pitchFamily="34" charset="0"/>
              </a:rPr>
              <a:t> </a:t>
            </a:r>
            <a:r>
              <a:rPr lang="sr-Cyrl-CS" altLang="x-none" b="1" dirty="0">
                <a:solidFill>
                  <a:srgbClr val="CC0000"/>
                </a:solidFill>
                <a:cs typeface="Arial" panose="020B0604020202020204" pitchFamily="34" charset="0"/>
              </a:rPr>
              <a:t>,                          .</a:t>
            </a:r>
            <a:endParaRPr b="1" dirty="0">
              <a:solidFill>
                <a:srgbClr val="CC0000"/>
              </a:solidFill>
              <a:ea typeface="Arial" panose="020B0604020202020204" pitchFamily="34" charset="0"/>
            </a:endParaRPr>
          </a:p>
        </p:txBody>
      </p:sp>
      <p:sp>
        <p:nvSpPr>
          <p:cNvPr id="37894" name="Rectangles 37893"/>
          <p:cNvSpPr/>
          <p:nvPr/>
        </p:nvSpPr>
        <p:spPr>
          <a:xfrm>
            <a:off x="900113" y="3933825"/>
            <a:ext cx="3671887" cy="6477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sr-Cyrl-CS" altLang="x-none" sz="2000" dirty="0"/>
              <a:t>УПРАВНИ ГОВОР</a:t>
            </a:r>
            <a:endParaRPr sz="2000" dirty="0"/>
          </a:p>
        </p:txBody>
      </p:sp>
      <p:sp>
        <p:nvSpPr>
          <p:cNvPr id="37895" name="Rectangles 37894"/>
          <p:cNvSpPr/>
          <p:nvPr/>
        </p:nvSpPr>
        <p:spPr>
          <a:xfrm>
            <a:off x="755650" y="2205038"/>
            <a:ext cx="4032250" cy="6477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sr-Cyrl-CS" altLang="x-none" sz="2000" dirty="0"/>
              <a:t>Хоће ли се скоро одселити роде?</a:t>
            </a:r>
            <a:endParaRPr sz="2000" dirty="0"/>
          </a:p>
        </p:txBody>
      </p:sp>
      <p:sp>
        <p:nvSpPr>
          <p:cNvPr id="37896" name="Pentagon 37895"/>
          <p:cNvSpPr/>
          <p:nvPr/>
        </p:nvSpPr>
        <p:spPr>
          <a:xfrm rot="10800000">
            <a:off x="5435600" y="2133600"/>
            <a:ext cx="2520950" cy="720725"/>
          </a:xfrm>
          <a:prstGeom prst="homePlate">
            <a:avLst>
              <a:gd name="adj" fmla="val 87444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rot="10800000" wrap="none" anchor="ctr"/>
          <a:p>
            <a:pPr algn="ctr"/>
            <a:r>
              <a:rPr lang="sr-Cyrl-CS" altLang="x-none" sz="2000" dirty="0"/>
              <a:t>запита се жаба</a:t>
            </a:r>
            <a:endParaRPr sz="2000" dirty="0"/>
          </a:p>
        </p:txBody>
      </p:sp>
      <p:sp>
        <p:nvSpPr>
          <p:cNvPr id="37897" name="Pentagon 37896"/>
          <p:cNvSpPr/>
          <p:nvPr/>
        </p:nvSpPr>
        <p:spPr>
          <a:xfrm rot="10800000">
            <a:off x="5435600" y="3933825"/>
            <a:ext cx="2519363" cy="720725"/>
          </a:xfrm>
          <a:prstGeom prst="homePlate">
            <a:avLst>
              <a:gd name="adj" fmla="val 87389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rot="10800000" wrap="none" anchor="ctr"/>
          <a:p>
            <a:pPr algn="ctr"/>
            <a:r>
              <a:rPr lang="sr-Cyrl-CS" altLang="x-none" sz="2000" dirty="0"/>
              <a:t>ПИШЧЕВЕ РЕЧИ</a:t>
            </a:r>
            <a:endParaRPr sz="2000" dirty="0"/>
          </a:p>
        </p:txBody>
      </p:sp>
      <p:sp>
        <p:nvSpPr>
          <p:cNvPr id="37898" name="Text Box 37897"/>
          <p:cNvSpPr txBox="1"/>
          <p:nvPr/>
        </p:nvSpPr>
        <p:spPr>
          <a:xfrm>
            <a:off x="539750" y="5157788"/>
            <a:ext cx="80645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sr-Cyrl-CS" altLang="x-none" sz="2000" dirty="0">
                <a:solidFill>
                  <a:srgbClr val="0000FF"/>
                </a:solidFill>
              </a:rPr>
              <a:t>	Казују </a:t>
            </a:r>
            <a:r>
              <a:rPr lang="sr-Cyrl-CS" altLang="x-none" sz="2000" b="1" dirty="0">
                <a:solidFill>
                  <a:srgbClr val="0000FF"/>
                </a:solidFill>
              </a:rPr>
              <a:t>ШТА</a:t>
            </a:r>
            <a:r>
              <a:rPr lang="sr-Cyrl-CS" altLang="x-none" sz="2000" dirty="0">
                <a:solidFill>
                  <a:srgbClr val="0000FF"/>
                </a:solidFill>
              </a:rPr>
              <a:t> неко каже.		Означавају </a:t>
            </a:r>
            <a:r>
              <a:rPr lang="sr-Cyrl-CS" altLang="x-none" sz="2000" b="1" dirty="0">
                <a:solidFill>
                  <a:srgbClr val="0000FF"/>
                </a:solidFill>
              </a:rPr>
              <a:t>КО</a:t>
            </a:r>
            <a:r>
              <a:rPr lang="sr-Cyrl-CS" altLang="x-none" sz="2000" dirty="0">
                <a:solidFill>
                  <a:srgbClr val="0000FF"/>
                </a:solidFill>
              </a:rPr>
              <a:t> говори.</a:t>
            </a:r>
            <a:endParaRPr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charRg st="1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charRg st="1" end="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charRg st="72" end="1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charRg st="72" end="1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8916" name="Title 3891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sr-Cyrl-CS" altLang="x-none" sz="2000" dirty="0"/>
              <a:t>Напиши реченице које изговарају ова два дечака у првом и другом моделу управног говора.</a:t>
            </a:r>
            <a:endParaRPr sz="2000" dirty="0"/>
          </a:p>
        </p:txBody>
      </p:sp>
      <p:pic>
        <p:nvPicPr>
          <p:cNvPr id="38920" name="Content Placeholder 38919" descr="Marko i Luka, citanka,35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908175" y="1484313"/>
            <a:ext cx="5327650" cy="4752975"/>
          </a:xfrm>
          <a:ln/>
        </p:spPr>
      </p:pic>
    </p:spTree>
  </p:cSld>
  <p:clrMapOvr>
    <a:masterClrMapping/>
  </p:clrMapOvr>
  <p:transition advClick="0" advTm="10000">
    <p:wheel spokes="3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7C8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40966" name="Text Placeholder 40965"/>
          <p:cNvSpPr>
            <a:spLocks noGrp="1"/>
          </p:cNvSpPr>
          <p:nvPr>
            <p:ph type="body" sz="half" idx="2"/>
          </p:nvPr>
        </p:nvSpPr>
        <p:spPr>
          <a:xfrm>
            <a:off x="4648200" y="549275"/>
            <a:ext cx="4038600" cy="5576888"/>
          </a:xfrm>
          <a:ln/>
        </p:spPr>
        <p:txBody>
          <a:bodyPr/>
          <a:p>
            <a:pPr>
              <a:buClrTx/>
              <a:buSzTx/>
              <a:buFontTx/>
            </a:pPr>
            <a:endParaRPr lang="sr-Cyrl-CS" altLang="x-none" sz="2000" dirty="0">
              <a:solidFill>
                <a:srgbClr val="0000CC"/>
              </a:solidFill>
            </a:endParaRPr>
          </a:p>
          <a:p>
            <a:pPr>
              <a:buClrTx/>
              <a:buSzTx/>
              <a:buFontTx/>
            </a:pPr>
            <a:endParaRPr lang="sr-Cyrl-CS" altLang="x-none" sz="2000" dirty="0">
              <a:solidFill>
                <a:srgbClr val="0000CC"/>
              </a:solidFill>
            </a:endParaRPr>
          </a:p>
          <a:p>
            <a:pPr>
              <a:buClrTx/>
              <a:buSzTx/>
              <a:buFontTx/>
            </a:pPr>
            <a:r>
              <a:rPr lang="sr-Cyrl-CS" altLang="x-none" sz="2000" dirty="0">
                <a:solidFill>
                  <a:srgbClr val="0000CC"/>
                </a:solidFill>
              </a:rPr>
              <a:t> Марко је повикао: </a:t>
            </a:r>
            <a:r>
              <a:rPr lang="sr-Cyrl-CS" altLang="x-none" sz="2000" dirty="0">
                <a:solidFill>
                  <a:srgbClr val="0000CC"/>
                </a:solidFill>
                <a:cs typeface="Arial" panose="020B0604020202020204" pitchFamily="34" charset="0"/>
              </a:rPr>
              <a:t>„ Питај неког другог да ти позајми! ”</a:t>
            </a:r>
            <a:endParaRPr lang="sr-Cyrl-CS" altLang="x-none" sz="2000" dirty="0">
              <a:solidFill>
                <a:srgbClr val="0000CC"/>
              </a:solidFill>
              <a:cs typeface="Arial" panose="020B0604020202020204" pitchFamily="34" charset="0"/>
            </a:endParaRPr>
          </a:p>
          <a:p>
            <a:pPr>
              <a:buClrTx/>
              <a:buSzTx/>
              <a:buFontTx/>
            </a:pPr>
            <a:r>
              <a:rPr lang="sr-Cyrl-CS" altLang="x-none" sz="2000" dirty="0">
                <a:solidFill>
                  <a:srgbClr val="0000CC"/>
                </a:solidFill>
                <a:cs typeface="Arial" panose="020B0604020202020204" pitchFamily="34" charset="0"/>
              </a:rPr>
              <a:t>„ Питај неког другог да ти позајми! ”повикао је Марко.</a:t>
            </a:r>
            <a:endParaRPr lang="sr-Cyrl-CS" altLang="x-none" sz="2000" dirty="0">
              <a:solidFill>
                <a:srgbClr val="0000CC"/>
              </a:solidFill>
              <a:cs typeface="Arial" panose="020B0604020202020204" pitchFamily="34" charset="0"/>
            </a:endParaRPr>
          </a:p>
          <a:p>
            <a:pPr>
              <a:buClrTx/>
              <a:buSzTx/>
              <a:buFontTx/>
            </a:pPr>
            <a:endParaRPr lang="sr-Cyrl-CS" altLang="x-none" sz="2000" dirty="0">
              <a:solidFill>
                <a:srgbClr val="0000CC"/>
              </a:solidFill>
              <a:cs typeface="Arial" panose="020B0604020202020204" pitchFamily="34" charset="0"/>
            </a:endParaRPr>
          </a:p>
          <a:p>
            <a:pPr>
              <a:buClrTx/>
              <a:buSzTx/>
              <a:buFontTx/>
            </a:pPr>
            <a:endParaRPr lang="sr-Cyrl-CS" altLang="x-none" sz="2000" dirty="0">
              <a:solidFill>
                <a:srgbClr val="0000CC"/>
              </a:solidFill>
              <a:cs typeface="Arial" panose="020B0604020202020204" pitchFamily="34" charset="0"/>
            </a:endParaRPr>
          </a:p>
          <a:p>
            <a:pPr>
              <a:buClrTx/>
              <a:buSzTx/>
              <a:buFontTx/>
            </a:pPr>
            <a:endParaRPr lang="sr-Cyrl-CS" altLang="x-none" sz="2000" dirty="0">
              <a:solidFill>
                <a:srgbClr val="0000CC"/>
              </a:solidFill>
              <a:cs typeface="Arial" panose="020B0604020202020204" pitchFamily="34" charset="0"/>
            </a:endParaRPr>
          </a:p>
          <a:p>
            <a:pPr>
              <a:buClrTx/>
              <a:buSzTx/>
              <a:buFontTx/>
            </a:pPr>
            <a:r>
              <a:rPr lang="sr-Cyrl-CS" altLang="x-none" sz="2000" dirty="0">
                <a:solidFill>
                  <a:srgbClr val="0000CC"/>
                </a:solidFill>
                <a:cs typeface="Arial" panose="020B0604020202020204" pitchFamily="34" charset="0"/>
              </a:rPr>
              <a:t>Лука је гунђао: „ Мрзи ме да изађем напоље. ”</a:t>
            </a:r>
            <a:endParaRPr lang="sr-Cyrl-CS" altLang="x-none" sz="2000" dirty="0">
              <a:solidFill>
                <a:srgbClr val="0000CC"/>
              </a:solidFill>
              <a:cs typeface="Arial" panose="020B0604020202020204" pitchFamily="34" charset="0"/>
            </a:endParaRPr>
          </a:p>
          <a:p>
            <a:pPr>
              <a:buClrTx/>
              <a:buSzTx/>
              <a:buFontTx/>
            </a:pPr>
            <a:r>
              <a:rPr lang="sr-Cyrl-CS" altLang="x-none" sz="2000" dirty="0">
                <a:solidFill>
                  <a:srgbClr val="0000CC"/>
                </a:solidFill>
                <a:cs typeface="Arial" panose="020B0604020202020204" pitchFamily="34" charset="0"/>
              </a:rPr>
              <a:t>„ Мрзи ме да изађем напоље”, гунђао је Лука.</a:t>
            </a:r>
            <a:endParaRPr lang="sr-Cyrl-CS" altLang="x-none" sz="2000" dirty="0">
              <a:solidFill>
                <a:srgbClr val="0000CC"/>
              </a:solidFill>
              <a:ea typeface="Arial" panose="020B0604020202020204" pitchFamily="34" charset="0"/>
            </a:endParaRPr>
          </a:p>
        </p:txBody>
      </p:sp>
      <p:pic>
        <p:nvPicPr>
          <p:cNvPr id="40969" name="Content Placeholder 40968" descr="Marko i Luka, citanka,35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611188" y="1052513"/>
            <a:ext cx="3600450" cy="5040312"/>
          </a:xfrm>
          <a:ln/>
        </p:spPr>
      </p:pic>
    </p:spTree>
  </p:cSld>
  <p:clrMapOvr>
    <a:masterClrMapping/>
  </p:clrMapOvr>
  <p:transition advClick="0" advTm="10000">
    <p:wheel spokes="2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66">
                <a:gamma/>
                <a:shade val="46275"/>
                <a:invGamma/>
              </a:srgbClr>
            </a:gs>
            <a:gs pos="100000">
              <a:srgbClr val="FF996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4100" name="Title 4099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sr-Cyrl-CS" altLang="x-none" sz="4000" dirty="0">
                <a:solidFill>
                  <a:srgbClr val="66CCFF"/>
                </a:solidFill>
              </a:rPr>
              <a:t>Тачно навођење туђих речи назива се</a:t>
            </a:r>
            <a:r>
              <a:rPr lang="sr-Cyrl-CS" altLang="x-none" sz="4000" dirty="0">
                <a:solidFill>
                  <a:srgbClr val="0066FF"/>
                </a:solidFill>
              </a:rPr>
              <a:t> </a:t>
            </a:r>
            <a:r>
              <a:rPr lang="sr-Cyrl-CS" altLang="x-none" sz="4000" i="1" dirty="0">
                <a:solidFill>
                  <a:srgbClr val="0066FF"/>
                </a:solidFill>
              </a:rPr>
              <a:t>УПРАВНИ ГОВОР.</a:t>
            </a:r>
            <a:endParaRPr sz="4000" dirty="0">
              <a:solidFill>
                <a:srgbClr val="0066FF"/>
              </a:solidFill>
            </a:endParaRPr>
          </a:p>
        </p:txBody>
      </p:sp>
      <p:sp>
        <p:nvSpPr>
          <p:cNvPr id="4102" name="Text Placeholder 4101"/>
          <p:cNvSpPr>
            <a:spLocks noGrp="1"/>
          </p:cNvSpPr>
          <p:nvPr>
            <p:ph type="body" sz="half" idx="2"/>
          </p:nvPr>
        </p:nvSpPr>
        <p:spPr>
          <a:xfrm>
            <a:off x="4648200" y="2349500"/>
            <a:ext cx="4038600" cy="3776663"/>
          </a:xfrm>
          <a:ln/>
        </p:spPr>
        <p:txBody>
          <a:bodyPr/>
          <a:p>
            <a:pPr>
              <a:buClrTx/>
              <a:buSzTx/>
              <a:buFontTx/>
            </a:pPr>
            <a:endParaRPr lang="sr-Cyrl-CS" altLang="x-none" sz="2800" dirty="0"/>
          </a:p>
          <a:p>
            <a:pPr>
              <a:buClrTx/>
              <a:buSzTx/>
              <a:buFontTx/>
            </a:pPr>
            <a:endParaRPr lang="sr-Cyrl-CS" altLang="x-none" sz="2800" dirty="0"/>
          </a:p>
          <a:p>
            <a:pPr>
              <a:buClrTx/>
              <a:buSzTx/>
              <a:buFontTx/>
              <a:buNone/>
            </a:pPr>
            <a:r>
              <a:rPr lang="sr-Cyrl-CS" altLang="x-none" sz="2800" dirty="0">
                <a:solidFill>
                  <a:srgbClr val="009900"/>
                </a:solidFill>
              </a:rPr>
              <a:t>	</a:t>
            </a:r>
            <a:r>
              <a:rPr lang="sr-Cyrl-CS" altLang="x-none" sz="2800" dirty="0">
                <a:solidFill>
                  <a:srgbClr val="3333FF"/>
                </a:solidFill>
              </a:rPr>
              <a:t>Постоје три начина записивања управног говора </a:t>
            </a:r>
            <a:endParaRPr lang="sr-Cyrl-CS" altLang="x-none" sz="2800" dirty="0">
              <a:solidFill>
                <a:srgbClr val="3333FF"/>
              </a:solidFill>
            </a:endParaRPr>
          </a:p>
          <a:p>
            <a:pPr>
              <a:buClrTx/>
              <a:buSzTx/>
              <a:buFontTx/>
              <a:buNone/>
            </a:pPr>
            <a:r>
              <a:rPr lang="sr-Cyrl-CS" altLang="x-none" sz="2800" dirty="0">
                <a:solidFill>
                  <a:srgbClr val="3333FF"/>
                </a:solidFill>
              </a:rPr>
              <a:t>		- </a:t>
            </a:r>
            <a:r>
              <a:rPr lang="sr-Cyrl-CS" altLang="x-none" sz="2800" u="sng" dirty="0">
                <a:solidFill>
                  <a:srgbClr val="3333FF"/>
                </a:solidFill>
              </a:rPr>
              <a:t>три модела</a:t>
            </a:r>
            <a:r>
              <a:rPr lang="sr-Cyrl-CS" altLang="x-none" sz="2800" dirty="0">
                <a:solidFill>
                  <a:srgbClr val="3333FF"/>
                </a:solidFill>
              </a:rPr>
              <a:t>.</a:t>
            </a:r>
            <a:endParaRPr sz="2800" dirty="0">
              <a:solidFill>
                <a:srgbClr val="3333FF"/>
              </a:solidFill>
            </a:endParaRPr>
          </a:p>
        </p:txBody>
      </p:sp>
      <p:pic>
        <p:nvPicPr>
          <p:cNvPr id="4103" name="Online Image Placeholder 4102" descr="BD18217_"/>
          <p:cNvPicPr>
            <a:picLocks noGrp="1" noChangeAspect="1"/>
          </p:cNvPicPr>
          <p:nvPr>
            <p:ph type="clipArt" sz="half" idx="1"/>
          </p:nvPr>
        </p:nvPicPr>
        <p:blipFill>
          <a:blip r:embed="rId1">
            <a:clrChange>
              <a:clrFrom>
                <a:srgbClr val="FFFFCC"/>
              </a:clrFrom>
              <a:clrTo>
                <a:srgbClr val="FFFF00"/>
              </a:clrTo>
            </a:clrChange>
          </a:blip>
          <a:stretch>
            <a:fillRect/>
          </a:stretch>
        </p:blipFill>
        <p:spPr>
          <a:xfrm>
            <a:off x="912813" y="1600200"/>
            <a:ext cx="3127375" cy="4525963"/>
          </a:xfrm>
          <a:ln/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charRg st="2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02">
                                            <p:txEl>
                                              <p:charRg st="2" end="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2">
                                            <p:txEl>
                                              <p:charRg st="2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2">
                                            <p:txEl>
                                              <p:charRg st="2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charRg st="50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102">
                                            <p:txEl>
                                              <p:charRg st="50" end="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02">
                                            <p:txEl>
                                              <p:charRg st="50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2">
                                            <p:txEl>
                                              <p:charRg st="50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99FF66"/>
            </a:gs>
            <a:gs pos="100000">
              <a:srgbClr val="99FF66">
                <a:gamma/>
                <a:shade val="46275"/>
                <a:invGamma/>
              </a:srgb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6155" name="Title 6154"/>
          <p:cNvSpPr>
            <a:spLocks noGrp="1"/>
          </p:cNvSpPr>
          <p:nvPr>
            <p:ph type="title"/>
          </p:nvPr>
        </p:nvSpPr>
        <p:spPr>
          <a:xfrm flipV="1">
            <a:off x="457200" y="188913"/>
            <a:ext cx="8229600" cy="85725"/>
          </a:xfrm>
          <a:ln/>
        </p:spPr>
        <p:txBody>
          <a:bodyPr anchor="ctr"/>
          <a:p>
            <a:endParaRPr lang="en-US" altLang="x-none" sz="4000" dirty="0"/>
          </a:p>
        </p:txBody>
      </p:sp>
      <p:sp>
        <p:nvSpPr>
          <p:cNvPr id="6150" name="Text Placeholder 6149"/>
          <p:cNvSpPr>
            <a:spLocks noGrp="1"/>
          </p:cNvSpPr>
          <p:nvPr>
            <p:ph type="body" sz="half" idx="3"/>
          </p:nvPr>
        </p:nvSpPr>
        <p:spPr>
          <a:xfrm>
            <a:off x="1547813" y="3933825"/>
            <a:ext cx="7345362" cy="2187575"/>
          </a:xfrm>
          <a:ln/>
        </p:spPr>
        <p:txBody>
          <a:bodyPr/>
          <a:p>
            <a:pPr>
              <a:buClrTx/>
              <a:buSzTx/>
              <a:buFontTx/>
              <a:buNone/>
            </a:pPr>
            <a:endParaRPr lang="sr-Cyrl-CS" altLang="x-none" sz="2800" dirty="0"/>
          </a:p>
          <a:p>
            <a:pPr>
              <a:buClrTx/>
              <a:buSzTx/>
              <a:buFontTx/>
              <a:buNone/>
            </a:pPr>
            <a:endParaRPr lang="sr-Cyrl-CS" altLang="x-none" sz="2800" dirty="0"/>
          </a:p>
          <a:p>
            <a:pPr>
              <a:buClrTx/>
              <a:buSzTx/>
              <a:buFontTx/>
              <a:buNone/>
            </a:pPr>
            <a:r>
              <a:rPr lang="sr-Cyrl-CS" altLang="x-none" sz="2400" dirty="0"/>
              <a:t>Цвет је рекао</a:t>
            </a:r>
            <a:r>
              <a:rPr lang="sr-Cyrl-CS" altLang="x-none" sz="4000" dirty="0"/>
              <a:t> </a:t>
            </a:r>
            <a:r>
              <a:rPr lang="sr-Cyrl-CS" altLang="x-none" sz="4000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  <a:r>
              <a:rPr lang="sr-Cyrl-CS" altLang="x-none" sz="40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„</a:t>
            </a:r>
            <a:r>
              <a:rPr lang="sr-Cyrl-CS" altLang="x-none" sz="40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					</a:t>
            </a:r>
            <a:r>
              <a:rPr lang="sr-Cyrl-CS" altLang="x-none" sz="4000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”</a:t>
            </a:r>
            <a:endParaRPr lang="sr-Cyrl-CS" altLang="x-none" sz="4000" dirty="0">
              <a:solidFill>
                <a:srgbClr val="FF000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6158" name="Content Placeholder 6157"/>
          <p:cNvSpPr>
            <a:spLocks noGrp="1"/>
          </p:cNvSpPr>
          <p:nvPr>
            <p:ph sz="quarter" idx="1"/>
          </p:nvPr>
        </p:nvSpPr>
        <p:spPr>
          <a:xfrm>
            <a:off x="3924300" y="765175"/>
            <a:ext cx="4038600" cy="2185988"/>
          </a:xfrm>
          <a:ln/>
        </p:spPr>
        <p:txBody>
          <a:bodyPr/>
          <a:p>
            <a:pPr>
              <a:buClrTx/>
              <a:buSzTx/>
              <a:buFontTx/>
            </a:pPr>
            <a:endParaRPr lang="en-US" altLang="x-none" sz="2400" dirty="0"/>
          </a:p>
        </p:txBody>
      </p:sp>
      <p:sp>
        <p:nvSpPr>
          <p:cNvPr id="6159" name="Oval Callout 6158"/>
          <p:cNvSpPr/>
          <p:nvPr/>
        </p:nvSpPr>
        <p:spPr>
          <a:xfrm>
            <a:off x="3995738" y="1052513"/>
            <a:ext cx="3889375" cy="1728787"/>
          </a:xfrm>
          <a:prstGeom prst="wedgeEllipseCallout">
            <a:avLst>
              <a:gd name="adj1" fmla="val -63958"/>
              <a:gd name="adj2" fmla="val 32000"/>
            </a:avLst>
          </a:prstGeom>
          <a:solidFill>
            <a:srgbClr val="FF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endParaRPr lang="sr-Cyrl-CS" altLang="x-none" sz="2400" dirty="0"/>
          </a:p>
          <a:p>
            <a:pPr algn="ctr"/>
            <a:r>
              <a:rPr lang="sr-Cyrl-CS" altLang="x-none" sz="2400" dirty="0"/>
              <a:t>Аух,што је топло!</a:t>
            </a:r>
            <a:endParaRPr sz="2400" dirty="0"/>
          </a:p>
        </p:txBody>
      </p:sp>
      <p:pic>
        <p:nvPicPr>
          <p:cNvPr id="6161" name="Content Placeholder 6160" descr="ana cvet"/>
          <p:cNvPicPr>
            <a:picLocks noChangeAspect="1"/>
          </p:cNvPicPr>
          <p:nvPr>
            <p:ph sz="quarter" idx="2"/>
          </p:nvPr>
        </p:nvPicPr>
        <p:blipFill>
          <a:blip r:embed="rId1"/>
          <a:stretch>
            <a:fillRect/>
          </a:stretch>
        </p:blipFill>
        <p:spPr>
          <a:xfrm>
            <a:off x="468313" y="1484313"/>
            <a:ext cx="2917825" cy="2185987"/>
          </a:xfrm>
          <a:ln/>
        </p:spPr>
      </p:pic>
      <p:sp>
        <p:nvSpPr>
          <p:cNvPr id="6165" name="Oval Callout 6164"/>
          <p:cNvSpPr/>
          <p:nvPr/>
        </p:nvSpPr>
        <p:spPr>
          <a:xfrm>
            <a:off x="4211638" y="4652963"/>
            <a:ext cx="3816350" cy="1439862"/>
          </a:xfrm>
          <a:prstGeom prst="wedgeEllipseCallout">
            <a:avLst>
              <a:gd name="adj1" fmla="val -47046"/>
              <a:gd name="adj2" fmla="val 64111"/>
            </a:avLst>
          </a:prstGeom>
          <a:solidFill>
            <a:srgbClr val="FF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endParaRPr lang="sr-Cyrl-CS" altLang="x-none" sz="2400" dirty="0"/>
          </a:p>
          <a:p>
            <a:pPr algn="ctr"/>
            <a:r>
              <a:rPr lang="sr-Cyrl-CS" altLang="x-none" sz="2400" dirty="0"/>
              <a:t>Аух, што је топло!</a:t>
            </a:r>
            <a:endParaRPr sz="2400" dirty="0"/>
          </a:p>
        </p:txBody>
      </p:sp>
    </p:spTree>
  </p:cSld>
  <p:clrMapOvr>
    <a:masterClrMapping/>
  </p:clrMapOvr>
  <p:transition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charRg st="2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50">
                                            <p:txEl>
                                              <p:charRg st="2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charRg st="2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charRg st="2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150">
                                            <p:txEl>
                                              <p:charRg st="2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/>
      <p:bldP spid="6150" grpId="0" build="p"/>
      <p:bldP spid="6165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66"/>
            </a:gs>
            <a:gs pos="100000">
              <a:srgbClr val="99FF66">
                <a:gamma/>
                <a:shade val="46275"/>
                <a:invGamma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0244" name="Title 10243"/>
          <p:cNvSpPr>
            <a:spLocks noGrp="1"/>
          </p:cNvSpPr>
          <p:nvPr>
            <p:ph type="title"/>
          </p:nvPr>
        </p:nvSpPr>
        <p:spPr>
          <a:xfrm flipV="1">
            <a:off x="457200" y="188913"/>
            <a:ext cx="8229600" cy="85725"/>
          </a:xfrm>
          <a:ln/>
        </p:spPr>
        <p:txBody>
          <a:bodyPr anchor="ctr"/>
          <a:p>
            <a:endParaRPr lang="en-US" altLang="x-none" sz="4000" dirty="0"/>
          </a:p>
        </p:txBody>
      </p:sp>
      <p:sp>
        <p:nvSpPr>
          <p:cNvPr id="10246" name="Text Placeholder 10245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  <a:ln/>
        </p:spPr>
        <p:txBody>
          <a:bodyPr/>
          <a:p>
            <a:pPr>
              <a:buClrTx/>
              <a:buSzTx/>
              <a:buFontTx/>
              <a:buNone/>
            </a:pPr>
            <a:endParaRPr lang="sr-Cyrl-CS" altLang="x-none" sz="2800" dirty="0"/>
          </a:p>
          <a:p>
            <a:pPr>
              <a:buClrTx/>
              <a:buSzTx/>
              <a:buFontTx/>
              <a:buNone/>
            </a:pPr>
            <a:endParaRPr lang="sr-Cyrl-CS" altLang="x-none" sz="2800" dirty="0"/>
          </a:p>
          <a:p>
            <a:pPr algn="ctr">
              <a:buClrTx/>
              <a:buSzTx/>
              <a:buFontTx/>
              <a:buNone/>
            </a:pPr>
            <a:r>
              <a:rPr lang="sr-Cyrl-CS" altLang="x-none" sz="2800" dirty="0">
                <a:latin typeface="Times New Roman" panose="02020603050405020304" pitchFamily="18" charset="0"/>
              </a:rPr>
              <a:t>_______________: </a:t>
            </a:r>
            <a:r>
              <a:rPr lang="sr-Cyrl-CS" altLang="x-none" sz="2800" dirty="0">
                <a:latin typeface="Times New Roman" panose="02020603050405020304" pitchFamily="18" charset="0"/>
                <a:cs typeface="Arial" panose="020B0604020202020204" pitchFamily="34" charset="0"/>
              </a:rPr>
              <a:t>„                              </a:t>
            </a:r>
            <a:r>
              <a:rPr lang="sr-Cyrl-CS" altLang="x-none" sz="2800" dirty="0">
                <a:latin typeface="Times New Roman" panose="02020603050405020304" pitchFamily="18" charset="0"/>
                <a:cs typeface="Arial" panose="020B0604020202020204" pitchFamily="34" charset="0"/>
              </a:rPr>
              <a:t>	       </a:t>
            </a:r>
            <a:r>
              <a:rPr lang="sr-Cyrl-CS" altLang="x-none" sz="2800" dirty="0">
                <a:latin typeface="Times New Roman" panose="02020603050405020304" pitchFamily="18" charset="0"/>
                <a:cs typeface="Arial" panose="020B0604020202020204" pitchFamily="34" charset="0"/>
              </a:rPr>
              <a:t>”</a:t>
            </a:r>
            <a:endParaRPr lang="sr-Cyrl-CS" altLang="x-none" sz="2800" dirty="0"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10249" name="Oval Callout 10248"/>
          <p:cNvSpPr/>
          <p:nvPr/>
        </p:nvSpPr>
        <p:spPr>
          <a:xfrm>
            <a:off x="5292725" y="981075"/>
            <a:ext cx="3673475" cy="1511300"/>
          </a:xfrm>
          <a:prstGeom prst="wedgeEllipseCallout">
            <a:avLst>
              <a:gd name="adj1" fmla="val -79903"/>
              <a:gd name="adj2" fmla="val 42120"/>
            </a:avLst>
          </a:prstGeom>
          <a:solidFill>
            <a:srgbClr val="FF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endParaRPr lang="sr-Cyrl-CS" altLang="x-none" sz="2400" dirty="0"/>
          </a:p>
          <a:p>
            <a:pPr algn="ctr"/>
            <a:r>
              <a:rPr lang="sr-Cyrl-CS" altLang="x-none" sz="2400" dirty="0"/>
              <a:t>Мени баш прија.</a:t>
            </a:r>
            <a:endParaRPr sz="2400" dirty="0"/>
          </a:p>
        </p:txBody>
      </p:sp>
      <p:sp>
        <p:nvSpPr>
          <p:cNvPr id="10255" name="Oval Callout 10254"/>
          <p:cNvSpPr/>
          <p:nvPr/>
        </p:nvSpPr>
        <p:spPr>
          <a:xfrm>
            <a:off x="4211638" y="4724400"/>
            <a:ext cx="3600450" cy="1008063"/>
          </a:xfrm>
          <a:prstGeom prst="wedgeEllipseCallout">
            <a:avLst>
              <a:gd name="adj1" fmla="val -51588"/>
              <a:gd name="adj2" fmla="val 42440"/>
            </a:avLst>
          </a:prstGeom>
          <a:solidFill>
            <a:srgbClr val="FF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sr-Cyrl-CS" altLang="x-none" sz="2400" dirty="0"/>
              <a:t>Мени баш прија.</a:t>
            </a:r>
            <a:endParaRPr sz="2400" dirty="0"/>
          </a:p>
        </p:txBody>
      </p:sp>
      <p:pic>
        <p:nvPicPr>
          <p:cNvPr id="10259" name="Content Placeholder 10258" descr="pcela r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900113" y="981075"/>
            <a:ext cx="2914650" cy="2185988"/>
          </a:xfrm>
          <a:ln/>
        </p:spPr>
      </p:pic>
      <p:sp>
        <p:nvSpPr>
          <p:cNvPr id="10260" name="Text Box 10259"/>
          <p:cNvSpPr txBox="1"/>
          <p:nvPr/>
        </p:nvSpPr>
        <p:spPr>
          <a:xfrm>
            <a:off x="1116013" y="4941888"/>
            <a:ext cx="24066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/>
            <a:r>
              <a:rPr lang="sr-Cyrl-CS" altLang="x-none" sz="2400" b="1" dirty="0">
                <a:solidFill>
                  <a:srgbClr val="FF0000"/>
                </a:solidFill>
              </a:rPr>
              <a:t>Пчела је рекла</a:t>
            </a:r>
            <a:endParaRPr lang="en-US" altLang="x-none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charRg st="2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charRg st="2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charRg st="2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5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246" grpId="0" rev="1" build="p"/>
      <p:bldP spid="102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66"/>
            </a:gs>
            <a:gs pos="100000">
              <a:srgbClr val="99FF66">
                <a:gamma/>
                <a:shade val="46275"/>
                <a:invGamma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5364" name="Title 15363"/>
          <p:cNvSpPr>
            <a:spLocks noGrp="1"/>
          </p:cNvSpPr>
          <p:nvPr>
            <p:ph type="title"/>
          </p:nvPr>
        </p:nvSpPr>
        <p:spPr>
          <a:xfrm flipV="1">
            <a:off x="457200" y="188913"/>
            <a:ext cx="8229600" cy="85725"/>
          </a:xfrm>
          <a:ln/>
        </p:spPr>
        <p:txBody>
          <a:bodyPr anchor="ctr"/>
          <a:p>
            <a:endParaRPr lang="en-US" altLang="x-none" sz="4000" dirty="0"/>
          </a:p>
        </p:txBody>
      </p:sp>
      <p:sp>
        <p:nvSpPr>
          <p:cNvPr id="15366" name="Text Placeholder 15365"/>
          <p:cNvSpPr>
            <a:spLocks noGrp="1"/>
          </p:cNvSpPr>
          <p:nvPr>
            <p:ph type="body" sz="half" idx="2"/>
          </p:nvPr>
        </p:nvSpPr>
        <p:spPr>
          <a:xfrm>
            <a:off x="323850" y="3500438"/>
            <a:ext cx="8229600" cy="2187575"/>
          </a:xfrm>
          <a:ln/>
        </p:spPr>
        <p:txBody>
          <a:bodyPr/>
          <a:p>
            <a:pPr>
              <a:buClrTx/>
              <a:buSzTx/>
              <a:buFontTx/>
            </a:pPr>
            <a:endParaRPr lang="sr-Cyrl-CS" altLang="x-none" sz="2400" dirty="0"/>
          </a:p>
          <a:p>
            <a:pPr>
              <a:buClrTx/>
              <a:buSzTx/>
              <a:buFontTx/>
            </a:pPr>
            <a:endParaRPr lang="sr-Cyrl-CS" altLang="x-none" sz="2400" dirty="0"/>
          </a:p>
          <a:p>
            <a:pPr>
              <a:buClrTx/>
              <a:buSzTx/>
              <a:buFontTx/>
            </a:pPr>
            <a:endParaRPr lang="sr-Cyrl-CS" altLang="x-none" sz="2400" dirty="0"/>
          </a:p>
          <a:p>
            <a:pPr>
              <a:buClrTx/>
              <a:buSzTx/>
              <a:buFontTx/>
              <a:buNone/>
            </a:pPr>
            <a:r>
              <a:rPr lang="sr-Cyrl-CS" altLang="x-none" sz="2800" dirty="0"/>
              <a:t>Лептир је упитао: </a:t>
            </a:r>
            <a:r>
              <a:rPr lang="sr-Cyrl-CS" altLang="x-none" sz="2800" dirty="0">
                <a:cs typeface="Arial" panose="020B0604020202020204" pitchFamily="34" charset="0"/>
              </a:rPr>
              <a:t>„ _______________________”</a:t>
            </a:r>
            <a:endParaRPr lang="sr-Cyrl-CS" altLang="x-none" sz="2800" dirty="0">
              <a:ea typeface="Arial" panose="020B0604020202020204" pitchFamily="34" charset="0"/>
            </a:endParaRPr>
          </a:p>
        </p:txBody>
      </p:sp>
      <p:sp>
        <p:nvSpPr>
          <p:cNvPr id="15378" name="Oval Callout 15377"/>
          <p:cNvSpPr/>
          <p:nvPr/>
        </p:nvSpPr>
        <p:spPr>
          <a:xfrm>
            <a:off x="3563938" y="549275"/>
            <a:ext cx="5327650" cy="1584325"/>
          </a:xfrm>
          <a:prstGeom prst="wedgeEllipseCallout">
            <a:avLst>
              <a:gd name="adj1" fmla="val -48449"/>
              <a:gd name="adj2" fmla="val 44190"/>
            </a:avLst>
          </a:prstGeom>
          <a:solidFill>
            <a:srgbClr val="FF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endParaRPr lang="sr-Cyrl-CS" altLang="x-none" sz="2400" dirty="0"/>
          </a:p>
          <a:p>
            <a:pPr algn="ctr"/>
            <a:r>
              <a:rPr lang="sr-Cyrl-CS" altLang="x-none" sz="2400" dirty="0"/>
              <a:t>Хоће ли дунути ветрић?</a:t>
            </a:r>
            <a:endParaRPr sz="2400" dirty="0"/>
          </a:p>
        </p:txBody>
      </p:sp>
      <p:pic>
        <p:nvPicPr>
          <p:cNvPr id="15380" name="Content Placeholder 15379" descr="leptir r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611188" y="1484313"/>
            <a:ext cx="2857500" cy="2143125"/>
          </a:xfrm>
          <a:ln/>
        </p:spPr>
      </p:pic>
      <p:sp>
        <p:nvSpPr>
          <p:cNvPr id="15382" name="Text Box 15381"/>
          <p:cNvSpPr txBox="1"/>
          <p:nvPr/>
        </p:nvSpPr>
        <p:spPr>
          <a:xfrm>
            <a:off x="3724275" y="4716463"/>
            <a:ext cx="4184650" cy="9461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>
              <a:spcBef>
                <a:spcPct val="50000"/>
              </a:spcBef>
            </a:pPr>
            <a:r>
              <a:rPr lang="sr-Cyrl-CS" altLang="x-none" sz="2800" dirty="0">
                <a:solidFill>
                  <a:srgbClr val="FF0000"/>
                </a:solidFill>
              </a:rPr>
              <a:t>Хоће ли дунути ветрић?</a:t>
            </a:r>
            <a:endParaRPr lang="sr-Cyrl-CS" altLang="x-none" sz="2800" dirty="0">
              <a:solidFill>
                <a:srgbClr val="FF0000"/>
              </a:solidFill>
            </a:endParaRPr>
          </a:p>
          <a:p>
            <a:endParaRPr lang="en-US" altLang="x-none" sz="28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charRg st="3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366">
                                            <p:txEl>
                                              <p:charRg st="3" end="4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6">
                                            <p:txEl>
                                              <p:charRg st="3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6">
                                            <p:txEl>
                                              <p:charRg st="3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4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6" grpId="0" build="p"/>
      <p:bldP spid="1538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66"/>
            </a:gs>
            <a:gs pos="50000">
              <a:srgbClr val="99FF66">
                <a:gamma/>
                <a:shade val="46275"/>
                <a:invGamma/>
              </a:srgbClr>
            </a:gs>
            <a:gs pos="100000">
              <a:srgbClr val="99FF6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8434" name="Title 18433"/>
          <p:cNvSpPr>
            <a:spLocks noGrp="1"/>
          </p:cNvSpPr>
          <p:nvPr>
            <p:ph type="title"/>
          </p:nvPr>
        </p:nvSpPr>
        <p:spPr>
          <a:xfrm>
            <a:off x="611188" y="765175"/>
            <a:ext cx="8229600" cy="1143000"/>
          </a:xfrm>
          <a:ln/>
        </p:spPr>
        <p:txBody>
          <a:bodyPr anchor="ctr"/>
          <a:p>
            <a:r>
              <a:rPr lang="en-US" altLang="x-none" sz="6600">
                <a:solidFill>
                  <a:srgbClr val="0000FF"/>
                </a:solidFill>
              </a:rPr>
              <a:t>I</a:t>
            </a:r>
            <a:r>
              <a:rPr lang="sr-Cyrl-CS" altLang="x-none" sz="6600" dirty="0">
                <a:solidFill>
                  <a:srgbClr val="0000FF"/>
                </a:solidFill>
              </a:rPr>
              <a:t>  </a:t>
            </a:r>
            <a:r>
              <a:rPr lang="en-US" altLang="x-none" sz="6600">
                <a:solidFill>
                  <a:srgbClr val="0000FF"/>
                </a:solidFill>
              </a:rPr>
              <a:t> </a:t>
            </a:r>
            <a:r>
              <a:rPr lang="sr-Cyrl-CS" altLang="x-none" sz="6600" dirty="0">
                <a:solidFill>
                  <a:srgbClr val="0000FF"/>
                </a:solidFill>
              </a:rPr>
              <a:t>модел</a:t>
            </a:r>
            <a:endParaRPr sz="6600" dirty="0">
              <a:solidFill>
                <a:srgbClr val="0000FF"/>
              </a:solidFill>
            </a:endParaRPr>
          </a:p>
        </p:txBody>
      </p:sp>
      <p:sp>
        <p:nvSpPr>
          <p:cNvPr id="18435" name="Text Placeholder 1843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>
              <a:buNone/>
            </a:pPr>
            <a:r>
              <a:rPr lang="sr-Cyrl-CS" altLang="x-none" dirty="0"/>
              <a:t> </a:t>
            </a:r>
            <a:endParaRPr lang="sr-Cyrl-CS" altLang="x-none" dirty="0"/>
          </a:p>
          <a:p>
            <a:pPr>
              <a:buNone/>
            </a:pPr>
            <a:endParaRPr lang="sr-Cyrl-CS" altLang="x-none" dirty="0"/>
          </a:p>
          <a:p>
            <a:pPr>
              <a:buNone/>
            </a:pPr>
            <a:r>
              <a:rPr lang="sr-Cyrl-CS" altLang="x-none" dirty="0"/>
              <a:t>                            </a:t>
            </a:r>
            <a:r>
              <a:rPr lang="sr-Cyrl-CS" altLang="x-none" b="1" dirty="0">
                <a:solidFill>
                  <a:srgbClr val="FF0000"/>
                </a:solidFill>
              </a:rPr>
              <a:t>:</a:t>
            </a:r>
            <a:r>
              <a:rPr lang="sr-Cyrl-CS" altLang="x-none" dirty="0">
                <a:solidFill>
                  <a:srgbClr val="FF0000"/>
                </a:solidFill>
              </a:rPr>
              <a:t> </a:t>
            </a:r>
            <a:r>
              <a:rPr lang="sr-Cyrl-CS" altLang="x-none" b="1" dirty="0">
                <a:solidFill>
                  <a:srgbClr val="FF0000"/>
                </a:solidFill>
                <a:cs typeface="Arial" panose="020B0604020202020204" pitchFamily="34" charset="0"/>
              </a:rPr>
              <a:t>„</a:t>
            </a:r>
            <a:r>
              <a:rPr lang="sr-Cyrl-CS" altLang="x-none" dirty="0">
                <a:solidFill>
                  <a:srgbClr val="FF0000"/>
                </a:solidFill>
                <a:cs typeface="Arial" panose="020B0604020202020204" pitchFamily="34" charset="0"/>
              </a:rPr>
              <a:t>                                     </a:t>
            </a:r>
            <a:r>
              <a:rPr lang="sr-Cyrl-CS" altLang="x-none" b="1" dirty="0">
                <a:solidFill>
                  <a:srgbClr val="FF0000"/>
                </a:solidFill>
                <a:cs typeface="Arial" panose="020B0604020202020204" pitchFamily="34" charset="0"/>
              </a:rPr>
              <a:t>”</a:t>
            </a:r>
            <a:endParaRPr lang="sr-Cyrl-CS" altLang="x-none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>
              <a:buNone/>
            </a:pPr>
            <a:endParaRPr lang="sr-Cyrl-CS" altLang="x-none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>
              <a:buNone/>
            </a:pPr>
            <a:endParaRPr lang="sr-Cyrl-CS" altLang="x-none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>
              <a:buNone/>
            </a:pPr>
            <a:r>
              <a:rPr lang="sr-Cyrl-CS" altLang="x-none" dirty="0">
                <a:solidFill>
                  <a:srgbClr val="FF0000"/>
                </a:solidFill>
              </a:rPr>
              <a:t>                            </a:t>
            </a:r>
            <a:r>
              <a:rPr lang="sr-Cyrl-CS" altLang="x-none" b="1" dirty="0">
                <a:solidFill>
                  <a:srgbClr val="FF0000"/>
                </a:solidFill>
              </a:rPr>
              <a:t>:</a:t>
            </a:r>
            <a:r>
              <a:rPr lang="sr-Cyrl-CS" altLang="x-none" dirty="0">
                <a:solidFill>
                  <a:srgbClr val="FF0000"/>
                </a:solidFill>
              </a:rPr>
              <a:t> </a:t>
            </a:r>
            <a:r>
              <a:rPr lang="sr-Cyrl-CS" altLang="x-none" b="1" dirty="0">
                <a:solidFill>
                  <a:srgbClr val="FF0000"/>
                </a:solidFill>
                <a:cs typeface="Arial" panose="020B0604020202020204" pitchFamily="34" charset="0"/>
              </a:rPr>
              <a:t>„</a:t>
            </a:r>
            <a:r>
              <a:rPr lang="sr-Cyrl-CS" altLang="x-none" dirty="0">
                <a:solidFill>
                  <a:srgbClr val="FF0000"/>
                </a:solidFill>
                <a:cs typeface="Arial" panose="020B0604020202020204" pitchFamily="34" charset="0"/>
              </a:rPr>
              <a:t>                                     </a:t>
            </a:r>
            <a:r>
              <a:rPr lang="sr-Cyrl-CS" altLang="x-none" b="1" dirty="0">
                <a:solidFill>
                  <a:srgbClr val="FF0000"/>
                </a:solidFill>
                <a:cs typeface="Arial" panose="020B0604020202020204" pitchFamily="34" charset="0"/>
              </a:rPr>
              <a:t>”</a:t>
            </a:r>
            <a:endParaRPr lang="sr-Cyrl-CS" altLang="x-none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>
              <a:buNone/>
            </a:pPr>
            <a:endParaRPr lang="sr-Cyrl-CS" altLang="x-none" b="1" dirty="0">
              <a:cs typeface="Arial" panose="020B0604020202020204" pitchFamily="34" charset="0"/>
            </a:endParaRPr>
          </a:p>
          <a:p>
            <a:pPr>
              <a:buNone/>
            </a:pPr>
            <a:endParaRPr lang="sr-Cyrl-CS" altLang="x-none" dirty="0">
              <a:ea typeface="Arial" panose="020B0604020202020204" pitchFamily="34" charset="0"/>
            </a:endParaRPr>
          </a:p>
        </p:txBody>
      </p:sp>
      <p:sp>
        <p:nvSpPr>
          <p:cNvPr id="18438" name="Pentagon 18437"/>
          <p:cNvSpPr/>
          <p:nvPr/>
        </p:nvSpPr>
        <p:spPr>
          <a:xfrm>
            <a:off x="539750" y="2565400"/>
            <a:ext cx="2951163" cy="936625"/>
          </a:xfrm>
          <a:prstGeom prst="homePlate">
            <a:avLst>
              <a:gd name="adj" fmla="val 78771"/>
            </a:avLst>
          </a:prstGeom>
          <a:solidFill>
            <a:srgbClr val="FF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sr-Cyrl-CS" altLang="x-none" sz="2400" dirty="0"/>
              <a:t>Цвет је рекао</a:t>
            </a:r>
            <a:endParaRPr sz="2400" dirty="0"/>
          </a:p>
        </p:txBody>
      </p:sp>
      <p:sp>
        <p:nvSpPr>
          <p:cNvPr id="18439" name="Pentagon 18438"/>
          <p:cNvSpPr/>
          <p:nvPr/>
        </p:nvSpPr>
        <p:spPr>
          <a:xfrm>
            <a:off x="539750" y="4292600"/>
            <a:ext cx="3024188" cy="936625"/>
          </a:xfrm>
          <a:prstGeom prst="homePlate">
            <a:avLst>
              <a:gd name="adj" fmla="val 80720"/>
            </a:avLst>
          </a:prstGeom>
          <a:solidFill>
            <a:srgbClr val="FF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sr-Cyrl-CS" altLang="x-none" sz="2000" dirty="0"/>
              <a:t>ПИШЧЕВЕ РЕЧИ</a:t>
            </a:r>
            <a:endParaRPr sz="2000" dirty="0"/>
          </a:p>
        </p:txBody>
      </p:sp>
      <p:sp>
        <p:nvSpPr>
          <p:cNvPr id="18440" name="Rectangles 18439"/>
          <p:cNvSpPr/>
          <p:nvPr/>
        </p:nvSpPr>
        <p:spPr>
          <a:xfrm>
            <a:off x="4284663" y="2636838"/>
            <a:ext cx="3887787" cy="936625"/>
          </a:xfrm>
          <a:prstGeom prst="rect">
            <a:avLst/>
          </a:prstGeom>
          <a:solidFill>
            <a:srgbClr val="FF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sr-Cyrl-CS" altLang="x-none" sz="2400" dirty="0"/>
              <a:t>Аух,што је вруће!</a:t>
            </a:r>
            <a:endParaRPr sz="2400" dirty="0"/>
          </a:p>
        </p:txBody>
      </p:sp>
      <p:sp>
        <p:nvSpPr>
          <p:cNvPr id="18441" name="Rectangles 18440"/>
          <p:cNvSpPr/>
          <p:nvPr/>
        </p:nvSpPr>
        <p:spPr>
          <a:xfrm>
            <a:off x="4284663" y="4292600"/>
            <a:ext cx="3959225" cy="865188"/>
          </a:xfrm>
          <a:prstGeom prst="rect">
            <a:avLst/>
          </a:prstGeom>
          <a:solidFill>
            <a:srgbClr val="FF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sr-Cyrl-CS" altLang="x-none" sz="2000" dirty="0"/>
              <a:t>УПРАВНИ ГОВОР</a:t>
            </a:r>
            <a:endParaRPr sz="2000" dirty="0"/>
          </a:p>
        </p:txBody>
      </p:sp>
      <p:sp>
        <p:nvSpPr>
          <p:cNvPr id="18442" name="Text Box 18441"/>
          <p:cNvSpPr txBox="1"/>
          <p:nvPr/>
        </p:nvSpPr>
        <p:spPr>
          <a:xfrm>
            <a:off x="468313" y="5589588"/>
            <a:ext cx="82804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sr-Cyrl-CS" altLang="x-none" sz="2000" dirty="0">
                <a:solidFill>
                  <a:srgbClr val="0000FF"/>
                </a:solidFill>
              </a:rPr>
              <a:t>Означавају </a:t>
            </a:r>
            <a:r>
              <a:rPr lang="sr-Cyrl-CS" altLang="x-none" sz="2000" b="1" dirty="0">
                <a:solidFill>
                  <a:srgbClr val="0000FF"/>
                </a:solidFill>
              </a:rPr>
              <a:t>КО</a:t>
            </a:r>
            <a:r>
              <a:rPr lang="sr-Cyrl-CS" altLang="x-none" sz="2000" dirty="0">
                <a:solidFill>
                  <a:srgbClr val="0000FF"/>
                </a:solidFill>
              </a:rPr>
              <a:t> говори.			Казују </a:t>
            </a:r>
            <a:r>
              <a:rPr lang="sr-Cyrl-CS" altLang="x-none" sz="2000" b="1" dirty="0">
                <a:solidFill>
                  <a:srgbClr val="0000FF"/>
                </a:solidFill>
              </a:rPr>
              <a:t>ШТА</a:t>
            </a:r>
            <a:r>
              <a:rPr lang="sr-Cyrl-CS" altLang="x-none" sz="2000" dirty="0">
                <a:solidFill>
                  <a:srgbClr val="0000FF"/>
                </a:solidFill>
              </a:rPr>
              <a:t> неко каже.</a:t>
            </a:r>
            <a:endParaRPr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435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charRg st="3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435">
                                            <p:txEl>
                                              <p:charRg st="3" end="7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charRg st="75" end="1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435">
                                            <p:txEl>
                                              <p:charRg st="75" end="1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9FF66"/>
            </a:gs>
            <a:gs pos="50000">
              <a:srgbClr val="99FF66">
                <a:gamma/>
                <a:shade val="46275"/>
                <a:invGamma/>
              </a:srgbClr>
            </a:gs>
            <a:gs pos="100000">
              <a:srgbClr val="99FF66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5605" name="Oval Callout 25604"/>
          <p:cNvSpPr/>
          <p:nvPr/>
        </p:nvSpPr>
        <p:spPr>
          <a:xfrm>
            <a:off x="3276600" y="1196975"/>
            <a:ext cx="1800225" cy="1439863"/>
          </a:xfrm>
          <a:prstGeom prst="wedgeEllipseCallout">
            <a:avLst>
              <a:gd name="adj1" fmla="val -70810"/>
              <a:gd name="adj2" fmla="val -27287"/>
            </a:avLst>
          </a:prstGeom>
          <a:solidFill>
            <a:srgbClr val="FF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sr-Cyrl-CS" altLang="x-none" sz="2000" dirty="0"/>
              <a:t>Узећу свој сендвич.</a:t>
            </a:r>
            <a:endParaRPr sz="2000" dirty="0"/>
          </a:p>
        </p:txBody>
      </p:sp>
      <p:sp>
        <p:nvSpPr>
          <p:cNvPr id="25615" name="Title 25614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73025"/>
          </a:xfrm>
          <a:ln/>
        </p:spPr>
        <p:txBody>
          <a:bodyPr anchor="ctr"/>
          <a:p>
            <a:endParaRPr lang="en-US" altLang="x-none" sz="4000" dirty="0"/>
          </a:p>
        </p:txBody>
      </p:sp>
      <p:sp>
        <p:nvSpPr>
          <p:cNvPr id="25608" name="Text Placeholder 25607"/>
          <p:cNvSpPr txBox="1"/>
          <p:nvPr>
            <p:ph type="body" sz="half" idx="1"/>
          </p:nvPr>
        </p:nvSpPr>
        <p:spPr>
          <a:xfrm>
            <a:off x="539750" y="3284538"/>
            <a:ext cx="8424863" cy="2841625"/>
          </a:xfrm>
          <a:ln/>
        </p:spPr>
        <p:txBody>
          <a:bodyPr vert="horz" wrap="square" lIns="91440" tIns="45720" rIns="91440" bIns="45720" anchor="t"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sr-Cyrl-CS" altLang="x-none" sz="2000" dirty="0"/>
              <a:t>2. Стави одговарајуће знаке тако да реченица буде тачно написана:</a:t>
            </a:r>
            <a:endParaRPr lang="en-US" altLang="x-none" sz="2000"/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en-US" altLang="x-none" sz="2000"/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1800"/>
              <a:t>		</a:t>
            </a:r>
            <a:endParaRPr lang="en-US" altLang="x-none" sz="1800"/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sr-Cyrl-CS" altLang="x-none" sz="2400" b="1" dirty="0">
                <a:solidFill>
                  <a:srgbClr val="0000FF"/>
                </a:solidFill>
              </a:rPr>
              <a:t>Мама упита Ану:    Када ти почиње час</a:t>
            </a:r>
            <a:endParaRPr lang="sr-Cyrl-CS" altLang="x-none" sz="2400" b="1" dirty="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sz="2400" b="1" dirty="0">
              <a:solidFill>
                <a:srgbClr val="0000FF"/>
              </a:solidFill>
            </a:endParaRPr>
          </a:p>
        </p:txBody>
      </p:sp>
      <p:pic>
        <p:nvPicPr>
          <p:cNvPr id="25614" name="Content Placeholder 25613" descr="bata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468313" y="549275"/>
            <a:ext cx="2447925" cy="1836738"/>
          </a:xfrm>
          <a:ln/>
        </p:spPr>
      </p:pic>
      <p:sp>
        <p:nvSpPr>
          <p:cNvPr id="25618" name="Text Box 25617"/>
          <p:cNvSpPr txBox="1"/>
          <p:nvPr/>
        </p:nvSpPr>
        <p:spPr>
          <a:xfrm>
            <a:off x="4211638" y="4365625"/>
            <a:ext cx="453707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sr-Cyrl-CS" altLang="x-none" b="1" dirty="0">
                <a:solidFill>
                  <a:srgbClr val="CC0000"/>
                </a:solidFill>
              </a:rPr>
              <a:t>„                      ?”</a:t>
            </a:r>
            <a:endParaRPr lang="en-US" altLang="x-none" b="1">
              <a:solidFill>
                <a:srgbClr val="CC0000"/>
              </a:solidFill>
            </a:endParaRPr>
          </a:p>
        </p:txBody>
      </p:sp>
      <p:sp>
        <p:nvSpPr>
          <p:cNvPr id="25619" name="Text Box 25618"/>
          <p:cNvSpPr txBox="1"/>
          <p:nvPr/>
        </p:nvSpPr>
        <p:spPr>
          <a:xfrm>
            <a:off x="4462463" y="2565400"/>
            <a:ext cx="4681537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sr-Cyrl-CS" altLang="x-none" sz="2000" dirty="0">
                <a:solidFill>
                  <a:srgbClr val="CC0000"/>
                </a:solidFill>
              </a:rPr>
              <a:t>Дечак је рекао : </a:t>
            </a:r>
            <a:r>
              <a:rPr lang="sr-Cyrl-CS" altLang="x-none" sz="2000" dirty="0">
                <a:solidFill>
                  <a:srgbClr val="CC0000"/>
                </a:solidFill>
                <a:cs typeface="Arial" panose="020B0604020202020204" pitchFamily="34" charset="0"/>
              </a:rPr>
              <a:t>„ Узећу свој сендвич.”</a:t>
            </a:r>
            <a:endParaRPr lang="sr-Cyrl-CS" altLang="x-none" sz="2000" dirty="0">
              <a:solidFill>
                <a:srgbClr val="CC0000"/>
              </a:solidFill>
              <a:ea typeface="Arial" panose="020B0604020202020204" pitchFamily="34" charset="0"/>
            </a:endParaRPr>
          </a:p>
        </p:txBody>
      </p:sp>
      <p:sp>
        <p:nvSpPr>
          <p:cNvPr id="25620" name="Text Box 25619"/>
          <p:cNvSpPr txBox="1"/>
          <p:nvPr/>
        </p:nvSpPr>
        <p:spPr>
          <a:xfrm>
            <a:off x="5292725" y="549275"/>
            <a:ext cx="36004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dirty="0"/>
          </a:p>
        </p:txBody>
      </p:sp>
      <p:sp>
        <p:nvSpPr>
          <p:cNvPr id="25621" name="Text Box 25620"/>
          <p:cNvSpPr txBox="1"/>
          <p:nvPr/>
        </p:nvSpPr>
        <p:spPr>
          <a:xfrm>
            <a:off x="5435600" y="549275"/>
            <a:ext cx="338455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sr-Cyrl-CS" altLang="x-none" sz="2000" dirty="0"/>
              <a:t>1. Напиши реченицу користећи 1. модел управног говора на основу дате слике.</a:t>
            </a:r>
            <a:endParaRPr sz="2000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5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charRg st="0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608">
                                            <p:txEl>
                                              <p:charRg st="0" end="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8">
                                            <p:txEl>
                                              <p:charRg st="0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8">
                                            <p:txEl>
                                              <p:charRg st="0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charRg st="67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608">
                                            <p:txEl>
                                              <p:charRg st="67" end="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08">
                                            <p:txEl>
                                              <p:charRg st="67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08">
                                            <p:txEl>
                                              <p:charRg st="67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>
                                            <p:txEl>
                                              <p:charRg st="70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608">
                                            <p:txEl>
                                              <p:charRg st="70" end="1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608">
                                            <p:txEl>
                                              <p:charRg st="70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608">
                                            <p:txEl>
                                              <p:charRg st="70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5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 uiExpand="1" build="p"/>
      <p:bldP spid="25618" grpId="0"/>
      <p:bldP spid="256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rgbClr val="CCFFFF">
                <a:gamma/>
                <a:shade val="46275"/>
                <a:invGamma/>
              </a:srgbClr>
            </a:gs>
            <a:gs pos="100000">
              <a:srgbClr val="CCFF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7657" name="Title 27656"/>
          <p:cNvSpPr>
            <a:spLocks noGrp="1"/>
          </p:cNvSpPr>
          <p:nvPr>
            <p:ph type="title"/>
          </p:nvPr>
        </p:nvSpPr>
        <p:spPr>
          <a:xfrm flipV="1">
            <a:off x="457200" y="188913"/>
            <a:ext cx="8229600" cy="85725"/>
          </a:xfrm>
          <a:ln/>
        </p:spPr>
        <p:txBody>
          <a:bodyPr anchor="ctr"/>
          <a:p>
            <a:endParaRPr lang="en-US" altLang="x-none" sz="4000" dirty="0"/>
          </a:p>
        </p:txBody>
      </p:sp>
      <p:sp>
        <p:nvSpPr>
          <p:cNvPr id="27651" name="Text Placeholder 27650"/>
          <p:cNvSpPr>
            <a:spLocks noGrp="1"/>
          </p:cNvSpPr>
          <p:nvPr>
            <p:ph type="body" sz="half" idx="1"/>
          </p:nvPr>
        </p:nvSpPr>
        <p:spPr>
          <a:xfrm>
            <a:off x="457200" y="3284538"/>
            <a:ext cx="8362950" cy="2841625"/>
          </a:xfrm>
          <a:ln/>
        </p:spPr>
        <p:txBody>
          <a:bodyPr/>
          <a:p>
            <a:pPr>
              <a:buClrTx/>
              <a:buSzTx/>
              <a:buFontTx/>
            </a:pPr>
            <a:endParaRPr lang="sr-Cyrl-CS" altLang="x-none" sz="2800" dirty="0"/>
          </a:p>
          <a:p>
            <a:pPr>
              <a:buClrTx/>
              <a:buSzTx/>
              <a:buFontTx/>
              <a:buNone/>
            </a:pPr>
            <a:r>
              <a:rPr lang="sr-Cyrl-CS" altLang="x-none" sz="2000" b="1" dirty="0">
                <a:cs typeface="Arial" panose="020B0604020202020204" pitchFamily="34" charset="0"/>
              </a:rPr>
              <a:t> </a:t>
            </a:r>
            <a:endParaRPr lang="en-US" altLang="x-none" sz="2000" b="1">
              <a:cs typeface="Arial" panose="020B0604020202020204" pitchFamily="34" charset="0"/>
            </a:endParaRPr>
          </a:p>
          <a:p>
            <a:pPr>
              <a:buClrTx/>
              <a:buSzTx/>
              <a:buFontTx/>
              <a:buNone/>
            </a:pPr>
            <a:endParaRPr lang="en-US" altLang="x-none" sz="2000" b="1">
              <a:cs typeface="Arial" panose="020B0604020202020204" pitchFamily="34" charset="0"/>
            </a:endParaRPr>
          </a:p>
          <a:p>
            <a:pPr>
              <a:buClrTx/>
              <a:buSzTx/>
              <a:buFontTx/>
              <a:buNone/>
            </a:pPr>
            <a:endParaRPr lang="en-US" altLang="x-none" sz="2000" b="1">
              <a:cs typeface="Arial" panose="020B0604020202020204" pitchFamily="34" charset="0"/>
            </a:endParaRPr>
          </a:p>
          <a:p>
            <a:pPr>
              <a:buClrTx/>
              <a:buSzTx/>
              <a:buFontTx/>
              <a:buNone/>
            </a:pPr>
            <a:r>
              <a:rPr lang="sr-Cyrl-CS" altLang="x-none" sz="2000" b="1" dirty="0">
                <a:cs typeface="Arial" panose="020B0604020202020204" pitchFamily="34" charset="0"/>
              </a:rPr>
              <a:t> </a:t>
            </a:r>
            <a:r>
              <a:rPr sz="2400" b="1" dirty="0">
                <a:cs typeface="Arial" panose="020B0604020202020204" pitchFamily="34" charset="0"/>
              </a:rPr>
              <a:t>„</a:t>
            </a:r>
            <a:r>
              <a:rPr lang="sr-Cyrl-CS" altLang="x-none" sz="2400" b="1" dirty="0">
                <a:cs typeface="Arial" panose="020B0604020202020204" pitchFamily="34" charset="0"/>
              </a:rPr>
              <a:t> Морам да побегнем од жабе!</a:t>
            </a:r>
            <a:r>
              <a:rPr sz="2400" b="1" dirty="0">
                <a:cs typeface="Arial" panose="020B0604020202020204" pitchFamily="34" charset="0"/>
              </a:rPr>
              <a:t>”</a:t>
            </a:r>
            <a:r>
              <a:rPr lang="sr-Cyrl-CS" altLang="x-none" sz="2400" b="1" dirty="0">
                <a:cs typeface="Arial" panose="020B0604020202020204" pitchFamily="34" charset="0"/>
              </a:rPr>
              <a:t> рече вилин коњиц.</a:t>
            </a:r>
            <a:endParaRPr sz="2400" b="1" dirty="0">
              <a:ea typeface="Arial" panose="020B0604020202020204" pitchFamily="34" charset="0"/>
            </a:endParaRPr>
          </a:p>
        </p:txBody>
      </p:sp>
      <p:sp>
        <p:nvSpPr>
          <p:cNvPr id="27655" name="Oval Callout 27654"/>
          <p:cNvSpPr/>
          <p:nvPr/>
        </p:nvSpPr>
        <p:spPr>
          <a:xfrm>
            <a:off x="755650" y="476250"/>
            <a:ext cx="3744913" cy="2305050"/>
          </a:xfrm>
          <a:prstGeom prst="wedgeEllipseCallout">
            <a:avLst>
              <a:gd name="adj1" fmla="val 80269"/>
              <a:gd name="adj2" fmla="val 7782"/>
            </a:avLst>
          </a:prstGeom>
          <a:solidFill>
            <a:srgbClr val="FF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endParaRPr lang="sr-Cyrl-CS" altLang="x-none" sz="2000" dirty="0"/>
          </a:p>
          <a:p>
            <a:pPr algn="ctr"/>
            <a:endParaRPr lang="sr-Cyrl-CS" altLang="x-none" sz="2000" dirty="0"/>
          </a:p>
          <a:p>
            <a:pPr algn="ctr"/>
            <a:r>
              <a:rPr lang="sr-Cyrl-CS" altLang="x-none" sz="2000" dirty="0"/>
              <a:t>Морам да побегнем од жабе!</a:t>
            </a:r>
            <a:endParaRPr sz="2000" dirty="0"/>
          </a:p>
        </p:txBody>
      </p:sp>
      <p:pic>
        <p:nvPicPr>
          <p:cNvPr id="27656" name="Content Placeholder 27655" descr="vilin konjic r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5651500" y="476250"/>
            <a:ext cx="2857500" cy="2143125"/>
          </a:xfrm>
          <a:ln/>
        </p:spPr>
      </p:pic>
    </p:spTree>
  </p:cSld>
  <p:clrMapOvr>
    <a:masterClrMapping/>
  </p:clrMapOvr>
  <p:transition spd="slow"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50000">
              <a:srgbClr val="CCFFFF">
                <a:gamma/>
                <a:shade val="46275"/>
                <a:invGamma/>
              </a:srgbClr>
            </a:gs>
            <a:gs pos="100000">
              <a:srgbClr val="CCFFF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31755" name="Title 31754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2374900"/>
          </a:xfrm>
          <a:ln/>
        </p:spPr>
        <p:txBody>
          <a:bodyPr anchor="ctr"/>
          <a:p>
            <a:r>
              <a:rPr lang="sr-Cyrl-CS" altLang="x-none" dirty="0"/>
              <a:t>       </a:t>
            </a:r>
            <a:endParaRPr dirty="0"/>
          </a:p>
        </p:txBody>
      </p:sp>
      <p:sp>
        <p:nvSpPr>
          <p:cNvPr id="31757" name="Oval Callout 31756"/>
          <p:cNvSpPr/>
          <p:nvPr/>
        </p:nvSpPr>
        <p:spPr>
          <a:xfrm>
            <a:off x="971550" y="1196975"/>
            <a:ext cx="4033838" cy="1584325"/>
          </a:xfrm>
          <a:prstGeom prst="wedgeEllipseCallout">
            <a:avLst>
              <a:gd name="adj1" fmla="val 85185"/>
              <a:gd name="adj2" fmla="val -38176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sr-Cyrl-CS" altLang="x-none" sz="2000" dirty="0"/>
              <a:t>Хоће ли се скоро одселити роде?</a:t>
            </a:r>
            <a:endParaRPr sz="2000" dirty="0"/>
          </a:p>
        </p:txBody>
      </p:sp>
      <p:sp>
        <p:nvSpPr>
          <p:cNvPr id="31758" name="Text Box 31757"/>
          <p:cNvSpPr txBox="1"/>
          <p:nvPr/>
        </p:nvSpPr>
        <p:spPr>
          <a:xfrm>
            <a:off x="468313" y="3716338"/>
            <a:ext cx="8208962" cy="1552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sr-Cyrl-CS" altLang="x-none" sz="2400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sr-Cyrl-CS" altLang="x-none" sz="2400" dirty="0"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r>
              <a:rPr sz="2400" dirty="0">
                <a:cs typeface="Arial" panose="020B0604020202020204" pitchFamily="34" charset="0"/>
              </a:rPr>
              <a:t>„</a:t>
            </a:r>
            <a:r>
              <a:rPr lang="sr-Cyrl-CS" altLang="x-none" sz="2400" dirty="0">
                <a:cs typeface="Arial" panose="020B0604020202020204" pitchFamily="34" charset="0"/>
              </a:rPr>
              <a:t> ______________________________ </a:t>
            </a:r>
            <a:r>
              <a:rPr sz="2400" dirty="0">
                <a:cs typeface="Arial" panose="020B0604020202020204" pitchFamily="34" charset="0"/>
              </a:rPr>
              <a:t>”</a:t>
            </a:r>
            <a:r>
              <a:rPr lang="sr-Cyrl-CS" altLang="x-none" sz="2400" dirty="0">
                <a:cs typeface="Arial" panose="020B0604020202020204" pitchFamily="34" charset="0"/>
              </a:rPr>
              <a:t> запита се жаба.</a:t>
            </a:r>
            <a:endParaRPr sz="2400" dirty="0">
              <a:ea typeface="Arial" panose="020B0604020202020204" pitchFamily="34" charset="0"/>
            </a:endParaRPr>
          </a:p>
        </p:txBody>
      </p:sp>
      <p:pic>
        <p:nvPicPr>
          <p:cNvPr id="31760" name="Content Placeholder 31759" descr="zaba r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6443663" y="333375"/>
            <a:ext cx="2303462" cy="1727200"/>
          </a:xfrm>
          <a:ln/>
        </p:spPr>
      </p:pic>
      <p:pic>
        <p:nvPicPr>
          <p:cNvPr id="31762" name="Content Placeholder 31761" descr="lokvanj r 2"/>
          <p:cNvPicPr>
            <a:picLocks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76825" y="2276475"/>
            <a:ext cx="2667000" cy="2000250"/>
          </a:xfrm>
          <a:ln/>
        </p:spPr>
      </p:pic>
      <p:sp>
        <p:nvSpPr>
          <p:cNvPr id="31763" name="Text Box 31762"/>
          <p:cNvSpPr txBox="1"/>
          <p:nvPr/>
        </p:nvSpPr>
        <p:spPr>
          <a:xfrm>
            <a:off x="684213" y="4797425"/>
            <a:ext cx="5545137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sr-Cyrl-CS" altLang="x-none" sz="2400" b="1" dirty="0">
                <a:solidFill>
                  <a:srgbClr val="FF0000"/>
                </a:solidFill>
              </a:rPr>
              <a:t>Хоће ли се скоро одселити роде?</a:t>
            </a:r>
            <a:endParaRPr sz="2400" b="1" dirty="0">
              <a:solidFill>
                <a:srgbClr val="FF0000"/>
              </a:solidFill>
            </a:endParaRPr>
          </a:p>
          <a:p>
            <a:endParaRPr lang="en-US" altLang="x-none" sz="240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 advClick="0" advTm="1000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5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5" grpId="0"/>
      <p:bldP spid="31763" grpId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7B7"/>
      </a:accent6>
      <a:hlink>
        <a:srgbClr val="FF5050"/>
      </a:hlink>
      <a:folHlink>
        <a:srgbClr val="FF99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1743</Words>
  <Application>WPS Presentation</Application>
  <PresentationFormat/>
  <Paragraphs>125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Arial</vt:lpstr>
      <vt:lpstr>SimSun</vt:lpstr>
      <vt:lpstr>Wingdings</vt:lpstr>
      <vt:lpstr>Times New Roman</vt:lpstr>
      <vt:lpstr>Microsoft YaHei</vt:lpstr>
      <vt:lpstr/>
      <vt:lpstr>Arial Unicode MS</vt:lpstr>
      <vt:lpstr>Calibri</vt:lpstr>
      <vt:lpstr>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User</cp:lastModifiedBy>
  <cp:revision>2</cp:revision>
  <dcterms:created xsi:type="dcterms:W3CDTF">2006-01-29T11:09:57Z</dcterms:created>
  <dcterms:modified xsi:type="dcterms:W3CDTF">2020-11-28T21:41:19Z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1033-11.2.0.9747</vt:lpwstr>
  </property>
</Properties>
</file>