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8" r:id="rId11"/>
    <p:sldId id="264" r:id="rId12"/>
    <p:sldId id="265" r:id="rId13"/>
    <p:sldId id="266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FE322-0FC4-47C0-91AF-C129EBAFA264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4ABF7A-C587-43FC-8D7C-8841135C7F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EA9F0-81B8-4D44-9EE9-613D5AEAB52F}" type="datetime1">
              <a:rPr lang="en-US" smtClean="0"/>
              <a:pPr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CS" smtClean="0"/>
              <a:t>Јелена Петровић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53179-5672-404A-937B-ED0BCAC450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4D102-0013-49A2-AF53-7371441F436A}" type="datetime1">
              <a:rPr lang="en-US" smtClean="0"/>
              <a:pPr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CS" smtClean="0"/>
              <a:t>Јелена Петровић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53179-5672-404A-937B-ED0BCAC450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040C2-49B0-479D-968D-8590C1648DE7}" type="datetime1">
              <a:rPr lang="en-US" smtClean="0"/>
              <a:pPr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CS" smtClean="0"/>
              <a:t>Јелена Петровић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53179-5672-404A-937B-ED0BCAC450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E4B4-8121-4F77-8ABC-FF8638A4CB39}" type="datetime1">
              <a:rPr lang="en-US" smtClean="0"/>
              <a:pPr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CS" smtClean="0"/>
              <a:t>Јелена Петровић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53179-5672-404A-937B-ED0BCAC450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29F6F-F07B-459C-A2D6-121A4C7E0EB4}" type="datetime1">
              <a:rPr lang="en-US" smtClean="0"/>
              <a:pPr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CS" smtClean="0"/>
              <a:t>Јелена Петровић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53179-5672-404A-937B-ED0BCAC450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0CF37-0FDC-4476-ABB6-4D9F2BF4D851}" type="datetime1">
              <a:rPr lang="en-US" smtClean="0"/>
              <a:pPr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CS" smtClean="0"/>
              <a:t>Јелена Петровић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53179-5672-404A-937B-ED0BCAC450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BCB1E-7BAB-4F74-9E36-CF5A962BBD04}" type="datetime1">
              <a:rPr lang="en-US" smtClean="0"/>
              <a:pPr/>
              <a:t>1/4/2021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CS" smtClean="0"/>
              <a:t>Јелена Петровић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53179-5672-404A-937B-ED0BCAC450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CD962-9950-474E-8E6E-0EE059AF3EB4}" type="datetime1">
              <a:rPr lang="en-US" smtClean="0"/>
              <a:pPr/>
              <a:t>1/4/2021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CS" smtClean="0"/>
              <a:t>Јелена Петровић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53179-5672-404A-937B-ED0BCAC450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0B16A-131D-47D3-816A-396AFE24FBE5}" type="datetime1">
              <a:rPr lang="en-US" smtClean="0"/>
              <a:pPr/>
              <a:t>1/4/2021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CS" smtClean="0"/>
              <a:t>Јелена Петровић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53179-5672-404A-937B-ED0BCAC450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B47CD-9461-4AC0-BCEC-1D1451F924BB}" type="datetime1">
              <a:rPr lang="en-US" smtClean="0"/>
              <a:pPr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CS" smtClean="0"/>
              <a:t>Јелена Петровић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53179-5672-404A-937B-ED0BCAC450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30078-0EE9-483B-9F3F-4D888A0E74BD}" type="datetime1">
              <a:rPr lang="en-US" smtClean="0"/>
              <a:pPr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CS" smtClean="0"/>
              <a:t>Јелена Петровић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53179-5672-404A-937B-ED0BCAC450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B65F2-685A-42C8-B0FA-4BC652B0E0D4}" type="datetime1">
              <a:rPr lang="en-US" smtClean="0"/>
              <a:pPr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r-Cyrl-CS" smtClean="0"/>
              <a:t>Јелена Петровић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53179-5672-404A-937B-ED0BCAC450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5.jpeg"/><Relationship Id="rId7" Type="http://schemas.openxmlformats.org/officeDocument/2006/relationships/image" Target="../media/image5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7.jpeg"/><Relationship Id="rId10" Type="http://schemas.openxmlformats.org/officeDocument/2006/relationships/image" Target="../media/image9.jpeg"/><Relationship Id="rId4" Type="http://schemas.openxmlformats.org/officeDocument/2006/relationships/image" Target="../media/image8.jpeg"/><Relationship Id="rId9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hyperlink" Target="https://www.youtube.com/watch?v=-P7ajQhTXFY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1000"/>
            <a:lum/>
          </a:blip>
          <a:srcRect/>
          <a:stretch>
            <a:fillRect t="-6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prstTxWarp prst="textPlain">
              <a:avLst/>
            </a:prstTxWarp>
          </a:bodyPr>
          <a:lstStyle/>
          <a:p>
            <a:r>
              <a:rPr lang="sr-Cyrl-RS" b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Бела грива </a:t>
            </a:r>
            <a:endParaRPr lang="en-US" b="1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Cyrl-RS" sz="4800" b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Рене Гијо</a:t>
            </a:r>
            <a:endParaRPr lang="en-US" sz="4800" b="1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CS" smtClean="0"/>
              <a:t>Јелена Петровић</a:t>
            </a:r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4000"/>
            <a:lum/>
          </a:blip>
          <a:srcRect/>
          <a:stretch>
            <a:fillRect t="-4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prstTxWarp prst="textCurveDown">
              <a:avLst/>
            </a:prstTxWarp>
          </a:bodyPr>
          <a:lstStyle/>
          <a:p>
            <a:r>
              <a:rPr lang="sr-Cyrl-RS" smtClean="0"/>
              <a:t>Разговарамо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Cyrl-RS" smtClean="0"/>
              <a:t>Са ким живи дечак Фолко?</a:t>
            </a:r>
          </a:p>
          <a:p>
            <a:r>
              <a:rPr lang="sr-Cyrl-RS" smtClean="0"/>
              <a:t>Шта је после олујне ноћи изненадило и обрадовало дечака?</a:t>
            </a:r>
          </a:p>
          <a:p>
            <a:r>
              <a:rPr lang="sr-Cyrl-RS" smtClean="0"/>
              <a:t>Како се понашају дечак и коњ при сусрету?</a:t>
            </a:r>
          </a:p>
          <a:p>
            <a:r>
              <a:rPr lang="sr-Cyrl-RS" smtClean="0"/>
              <a:t>На који начин Бела Грива исказује своје пријатељство према дечаку?</a:t>
            </a:r>
          </a:p>
          <a:p>
            <a:r>
              <a:rPr lang="sr-Cyrl-RS" smtClean="0"/>
              <a:t>Каква осећања дечак гаји према Белој Гриви?</a:t>
            </a:r>
          </a:p>
          <a:p>
            <a:r>
              <a:rPr lang="sr-Cyrl-RS" smtClean="0"/>
              <a:t>Разуме ли деда осећања својих унука? </a:t>
            </a:r>
          </a:p>
          <a:p>
            <a:r>
              <a:rPr lang="sr-Cyrl-RS" smtClean="0"/>
              <a:t>На који начин то показује?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CS" smtClean="0"/>
              <a:t>Јелена Петровић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prstTxWarp prst="textCurveDown">
              <a:avLst/>
            </a:prstTxWarp>
          </a:bodyPr>
          <a:lstStyle/>
          <a:p>
            <a:r>
              <a:rPr lang="sr-Cyrl-RS" smtClean="0"/>
              <a:t>Анализа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sr-Cyrl-RS" smtClean="0"/>
              <a:t>Књижевни род:епика</a:t>
            </a:r>
          </a:p>
          <a:p>
            <a:pPr>
              <a:buFont typeface="Wingdings" pitchFamily="2" charset="2"/>
              <a:buChar char="Ø"/>
            </a:pPr>
            <a:r>
              <a:rPr lang="sr-Cyrl-RS" smtClean="0"/>
              <a:t>Књижевна врста:роман</a:t>
            </a:r>
          </a:p>
          <a:p>
            <a:pPr>
              <a:buNone/>
            </a:pPr>
            <a:endParaRPr lang="sr-Cyrl-RS" smtClean="0"/>
          </a:p>
          <a:p>
            <a:pPr>
              <a:buFont typeface="Wingdings" pitchFamily="2" charset="2"/>
              <a:buChar char="Ø"/>
            </a:pPr>
            <a:r>
              <a:rPr lang="sr-Cyrl-RS" smtClean="0"/>
              <a:t>Тема:Нераскидиво пријатељство једног дечака и дивљег коња.</a:t>
            </a:r>
          </a:p>
          <a:p>
            <a:pPr>
              <a:buFont typeface="Wingdings" pitchFamily="2" charset="2"/>
              <a:buChar char="Ø"/>
            </a:pPr>
            <a:r>
              <a:rPr lang="sr-Cyrl-RS" smtClean="0"/>
              <a:t>Место радње:мочвара на југу Француске</a:t>
            </a:r>
          </a:p>
          <a:p>
            <a:pPr>
              <a:buFont typeface="Wingdings" pitchFamily="2" charset="2"/>
              <a:buChar char="Ø"/>
            </a:pPr>
            <a:r>
              <a:rPr lang="sr-Cyrl-RS" smtClean="0"/>
              <a:t>Ликови:Фолко,Бела Грива,Еузибио,Антонио,</a:t>
            </a:r>
          </a:p>
          <a:p>
            <a:pPr>
              <a:buNone/>
            </a:pPr>
            <a:r>
              <a:rPr lang="sr-Cyrl-CS"/>
              <a:t>г</a:t>
            </a:r>
            <a:r>
              <a:rPr lang="sr-Cyrl-RS" smtClean="0"/>
              <a:t>ардијани,газда имања,Фолков млађи брат.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000628" y="1357298"/>
            <a:ext cx="41433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smtClean="0">
                <a:solidFill>
                  <a:srgbClr val="0070C0"/>
                </a:solidFill>
              </a:rPr>
              <a:t>Роман за децу је дуже књижевно дело у коме се приказује живот неке личности и догађаји из њеног живота.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CS" smtClean="0"/>
              <a:t>Јелена Петровић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4000"/>
            <a:lum/>
          </a:blip>
          <a:srcRect/>
          <a:stretch>
            <a:fillRect l="-32000" r="-3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prstTxWarp prst="textChevronInverted">
              <a:avLst/>
            </a:prstTxWarp>
          </a:bodyPr>
          <a:lstStyle/>
          <a:p>
            <a:r>
              <a:rPr lang="sr-Cyrl-RS" smtClean="0"/>
              <a:t>Особине ликова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Cyrl-RS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Фолко</a:t>
            </a:r>
            <a:r>
              <a:rPr lang="sr-Cyrl-RS" smtClean="0"/>
              <a:t>-знатижељан,пожртвован,следи своје снове</a:t>
            </a:r>
          </a:p>
          <a:p>
            <a:r>
              <a:rPr lang="sr-Cyrl-RS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Бела Грива</a:t>
            </a:r>
            <a:r>
              <a:rPr lang="sr-Cyrl-RS" smtClean="0"/>
              <a:t>-неповерљив, усамљен, дивљи, срчан,храбар</a:t>
            </a:r>
          </a:p>
          <a:p>
            <a:r>
              <a:rPr lang="sr-Cyrl-RS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Антонио</a:t>
            </a:r>
            <a:r>
              <a:rPr lang="sr-Cyrl-RS" smtClean="0"/>
              <a:t>-пун разумевања за дечака, љубитељ коња, занесењак</a:t>
            </a:r>
          </a:p>
          <a:p>
            <a:r>
              <a:rPr lang="sr-Cyrl-RS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Еузибио</a:t>
            </a:r>
            <a:r>
              <a:rPr lang="sr-Cyrl-RS" smtClean="0"/>
              <a:t>-трезвен,скроман, слаб на унукове жеље</a:t>
            </a:r>
          </a:p>
          <a:p>
            <a:r>
              <a:rPr lang="sr-Cyrl-RS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Газда</a:t>
            </a:r>
            <a:r>
              <a:rPr lang="sr-Cyrl-RS" smtClean="0"/>
              <a:t>-похлепан,безобразан, себичан, дволичан, не држи дату реч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CS" smtClean="0"/>
              <a:t>Јелена Петровић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7000"/>
            <a:lum/>
          </a:blip>
          <a:srcRect/>
          <a:stretch>
            <a:fillRect l="-5000" t="-4000" r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prstTxWarp prst="textCurveDown">
              <a:avLst/>
            </a:prstTxWarp>
            <a:normAutofit/>
          </a:bodyPr>
          <a:lstStyle/>
          <a:p>
            <a:r>
              <a:rPr lang="sr-Cyrl-RS" smtClean="0"/>
              <a:t>Учимо о пријатељству...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Cyrl-RS" smtClean="0"/>
              <a:t>Пријатељство између човека и животиње може да буде квалитетно и право.</a:t>
            </a:r>
          </a:p>
          <a:p>
            <a:r>
              <a:rPr lang="sr-Cyrl-RS" smtClean="0"/>
              <a:t>У роману животиња и дечак су једнаки. Фолко не покушава да влада коњем већ у њему види пријатеља и тако се и понаша према њему.Због тога му коњ дозвољава да му се приближи,да га мази,јаше и </a:t>
            </a:r>
            <a:r>
              <a:rPr lang="sr-Cyrl-RS" smtClean="0"/>
              <a:t> </a:t>
            </a:r>
            <a:r>
              <a:rPr lang="sr-Cyrl-RS" smtClean="0"/>
              <a:t>њему долази кад му је потребна помоћ.</a:t>
            </a:r>
          </a:p>
          <a:p>
            <a:r>
              <a:rPr lang="sr-Cyrl-RS" smtClean="0"/>
              <a:t>Писац нас учи да треба да поштујемо животиње и законе по којима оне живе.</a:t>
            </a:r>
          </a:p>
          <a:p>
            <a:r>
              <a:rPr lang="sr-Cyrl-RS" smtClean="0"/>
              <a:t>Човек и животиња могу да живе у миру само ако човек поштује животињу,њене нагоне и слободу.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CS" smtClean="0"/>
              <a:t>Јелена Петровић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prstTxWarp prst="textCurveDown">
              <a:avLst/>
            </a:prstTxWarp>
          </a:bodyPr>
          <a:lstStyle/>
          <a:p>
            <a:r>
              <a:rPr lang="sr-Cyrl-RS" smtClean="0"/>
              <a:t>Домаћи задатак</a:t>
            </a:r>
            <a:endParaRPr lang="en-US"/>
          </a:p>
        </p:txBody>
      </p:sp>
      <p:pic>
        <p:nvPicPr>
          <p:cNvPr id="4" name="Picture 3" descr="bela griva 1.jf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1428736"/>
            <a:ext cx="2486025" cy="1838325"/>
          </a:xfrm>
          <a:prstGeom prst="rect">
            <a:avLst/>
          </a:prstGeom>
        </p:spPr>
      </p:pic>
      <p:pic>
        <p:nvPicPr>
          <p:cNvPr id="5" name="Picture 4" descr="bela-griva-rene-gijo-lektira-za-iv-razred-4-1024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9322" y="1357298"/>
            <a:ext cx="2214578" cy="2867461"/>
          </a:xfrm>
          <a:prstGeom prst="rect">
            <a:avLst/>
          </a:prstGeom>
        </p:spPr>
      </p:pic>
      <p:pic>
        <p:nvPicPr>
          <p:cNvPr id="6" name="Picture 5" descr="bela-griva-rene-gijo-lektira-za-iv-razred-8-102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695825"/>
            <a:ext cx="3619500" cy="2162175"/>
          </a:xfrm>
          <a:prstGeom prst="rect">
            <a:avLst/>
          </a:prstGeom>
        </p:spPr>
      </p:pic>
      <p:pic>
        <p:nvPicPr>
          <p:cNvPr id="9" name="Picture 8" descr="images (2).jf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57950" y="5019675"/>
            <a:ext cx="2486025" cy="1838325"/>
          </a:xfrm>
          <a:prstGeom prst="rect">
            <a:avLst/>
          </a:prstGeom>
        </p:spPr>
      </p:pic>
      <p:pic>
        <p:nvPicPr>
          <p:cNvPr id="10" name="Picture 9" descr="images (3).jf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05600" y="2928934"/>
            <a:ext cx="2438400" cy="1876425"/>
          </a:xfrm>
          <a:prstGeom prst="rect">
            <a:avLst/>
          </a:prstGeom>
        </p:spPr>
      </p:pic>
      <p:pic>
        <p:nvPicPr>
          <p:cNvPr id="11" name="Picture 10" descr="images (5).jf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28926" y="1428736"/>
            <a:ext cx="2857500" cy="1600200"/>
          </a:xfrm>
          <a:prstGeom prst="rect">
            <a:avLst/>
          </a:prstGeom>
        </p:spPr>
      </p:pic>
      <p:pic>
        <p:nvPicPr>
          <p:cNvPr id="12" name="Picture 11" descr="преузимање (2).jfif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2910" y="3071810"/>
            <a:ext cx="2466975" cy="1847850"/>
          </a:xfrm>
          <a:prstGeom prst="rect">
            <a:avLst/>
          </a:prstGeom>
        </p:spPr>
      </p:pic>
      <p:pic>
        <p:nvPicPr>
          <p:cNvPr id="13" name="Picture 12" descr="преузимање.jfif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143240" y="3214686"/>
            <a:ext cx="2619375" cy="1743075"/>
          </a:xfrm>
          <a:prstGeom prst="rect">
            <a:avLst/>
          </a:prstGeom>
        </p:spPr>
      </p:pic>
      <p:pic>
        <p:nvPicPr>
          <p:cNvPr id="15" name="Picture 14" descr="images (7).jfif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214810" y="4486275"/>
            <a:ext cx="1924050" cy="237172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3071810"/>
            <a:ext cx="8229600" cy="1143008"/>
          </a:xfrm>
        </p:spPr>
        <p:txBody>
          <a:bodyPr>
            <a:prstTxWarp prst="textWave2">
              <a:avLst/>
            </a:prstTxWarp>
            <a:normAutofit/>
          </a:bodyPr>
          <a:lstStyle/>
          <a:p>
            <a:pPr algn="ctr"/>
            <a:r>
              <a:rPr lang="sr-Cyrl-RS" sz="44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Радна свеска страна 22.</a:t>
            </a:r>
            <a:endParaRPr lang="en-US" sz="44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CS" smtClean="0"/>
              <a:t>Јелена Петровић</a:t>
            </a:r>
            <a:endParaRPr lang="en-US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1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357166"/>
            <a:ext cx="7686700" cy="868346"/>
          </a:xfrm>
        </p:spPr>
        <p:txBody>
          <a:bodyPr/>
          <a:lstStyle/>
          <a:p>
            <a:r>
              <a:rPr lang="sr-Cyrl-RS" smtClean="0"/>
              <a:t>Рене Гијо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214422"/>
            <a:ext cx="7258072" cy="3543312"/>
          </a:xfrm>
        </p:spPr>
        <p:txBody>
          <a:bodyPr>
            <a:normAutofit fontScale="77500" lnSpcReduction="20000"/>
          </a:bodyPr>
          <a:lstStyle/>
          <a:p>
            <a:r>
              <a:rPr lang="sr-Cyrl-CS" smtClean="0"/>
              <a:t>Рене Гијо, француски писац, рођен је1.01. 1900. године на афричком континенту, у Дакару.</a:t>
            </a:r>
          </a:p>
          <a:p>
            <a:r>
              <a:rPr lang="sr-Cyrl-CS" smtClean="0"/>
              <a:t> По занимању је био професор математике, али се бавио и књижевним радом. </a:t>
            </a:r>
          </a:p>
          <a:p>
            <a:r>
              <a:rPr lang="sr-Cyrl-CS" smtClean="0"/>
              <a:t>Написао је више занимљивих  дела за децу, а међу најпознатијим је  ,,Краљ мачака”, ,,Бела Грива”... Према његовим књигама снимљено је неколико филмова.</a:t>
            </a:r>
          </a:p>
          <a:p>
            <a:r>
              <a:rPr lang="sr-Cyrl-CS" smtClean="0"/>
              <a:t>Умро је у Паризу 1969.године.</a:t>
            </a:r>
            <a:endParaRPr lang="en-US"/>
          </a:p>
        </p:txBody>
      </p:sp>
      <p:pic>
        <p:nvPicPr>
          <p:cNvPr id="4" name="Picture 3" descr="images (4).jf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8934" y="3815592"/>
            <a:ext cx="2405066" cy="3042408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CS" smtClean="0"/>
              <a:t>Јелена Петровић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143932" cy="2214578"/>
          </a:xfrm>
        </p:spPr>
        <p:txBody>
          <a:bodyPr>
            <a:normAutofit fontScale="90000"/>
          </a:bodyPr>
          <a:lstStyle/>
          <a:p>
            <a:pPr algn="l"/>
            <a:r>
              <a:rPr lang="sr-Cyrl-RS" sz="2700" smtClean="0"/>
              <a:t/>
            </a:r>
            <a:br>
              <a:rPr lang="sr-Cyrl-RS" sz="2700" smtClean="0"/>
            </a:br>
            <a:r>
              <a:rPr lang="sr-Cyrl-RS" sz="2700" smtClean="0"/>
              <a:t/>
            </a:r>
            <a:br>
              <a:rPr lang="sr-Cyrl-RS" sz="2700" smtClean="0"/>
            </a:br>
            <a:r>
              <a:rPr lang="sr-Cyrl-RS" sz="3100" smtClean="0"/>
              <a:t>Роман ,,Бела Грива” је прича о чудесном пријатељству храброг дечака и дивљег коња. Догађа у пределима непрегледних мочвара на југу</a:t>
            </a:r>
            <a:r>
              <a:rPr lang="sr-Cyrl-RS" sz="3600" smtClean="0"/>
              <a:t> </a:t>
            </a:r>
            <a:r>
              <a:rPr lang="sr-Cyrl-RS" sz="3100" smtClean="0"/>
              <a:t>Француске,у области Камарга,на ушћу реке Роне у Средоземно море.</a:t>
            </a:r>
            <a:r>
              <a:rPr lang="en-US" smtClean="0"/>
              <a:t/>
            </a:r>
            <a:br>
              <a:rPr lang="en-US" smtClean="0"/>
            </a:br>
            <a:endParaRPr lang="en-US"/>
          </a:p>
        </p:txBody>
      </p:sp>
      <p:pic>
        <p:nvPicPr>
          <p:cNvPr id="4" name="Content Placeholder 3" descr="bela-griva-rene-gijo-lektira-za-iv-razred-3-102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5852" y="2571720"/>
            <a:ext cx="6357982" cy="4286280"/>
          </a:xfr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CS" smtClean="0"/>
              <a:t>Јелена Петровић</a:t>
            </a:r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5000"/>
            <a:lum/>
          </a:blip>
          <a:srcRect/>
          <a:stretch>
            <a:fillRect t="-2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500726"/>
          </a:xfrm>
        </p:spPr>
        <p:txBody>
          <a:bodyPr>
            <a:normAutofit/>
          </a:bodyPr>
          <a:lstStyle/>
          <a:p>
            <a:r>
              <a:rPr lang="sr-Cyrl-RS" smtClean="0"/>
              <a:t>Дечак Фолко има 12 година,живи са дедом Еузибијем и млађим братом у сиромашној колиби на крају мочваре и сања да постане гардијан.</a:t>
            </a:r>
          </a:p>
          <a:p>
            <a:r>
              <a:rPr lang="sr-Cyrl-RS" smtClean="0"/>
              <a:t>Једног дана се возио малим чамцем кад је угледао кобилу и мало,бело ждребе које је назвао Бела Грива.</a:t>
            </a:r>
          </a:p>
          <a:p>
            <a:r>
              <a:rPr lang="sr-Cyrl-RS" smtClean="0"/>
              <a:t>Два чергара су ухватила кобилу,а ждребе је побегло.</a:t>
            </a:r>
          </a:p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CS" smtClean="0"/>
              <a:t>Јелена Петровић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4000"/>
            <a:lum/>
          </a:blip>
          <a:srcRect/>
          <a:stretch>
            <a:fillRect l="-3000" t="-2000" r="-8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642918"/>
            <a:ext cx="8229600" cy="4525963"/>
          </a:xfrm>
        </p:spPr>
        <p:txBody>
          <a:bodyPr/>
          <a:lstStyle/>
          <a:p>
            <a:r>
              <a:rPr lang="sr-Cyrl-RS" smtClean="0"/>
              <a:t>Фолков деда Еузибије је имао пријатеља Антонија који је био гардијан и радио је за газду Манаде- ловио је дивље коње.</a:t>
            </a:r>
          </a:p>
          <a:p>
            <a:r>
              <a:rPr lang="sr-Cyrl-RS" smtClean="0"/>
              <a:t>Фолко је Антонију причао о Белој Гриви јер је знао да и он воли коње.</a:t>
            </a:r>
          </a:p>
          <a:p>
            <a:r>
              <a:rPr lang="sr-Cyrl-RS" smtClean="0"/>
              <a:t>Антонио је покушао да ухвати Белу Гриву,али он није трпео заробљеништво и побегао је у дивљину.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CS" smtClean="0"/>
              <a:t>Јелена Петровић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4000"/>
            <a:lum/>
          </a:blip>
          <a:srcRect/>
          <a:stretch>
            <a:fillRect l="-5000" t="-4000" r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857232"/>
            <a:ext cx="7429552" cy="5143536"/>
          </a:xfrm>
        </p:spPr>
        <p:txBody>
          <a:bodyPr>
            <a:normAutofit fontScale="92500" lnSpcReduction="20000"/>
          </a:bodyPr>
          <a:lstStyle/>
          <a:p>
            <a:r>
              <a:rPr lang="sr-Cyrl-RS" smtClean="0"/>
              <a:t>Следећег јутра Фолко је кренуо да тражи Белу Гриву.Док се возио чамцем угледао је познату белу прилику.</a:t>
            </a:r>
          </a:p>
          <a:p>
            <a:r>
              <a:rPr lang="sr-Cyrl-RS" smtClean="0"/>
              <a:t>Коњ је био је уморан од бежања,али није ни покушао да побегне од Фолка.</a:t>
            </a:r>
          </a:p>
          <a:p>
            <a:r>
              <a:rPr lang="sr-Cyrl-RS" smtClean="0"/>
              <a:t>Убрзо је стигао и газда Манаде и пошто је коњ рзао и јурио на њега разбеснео се и рекао Фолку да му такав коњ не треба и да може да га задржи.</a:t>
            </a:r>
          </a:p>
          <a:p>
            <a:r>
              <a:rPr lang="sr-Cyrl-RS" smtClean="0"/>
              <a:t>Фолко се бринуо о Белој Гриви са пуно љубави,али како је коњ био дивљи чим је осетио зов чопора побегао је.</a:t>
            </a:r>
            <a:endParaRPr lang="en-US" smtClean="0"/>
          </a:p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CS" smtClean="0"/>
              <a:t>Јелена Петровић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9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500042"/>
            <a:ext cx="8229600" cy="4525963"/>
          </a:xfrm>
        </p:spPr>
        <p:txBody>
          <a:bodyPr/>
          <a:lstStyle/>
          <a:p>
            <a:r>
              <a:rPr lang="sr-Cyrl-RS" smtClean="0"/>
              <a:t>Када је газду Манаде прошао бес, предомислио се,прекршио обећање дато Фолку и решио да ухвати Белу Гриву и прода га циркусу.</a:t>
            </a:r>
          </a:p>
          <a:p>
            <a:r>
              <a:rPr lang="sr-Cyrl-RS" smtClean="0"/>
              <a:t>Фолко је кренуо у мочвару да помогне свом пријатељу и избави га из невоље.</a:t>
            </a:r>
            <a:endParaRPr lang="en-US"/>
          </a:p>
        </p:txBody>
      </p:sp>
      <p:pic>
        <p:nvPicPr>
          <p:cNvPr id="4" name="Picture 3" descr="bela-griva-rene-gijo-lektira-za-iv-razred-8-102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999" y="3857628"/>
            <a:ext cx="4217439" cy="2519365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CS" smtClean="0"/>
              <a:t>Јелена Петровић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8000"/>
            <a:lum/>
          </a:blip>
          <a:srcRect/>
          <a:stretch>
            <a:fillRect t="-2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357167"/>
            <a:ext cx="8001056" cy="3714776"/>
          </a:xfrm>
        </p:spPr>
        <p:txBody>
          <a:bodyPr>
            <a:normAutofit/>
          </a:bodyPr>
          <a:lstStyle/>
          <a:p>
            <a:r>
              <a:rPr lang="ru-RU"/>
              <a:t>Пошто су били </a:t>
            </a:r>
            <a:r>
              <a:rPr lang="ru-RU" smtClean="0"/>
              <a:t>окружени са </a:t>
            </a:r>
            <a:r>
              <a:rPr lang="ru-RU"/>
              <a:t>свих страна и излаза није било, Фолко је зајахао Белу Гриву</a:t>
            </a:r>
            <a:r>
              <a:rPr lang="ru-RU" smtClean="0"/>
              <a:t>.</a:t>
            </a:r>
          </a:p>
          <a:p>
            <a:r>
              <a:rPr lang="ru-RU" smtClean="0"/>
              <a:t>Како би побегли од злих људи изабрали су смрт.</a:t>
            </a:r>
          </a:p>
          <a:p>
            <a:r>
              <a:rPr lang="ru-RU" smtClean="0"/>
              <a:t>Река их је заједно повукла на дно.</a:t>
            </a:r>
            <a:endParaRPr lang="en-US"/>
          </a:p>
        </p:txBody>
      </p:sp>
      <p:pic>
        <p:nvPicPr>
          <p:cNvPr id="4" name="Picture 3" descr="images (3).jf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4071942"/>
            <a:ext cx="2438400" cy="1876425"/>
          </a:xfrm>
          <a:prstGeom prst="rect">
            <a:avLst/>
          </a:prstGeom>
        </p:spPr>
      </p:pic>
      <p:pic>
        <p:nvPicPr>
          <p:cNvPr id="5" name="Picture 4" descr="преузимање.jf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7554" y="4786322"/>
            <a:ext cx="2619375" cy="1743075"/>
          </a:xfrm>
          <a:prstGeom prst="rect">
            <a:avLst/>
          </a:prstGeom>
        </p:spPr>
      </p:pic>
      <p:pic>
        <p:nvPicPr>
          <p:cNvPr id="6" name="Picture 5" descr="images (6).jf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86500" y="4000504"/>
            <a:ext cx="2857500" cy="1600200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CS" smtClean="0"/>
              <a:t>Јелена Петровић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alpha val="52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3600" smtClean="0"/>
              <a:t/>
            </a:r>
            <a:br>
              <a:rPr lang="sr-Cyrl-RS" sz="3600" smtClean="0"/>
            </a:br>
            <a:r>
              <a:rPr lang="sr-Cyrl-RS" sz="3600" smtClean="0"/>
              <a:t>Хајде да чујемо одломак из романа који се налази у вашим читанкама на страни 32.</a:t>
            </a:r>
            <a:r>
              <a:rPr lang="en-US" smtClean="0"/>
              <a:t/>
            </a:r>
            <a:br>
              <a:rPr lang="en-US" smtClean="0"/>
            </a:b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Cyrl-RS" smtClean="0"/>
          </a:p>
          <a:p>
            <a:endParaRPr lang="sr-Cyrl-RS"/>
          </a:p>
          <a:p>
            <a:endParaRPr lang="en-US"/>
          </a:p>
        </p:txBody>
      </p:sp>
      <p:pic>
        <p:nvPicPr>
          <p:cNvPr id="1026" name="Picture 2" descr="C:\Program Files (x86)\Microsoft Office\MEDIA\OFFICE12\Bullets\BD14565_.gif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2357430"/>
            <a:ext cx="1500198" cy="1500198"/>
          </a:xfrm>
          <a:prstGeom prst="rect">
            <a:avLst/>
          </a:prstGeom>
          <a:noFill/>
        </p:spPr>
      </p:pic>
      <p:pic>
        <p:nvPicPr>
          <p:cNvPr id="9" name="Picture 8" descr="преузимање (3).jf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4480" y="1571612"/>
            <a:ext cx="3186128" cy="4484180"/>
          </a:xfrm>
          <a:prstGeom prst="rect">
            <a:avLst/>
          </a:prstGeom>
        </p:spPr>
      </p:pic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CS" smtClean="0"/>
              <a:t>Јелена Петровић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613</Words>
  <Application>Microsoft Office PowerPoint</Application>
  <PresentationFormat>On-screen Show (4:3)</PresentationFormat>
  <Paragraphs>69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Бела грива </vt:lpstr>
      <vt:lpstr>Рене Гијо</vt:lpstr>
      <vt:lpstr>  Роман ,,Бела Грива” је прича о чудесном пријатељству храброг дечака и дивљег коња. Догађа у пределима непрегледних мочвара на југу Француске,у области Камарга,на ушћу реке Роне у Средоземно море. </vt:lpstr>
      <vt:lpstr>Slide 4</vt:lpstr>
      <vt:lpstr>Slide 5</vt:lpstr>
      <vt:lpstr>Slide 6</vt:lpstr>
      <vt:lpstr>Slide 7</vt:lpstr>
      <vt:lpstr>Slide 8</vt:lpstr>
      <vt:lpstr> Хајде да чујемо одломак из романа који се налази у вашим читанкама на страни 32. </vt:lpstr>
      <vt:lpstr>Разговарамо</vt:lpstr>
      <vt:lpstr>Анализа</vt:lpstr>
      <vt:lpstr>Особине ликова</vt:lpstr>
      <vt:lpstr>Учимо о пријатељству...</vt:lpstr>
      <vt:lpstr>Домаћи задатак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Бела грива</dc:title>
  <dc:creator>Jelena Petrović</dc:creator>
  <cp:lastModifiedBy>Jelena Petrović</cp:lastModifiedBy>
  <cp:revision>19</cp:revision>
  <dcterms:created xsi:type="dcterms:W3CDTF">2021-01-02T10:44:11Z</dcterms:created>
  <dcterms:modified xsi:type="dcterms:W3CDTF">2021-01-04T10:04:26Z</dcterms:modified>
</cp:coreProperties>
</file>