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260" r:id="rId4"/>
    <p:sldId id="261" r:id="rId5"/>
    <p:sldId id="256" r:id="rId6"/>
    <p:sldId id="264" r:id="rId7"/>
    <p:sldId id="262" r:id="rId8"/>
    <p:sldId id="263" r:id="rId9"/>
    <p:sldId id="265" r:id="rId10"/>
    <p:sldId id="266" r:id="rId11"/>
    <p:sldId id="267" r:id="rId12"/>
    <p:sldId id="268" r:id="rId13"/>
    <p:sldId id="269" r:id="rId14"/>
    <p:sldId id="270" r:id="rId15"/>
    <p:sldId id="271" r:id="rId1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Čuvar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E2576-5C93-4670-B153-5226D1AF6629}" type="datetimeFigureOut">
              <a:rPr lang="sr-Latn-RS" smtClean="0"/>
              <a:t>21.2.2021.</a:t>
            </a:fld>
            <a:endParaRPr lang="sr-Latn-RS"/>
          </a:p>
        </p:txBody>
      </p:sp>
      <p:sp>
        <p:nvSpPr>
          <p:cNvPr id="4" name="Čuvar mesta za sliku na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Čuvar mesta za napomen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6" name="Čuvar mesta za podnožj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Čuvar mesta za broj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635E9-17D4-4BA9-B053-34E14AD8BC78}" type="slidenum">
              <a:rPr lang="sr-Latn-RS" smtClean="0"/>
              <a:t>‹#›</a:t>
            </a:fld>
            <a:endParaRPr lang="sr-Latn-RS"/>
          </a:p>
        </p:txBody>
      </p:sp>
    </p:spTree>
    <p:extLst>
      <p:ext uri="{BB962C8B-B14F-4D97-AF65-F5344CB8AC3E}">
        <p14:creationId xmlns:p14="http://schemas.microsoft.com/office/powerpoint/2010/main" val="72475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 slajd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FD6482-65D7-4B8F-9E40-E2DCCD414A55}"/>
              </a:ext>
            </a:extLst>
          </p:cNvPr>
          <p:cNvSpPr>
            <a:spLocks noGrp="1"/>
          </p:cNvSpPr>
          <p:nvPr>
            <p:ph type="ctrTitle"/>
          </p:nvPr>
        </p:nvSpPr>
        <p:spPr>
          <a:xfrm>
            <a:off x="1524000" y="1122363"/>
            <a:ext cx="9144000" cy="2387600"/>
          </a:xfrm>
        </p:spPr>
        <p:txBody>
          <a:bodyPr anchor="b"/>
          <a:lstStyle>
            <a:lvl1pPr algn="ctr">
              <a:defRPr sz="6000"/>
            </a:lvl1pPr>
          </a:lstStyle>
          <a:p>
            <a:r>
              <a:rPr lang="sr-Latn-RS"/>
              <a:t>Kliknite i uredite naslov mastera</a:t>
            </a:r>
          </a:p>
        </p:txBody>
      </p:sp>
      <p:sp>
        <p:nvSpPr>
          <p:cNvPr id="3" name="Podnaslov 2">
            <a:extLst>
              <a:ext uri="{FF2B5EF4-FFF2-40B4-BE49-F238E27FC236}">
                <a16:creationId xmlns:a16="http://schemas.microsoft.com/office/drawing/2014/main" id="{7F78EDA4-DEA5-4479-8296-498B6684D3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Latn-RS"/>
              <a:t>Kliknite da biste uredili stil podnaslova mastera</a:t>
            </a:r>
          </a:p>
        </p:txBody>
      </p:sp>
      <p:sp>
        <p:nvSpPr>
          <p:cNvPr id="4" name="Čuvar mesta za datum 3">
            <a:extLst>
              <a:ext uri="{FF2B5EF4-FFF2-40B4-BE49-F238E27FC236}">
                <a16:creationId xmlns:a16="http://schemas.microsoft.com/office/drawing/2014/main" id="{69A892B0-D9CC-4DD0-8E13-1AE545ED5C94}"/>
              </a:ext>
            </a:extLst>
          </p:cNvPr>
          <p:cNvSpPr>
            <a:spLocks noGrp="1"/>
          </p:cNvSpPr>
          <p:nvPr>
            <p:ph type="dt" sz="half" idx="10"/>
          </p:nvPr>
        </p:nvSpPr>
        <p:spPr/>
        <p:txBody>
          <a:bodyPr/>
          <a:lstStyle/>
          <a:p>
            <a:fld id="{B47D747C-9594-496A-94C1-E0778DF1F3AE}" type="datetime1">
              <a:rPr lang="fr-FR" smtClean="0"/>
              <a:t>21/02/2021</a:t>
            </a:fld>
            <a:endParaRPr lang="sr-Latn-RS"/>
          </a:p>
        </p:txBody>
      </p:sp>
      <p:sp>
        <p:nvSpPr>
          <p:cNvPr id="5" name="Čuvar mesta za podnožje 4">
            <a:extLst>
              <a:ext uri="{FF2B5EF4-FFF2-40B4-BE49-F238E27FC236}">
                <a16:creationId xmlns:a16="http://schemas.microsoft.com/office/drawing/2014/main" id="{4766E416-6700-4272-A210-44DC18F0D94A}"/>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Čuvar mesta za broj slajda 5">
            <a:extLst>
              <a:ext uri="{FF2B5EF4-FFF2-40B4-BE49-F238E27FC236}">
                <a16:creationId xmlns:a16="http://schemas.microsoft.com/office/drawing/2014/main" id="{D9B85152-4F28-45B7-B7A9-97E62569DF6E}"/>
              </a:ext>
            </a:extLst>
          </p:cNvPr>
          <p:cNvSpPr>
            <a:spLocks noGrp="1"/>
          </p:cNvSpPr>
          <p:nvPr>
            <p:ph type="sldNum" sz="quarter" idx="12"/>
          </p:nvPr>
        </p:nvSpPr>
        <p:spPr/>
        <p:txBody>
          <a:bodyPr/>
          <a:lstStyle/>
          <a:p>
            <a:fld id="{419E3495-B655-494D-A547-5F101C6013C7}" type="slidenum">
              <a:rPr lang="sr-Latn-RS" smtClean="0"/>
              <a:t>‹#›</a:t>
            </a:fld>
            <a:endParaRPr lang="sr-Latn-RS"/>
          </a:p>
        </p:txBody>
      </p:sp>
    </p:spTree>
    <p:extLst>
      <p:ext uri="{BB962C8B-B14F-4D97-AF65-F5344CB8AC3E}">
        <p14:creationId xmlns:p14="http://schemas.microsoft.com/office/powerpoint/2010/main" val="418863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F710D0-D182-4F00-8F64-941DAE6FB2D6}"/>
              </a:ext>
            </a:extLst>
          </p:cNvPr>
          <p:cNvSpPr>
            <a:spLocks noGrp="1"/>
          </p:cNvSpPr>
          <p:nvPr>
            <p:ph type="title"/>
          </p:nvPr>
        </p:nvSpPr>
        <p:spPr/>
        <p:txBody>
          <a:bodyPr/>
          <a:lstStyle/>
          <a:p>
            <a:r>
              <a:rPr lang="sr-Latn-RS"/>
              <a:t>Kliknite i uredite naslov mastera</a:t>
            </a:r>
          </a:p>
        </p:txBody>
      </p:sp>
      <p:sp>
        <p:nvSpPr>
          <p:cNvPr id="3" name="Čuvar mesta za vertikalni tekst 2">
            <a:extLst>
              <a:ext uri="{FF2B5EF4-FFF2-40B4-BE49-F238E27FC236}">
                <a16:creationId xmlns:a16="http://schemas.microsoft.com/office/drawing/2014/main" id="{14178B0C-9E1C-44D4-BD2C-D306244B163E}"/>
              </a:ext>
            </a:extLst>
          </p:cNvPr>
          <p:cNvSpPr>
            <a:spLocks noGrp="1"/>
          </p:cNvSpPr>
          <p:nvPr>
            <p:ph type="body" orient="vert" idx="1"/>
          </p:nvPr>
        </p:nvSpPr>
        <p:spPr/>
        <p:txBody>
          <a:bodyPr vert="eaVert"/>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4" name="Čuvar mesta za datum 3">
            <a:extLst>
              <a:ext uri="{FF2B5EF4-FFF2-40B4-BE49-F238E27FC236}">
                <a16:creationId xmlns:a16="http://schemas.microsoft.com/office/drawing/2014/main" id="{B6BEFB23-105B-44B2-AA9B-23EE56B6B0A4}"/>
              </a:ext>
            </a:extLst>
          </p:cNvPr>
          <p:cNvSpPr>
            <a:spLocks noGrp="1"/>
          </p:cNvSpPr>
          <p:nvPr>
            <p:ph type="dt" sz="half" idx="10"/>
          </p:nvPr>
        </p:nvSpPr>
        <p:spPr/>
        <p:txBody>
          <a:bodyPr/>
          <a:lstStyle/>
          <a:p>
            <a:fld id="{7AC5147E-33EA-4D87-BE7A-69709E8CA59F}" type="datetime1">
              <a:rPr lang="fr-FR" smtClean="0"/>
              <a:t>21/02/2021</a:t>
            </a:fld>
            <a:endParaRPr lang="sr-Latn-RS"/>
          </a:p>
        </p:txBody>
      </p:sp>
      <p:sp>
        <p:nvSpPr>
          <p:cNvPr id="5" name="Čuvar mesta za podnožje 4">
            <a:extLst>
              <a:ext uri="{FF2B5EF4-FFF2-40B4-BE49-F238E27FC236}">
                <a16:creationId xmlns:a16="http://schemas.microsoft.com/office/drawing/2014/main" id="{059C20A1-278E-4459-948B-33D4AB464218}"/>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Čuvar mesta za broj slajda 5">
            <a:extLst>
              <a:ext uri="{FF2B5EF4-FFF2-40B4-BE49-F238E27FC236}">
                <a16:creationId xmlns:a16="http://schemas.microsoft.com/office/drawing/2014/main" id="{9FE6D867-1091-4B9D-A691-1E1A89275D4E}"/>
              </a:ext>
            </a:extLst>
          </p:cNvPr>
          <p:cNvSpPr>
            <a:spLocks noGrp="1"/>
          </p:cNvSpPr>
          <p:nvPr>
            <p:ph type="sldNum" sz="quarter" idx="12"/>
          </p:nvPr>
        </p:nvSpPr>
        <p:spPr/>
        <p:txBody>
          <a:bodyPr/>
          <a:lstStyle/>
          <a:p>
            <a:fld id="{419E3495-B655-494D-A547-5F101C6013C7}" type="slidenum">
              <a:rPr lang="sr-Latn-RS" smtClean="0"/>
              <a:t>‹#›</a:t>
            </a:fld>
            <a:endParaRPr lang="sr-Latn-RS"/>
          </a:p>
        </p:txBody>
      </p:sp>
    </p:spTree>
    <p:extLst>
      <p:ext uri="{BB962C8B-B14F-4D97-AF65-F5344CB8AC3E}">
        <p14:creationId xmlns:p14="http://schemas.microsoft.com/office/powerpoint/2010/main" val="238509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kalni naslov 1">
            <a:extLst>
              <a:ext uri="{FF2B5EF4-FFF2-40B4-BE49-F238E27FC236}">
                <a16:creationId xmlns:a16="http://schemas.microsoft.com/office/drawing/2014/main" id="{62C78826-E590-4B03-AAB8-575E0D1C0376}"/>
              </a:ext>
            </a:extLst>
          </p:cNvPr>
          <p:cNvSpPr>
            <a:spLocks noGrp="1"/>
          </p:cNvSpPr>
          <p:nvPr>
            <p:ph type="title" orient="vert"/>
          </p:nvPr>
        </p:nvSpPr>
        <p:spPr>
          <a:xfrm>
            <a:off x="8724900" y="365125"/>
            <a:ext cx="2628900" cy="5811838"/>
          </a:xfrm>
        </p:spPr>
        <p:txBody>
          <a:bodyPr vert="eaVert"/>
          <a:lstStyle/>
          <a:p>
            <a:r>
              <a:rPr lang="sr-Latn-RS"/>
              <a:t>Kliknite i uredite naslov mastera</a:t>
            </a:r>
          </a:p>
        </p:txBody>
      </p:sp>
      <p:sp>
        <p:nvSpPr>
          <p:cNvPr id="3" name="Čuvar mesta za vertikalni tekst 2">
            <a:extLst>
              <a:ext uri="{FF2B5EF4-FFF2-40B4-BE49-F238E27FC236}">
                <a16:creationId xmlns:a16="http://schemas.microsoft.com/office/drawing/2014/main" id="{C355A859-8995-4B63-BC53-97EB7E576BE4}"/>
              </a:ext>
            </a:extLst>
          </p:cNvPr>
          <p:cNvSpPr>
            <a:spLocks noGrp="1"/>
          </p:cNvSpPr>
          <p:nvPr>
            <p:ph type="body" orient="vert" idx="1"/>
          </p:nvPr>
        </p:nvSpPr>
        <p:spPr>
          <a:xfrm>
            <a:off x="838200" y="365125"/>
            <a:ext cx="7734300" cy="5811838"/>
          </a:xfrm>
        </p:spPr>
        <p:txBody>
          <a:bodyPr vert="eaVert"/>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4" name="Čuvar mesta za datum 3">
            <a:extLst>
              <a:ext uri="{FF2B5EF4-FFF2-40B4-BE49-F238E27FC236}">
                <a16:creationId xmlns:a16="http://schemas.microsoft.com/office/drawing/2014/main" id="{7DB70066-67F4-4626-9805-5515B7974E65}"/>
              </a:ext>
            </a:extLst>
          </p:cNvPr>
          <p:cNvSpPr>
            <a:spLocks noGrp="1"/>
          </p:cNvSpPr>
          <p:nvPr>
            <p:ph type="dt" sz="half" idx="10"/>
          </p:nvPr>
        </p:nvSpPr>
        <p:spPr/>
        <p:txBody>
          <a:bodyPr/>
          <a:lstStyle/>
          <a:p>
            <a:fld id="{CC572538-2AD0-460F-8FE3-94D17D4BD922}" type="datetime1">
              <a:rPr lang="fr-FR" smtClean="0"/>
              <a:t>21/02/2021</a:t>
            </a:fld>
            <a:endParaRPr lang="sr-Latn-RS"/>
          </a:p>
        </p:txBody>
      </p:sp>
      <p:sp>
        <p:nvSpPr>
          <p:cNvPr id="5" name="Čuvar mesta za podnožje 4">
            <a:extLst>
              <a:ext uri="{FF2B5EF4-FFF2-40B4-BE49-F238E27FC236}">
                <a16:creationId xmlns:a16="http://schemas.microsoft.com/office/drawing/2014/main" id="{82E2C806-9892-473D-8E71-B995496C296C}"/>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Čuvar mesta za broj slajda 5">
            <a:extLst>
              <a:ext uri="{FF2B5EF4-FFF2-40B4-BE49-F238E27FC236}">
                <a16:creationId xmlns:a16="http://schemas.microsoft.com/office/drawing/2014/main" id="{41AC589A-F4CB-46EE-8B51-48A9704D0C90}"/>
              </a:ext>
            </a:extLst>
          </p:cNvPr>
          <p:cNvSpPr>
            <a:spLocks noGrp="1"/>
          </p:cNvSpPr>
          <p:nvPr>
            <p:ph type="sldNum" sz="quarter" idx="12"/>
          </p:nvPr>
        </p:nvSpPr>
        <p:spPr/>
        <p:txBody>
          <a:bodyPr/>
          <a:lstStyle/>
          <a:p>
            <a:fld id="{419E3495-B655-494D-A547-5F101C6013C7}" type="slidenum">
              <a:rPr lang="sr-Latn-RS" smtClean="0"/>
              <a:t>‹#›</a:t>
            </a:fld>
            <a:endParaRPr lang="sr-Latn-RS"/>
          </a:p>
        </p:txBody>
      </p:sp>
    </p:spTree>
    <p:extLst>
      <p:ext uri="{BB962C8B-B14F-4D97-AF65-F5344CB8AC3E}">
        <p14:creationId xmlns:p14="http://schemas.microsoft.com/office/powerpoint/2010/main" val="4011745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 slajd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r-Latn-RS"/>
              <a:t>Kliknite i uredite naslov mastera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Latn-RS"/>
              <a:t>Kliknite da biste uredili stil podnaslova mastera</a:t>
            </a:r>
            <a:endParaRPr lang="en-US" dirty="0"/>
          </a:p>
        </p:txBody>
      </p:sp>
      <p:sp>
        <p:nvSpPr>
          <p:cNvPr id="4" name="Date Placeholder 3"/>
          <p:cNvSpPr>
            <a:spLocks noGrp="1"/>
          </p:cNvSpPr>
          <p:nvPr>
            <p:ph type="dt" sz="half" idx="10"/>
          </p:nvPr>
        </p:nvSpPr>
        <p:spPr/>
        <p:txBody>
          <a:bodyPr/>
          <a:lstStyle/>
          <a:p>
            <a:fld id="{86663A25-95EA-43DB-875E-799233990134}" type="datetime1">
              <a:rPr lang="fr-FR" smtClean="0"/>
              <a:t>21/02/2021</a:t>
            </a:fld>
            <a:endParaRPr lang="sr-Latn-R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Slide Number Placeholder 5"/>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12726848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Kliknite i uredite naslov mastera</a:t>
            </a:r>
            <a:endParaRPr lang="en-US" dirty="0"/>
          </a:p>
        </p:txBody>
      </p:sp>
      <p:sp>
        <p:nvSpPr>
          <p:cNvPr id="3" name="Content Placeholder 2"/>
          <p:cNvSpPr>
            <a:spLocks noGrp="1"/>
          </p:cNvSpPr>
          <p:nvPr>
            <p:ph idx="1"/>
          </p:nvPr>
        </p:nvSpPr>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Date Placeholder 3"/>
          <p:cNvSpPr>
            <a:spLocks noGrp="1"/>
          </p:cNvSpPr>
          <p:nvPr>
            <p:ph type="dt" sz="half" idx="10"/>
          </p:nvPr>
        </p:nvSpPr>
        <p:spPr/>
        <p:txBody>
          <a:bodyPr/>
          <a:lstStyle/>
          <a:p>
            <a:fld id="{486FAFBA-F610-47AD-AA77-0D2C8B73ED2F}" type="datetime1">
              <a:rPr lang="fr-FR" smtClean="0"/>
              <a:t>21/02/2021</a:t>
            </a:fld>
            <a:endParaRPr lang="sr-Latn-R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Slide Number Placeholder 5"/>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30404987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r-Latn-RS"/>
              <a:t>Kliknite i uredite naslov mastera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Latn-RS"/>
              <a:t>Kliknite da biste uredili stilove teksta mastera</a:t>
            </a:r>
          </a:p>
        </p:txBody>
      </p:sp>
      <p:sp>
        <p:nvSpPr>
          <p:cNvPr id="4" name="Date Placeholder 3"/>
          <p:cNvSpPr>
            <a:spLocks noGrp="1"/>
          </p:cNvSpPr>
          <p:nvPr>
            <p:ph type="dt" sz="half" idx="10"/>
          </p:nvPr>
        </p:nvSpPr>
        <p:spPr/>
        <p:txBody>
          <a:bodyPr/>
          <a:lstStyle/>
          <a:p>
            <a:fld id="{381AA855-1E8B-491C-B399-B9CE35A9C7F3}" type="datetime1">
              <a:rPr lang="fr-FR" smtClean="0"/>
              <a:t>21/02/2021</a:t>
            </a:fld>
            <a:endParaRPr lang="sr-Latn-R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Slide Number Placeholder 5"/>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32502286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Kliknite i uredite naslov mastera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5" name="Date Placeholder 4"/>
          <p:cNvSpPr>
            <a:spLocks noGrp="1"/>
          </p:cNvSpPr>
          <p:nvPr>
            <p:ph type="dt" sz="half" idx="10"/>
          </p:nvPr>
        </p:nvSpPr>
        <p:spPr/>
        <p:txBody>
          <a:bodyPr/>
          <a:lstStyle/>
          <a:p>
            <a:fld id="{F90BF48A-8E36-4600-8D60-1E77765B5ECC}" type="datetime1">
              <a:rPr lang="fr-FR" smtClean="0"/>
              <a:t>21/02/2021</a:t>
            </a:fld>
            <a:endParaRPr lang="sr-Latn-RS"/>
          </a:p>
        </p:txBody>
      </p:sp>
      <p:sp>
        <p:nvSpPr>
          <p:cNvPr id="6" name="Footer Placeholder 5"/>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7" name="Slide Number Placeholder 6"/>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14804397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r-Latn-RS"/>
              <a:t>Kliknite i uredite naslov mastera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a:t>Kliknite da biste uredili stilove teksta mastera</a:t>
            </a:r>
          </a:p>
        </p:txBody>
      </p:sp>
      <p:sp>
        <p:nvSpPr>
          <p:cNvPr id="4" name="Content Placeholder 3"/>
          <p:cNvSpPr>
            <a:spLocks noGrp="1"/>
          </p:cNvSpPr>
          <p:nvPr>
            <p:ph sz="half" idx="2"/>
          </p:nvPr>
        </p:nvSpPr>
        <p:spPr>
          <a:xfrm>
            <a:off x="839788" y="2505075"/>
            <a:ext cx="5157787" cy="368458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a:t>Kliknite da biste uredili stilove teksta mastera</a:t>
            </a:r>
          </a:p>
        </p:txBody>
      </p:sp>
      <p:sp>
        <p:nvSpPr>
          <p:cNvPr id="6" name="Content Placeholder 5"/>
          <p:cNvSpPr>
            <a:spLocks noGrp="1"/>
          </p:cNvSpPr>
          <p:nvPr>
            <p:ph sz="quarter" idx="4"/>
          </p:nvPr>
        </p:nvSpPr>
        <p:spPr>
          <a:xfrm>
            <a:off x="6172200" y="2505075"/>
            <a:ext cx="5183188" cy="368458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7" name="Date Placeholder 6"/>
          <p:cNvSpPr>
            <a:spLocks noGrp="1"/>
          </p:cNvSpPr>
          <p:nvPr>
            <p:ph type="dt" sz="half" idx="10"/>
          </p:nvPr>
        </p:nvSpPr>
        <p:spPr/>
        <p:txBody>
          <a:bodyPr/>
          <a:lstStyle/>
          <a:p>
            <a:fld id="{65AD42A7-B2D9-4206-97D6-FB04594F2C83}" type="datetime1">
              <a:rPr lang="fr-FR" smtClean="0"/>
              <a:t>21/02/2021</a:t>
            </a:fld>
            <a:endParaRPr lang="sr-Latn-RS"/>
          </a:p>
        </p:txBody>
      </p:sp>
      <p:sp>
        <p:nvSpPr>
          <p:cNvPr id="8" name="Footer Placeholder 7"/>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9" name="Slide Number Placeholder 8"/>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7050660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Kliknite i uredite naslov mastera</a:t>
            </a:r>
            <a:endParaRPr lang="en-US" dirty="0"/>
          </a:p>
        </p:txBody>
      </p:sp>
      <p:sp>
        <p:nvSpPr>
          <p:cNvPr id="3" name="Date Placeholder 2"/>
          <p:cNvSpPr>
            <a:spLocks noGrp="1"/>
          </p:cNvSpPr>
          <p:nvPr>
            <p:ph type="dt" sz="half" idx="10"/>
          </p:nvPr>
        </p:nvSpPr>
        <p:spPr/>
        <p:txBody>
          <a:bodyPr/>
          <a:lstStyle/>
          <a:p>
            <a:fld id="{9D0B2683-A260-467A-BED7-B7CB78678694}" type="datetime1">
              <a:rPr lang="fr-FR" smtClean="0"/>
              <a:t>21/02/2021</a:t>
            </a:fld>
            <a:endParaRPr lang="sr-Latn-RS"/>
          </a:p>
        </p:txBody>
      </p:sp>
      <p:sp>
        <p:nvSpPr>
          <p:cNvPr id="4" name="Footer Placeholder 3"/>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Slide Number Placeholder 4"/>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32043326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A458B-97EE-4B6E-A260-37CD22229871}" type="datetime1">
              <a:rPr lang="fr-FR" smtClean="0"/>
              <a:t>21/02/2021</a:t>
            </a:fld>
            <a:endParaRPr lang="sr-Latn-RS"/>
          </a:p>
        </p:txBody>
      </p:sp>
      <p:sp>
        <p:nvSpPr>
          <p:cNvPr id="3" name="Footer Placeholder 2"/>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4" name="Slide Number Placeholder 3"/>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22913505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r-Latn-RS"/>
              <a:t>Kliknite i uredite naslov mastera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a:t>Kliknite da biste uredili stilove teksta mastera</a:t>
            </a:r>
          </a:p>
        </p:txBody>
      </p:sp>
      <p:sp>
        <p:nvSpPr>
          <p:cNvPr id="5" name="Date Placeholder 4"/>
          <p:cNvSpPr>
            <a:spLocks noGrp="1"/>
          </p:cNvSpPr>
          <p:nvPr>
            <p:ph type="dt" sz="half" idx="10"/>
          </p:nvPr>
        </p:nvSpPr>
        <p:spPr/>
        <p:txBody>
          <a:bodyPr/>
          <a:lstStyle/>
          <a:p>
            <a:fld id="{D6E8B6DC-5937-4B22-BC82-3B6E70C684E6}" type="datetime1">
              <a:rPr lang="fr-FR" smtClean="0"/>
              <a:t>21/02/2021</a:t>
            </a:fld>
            <a:endParaRPr lang="sr-Latn-RS"/>
          </a:p>
        </p:txBody>
      </p:sp>
      <p:sp>
        <p:nvSpPr>
          <p:cNvPr id="6" name="Footer Placeholder 5"/>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7" name="Slide Number Placeholder 6"/>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33402438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B5F8E1-3285-4A75-AC9B-33B4D17B6AAA}"/>
              </a:ext>
            </a:extLst>
          </p:cNvPr>
          <p:cNvSpPr>
            <a:spLocks noGrp="1"/>
          </p:cNvSpPr>
          <p:nvPr>
            <p:ph type="title"/>
          </p:nvPr>
        </p:nvSpPr>
        <p:spPr/>
        <p:txBody>
          <a:bodyPr/>
          <a:lstStyle/>
          <a:p>
            <a:r>
              <a:rPr lang="sr-Latn-RS"/>
              <a:t>Kliknite i uredite naslov mastera</a:t>
            </a:r>
          </a:p>
        </p:txBody>
      </p:sp>
      <p:sp>
        <p:nvSpPr>
          <p:cNvPr id="3" name="Čuvar mesta za sadržaj 2">
            <a:extLst>
              <a:ext uri="{FF2B5EF4-FFF2-40B4-BE49-F238E27FC236}">
                <a16:creationId xmlns:a16="http://schemas.microsoft.com/office/drawing/2014/main" id="{9603DDBA-CB91-4D7F-AAE3-405E2210861D}"/>
              </a:ext>
            </a:extLst>
          </p:cNvPr>
          <p:cNvSpPr>
            <a:spLocks noGrp="1"/>
          </p:cNvSpPr>
          <p:nvPr>
            <p:ph idx="1"/>
          </p:nvPr>
        </p:nvSpPr>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4" name="Čuvar mesta za datum 3">
            <a:extLst>
              <a:ext uri="{FF2B5EF4-FFF2-40B4-BE49-F238E27FC236}">
                <a16:creationId xmlns:a16="http://schemas.microsoft.com/office/drawing/2014/main" id="{C96CFD57-48F1-463B-B37E-A2D68156331F}"/>
              </a:ext>
            </a:extLst>
          </p:cNvPr>
          <p:cNvSpPr>
            <a:spLocks noGrp="1"/>
          </p:cNvSpPr>
          <p:nvPr>
            <p:ph type="dt" sz="half" idx="10"/>
          </p:nvPr>
        </p:nvSpPr>
        <p:spPr/>
        <p:txBody>
          <a:bodyPr/>
          <a:lstStyle/>
          <a:p>
            <a:fld id="{75609809-440D-42D2-9102-5DA0C3EF6ED9}" type="datetime1">
              <a:rPr lang="fr-FR" smtClean="0"/>
              <a:t>21/02/2021</a:t>
            </a:fld>
            <a:endParaRPr lang="sr-Latn-RS"/>
          </a:p>
        </p:txBody>
      </p:sp>
      <p:sp>
        <p:nvSpPr>
          <p:cNvPr id="5" name="Čuvar mesta za podnožje 4">
            <a:extLst>
              <a:ext uri="{FF2B5EF4-FFF2-40B4-BE49-F238E27FC236}">
                <a16:creationId xmlns:a16="http://schemas.microsoft.com/office/drawing/2014/main" id="{CA2CF5B1-094B-442B-A7E1-A0B9CC3E9290}"/>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Čuvar mesta za broj slajda 5">
            <a:extLst>
              <a:ext uri="{FF2B5EF4-FFF2-40B4-BE49-F238E27FC236}">
                <a16:creationId xmlns:a16="http://schemas.microsoft.com/office/drawing/2014/main" id="{7C26607D-5905-479E-AECE-3C7E11CFD5DA}"/>
              </a:ext>
            </a:extLst>
          </p:cNvPr>
          <p:cNvSpPr>
            <a:spLocks noGrp="1"/>
          </p:cNvSpPr>
          <p:nvPr>
            <p:ph type="sldNum" sz="quarter" idx="12"/>
          </p:nvPr>
        </p:nvSpPr>
        <p:spPr/>
        <p:txBody>
          <a:bodyPr/>
          <a:lstStyle/>
          <a:p>
            <a:fld id="{419E3495-B655-494D-A547-5F101C6013C7}" type="slidenum">
              <a:rPr lang="sr-Latn-RS" smtClean="0"/>
              <a:t>‹#›</a:t>
            </a:fld>
            <a:endParaRPr lang="sr-Latn-RS"/>
          </a:p>
        </p:txBody>
      </p:sp>
    </p:spTree>
    <p:extLst>
      <p:ext uri="{BB962C8B-B14F-4D97-AF65-F5344CB8AC3E}">
        <p14:creationId xmlns:p14="http://schemas.microsoft.com/office/powerpoint/2010/main" val="3501283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r-Latn-RS"/>
              <a:t>Kliknite i uredite naslov mastera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RS"/>
              <a:t>Kliknite na ikonu da dodate sliku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a:t>Kliknite da biste uredili stilove teksta mastera</a:t>
            </a:r>
          </a:p>
        </p:txBody>
      </p:sp>
      <p:sp>
        <p:nvSpPr>
          <p:cNvPr id="5" name="Date Placeholder 4"/>
          <p:cNvSpPr>
            <a:spLocks noGrp="1"/>
          </p:cNvSpPr>
          <p:nvPr>
            <p:ph type="dt" sz="half" idx="10"/>
          </p:nvPr>
        </p:nvSpPr>
        <p:spPr/>
        <p:txBody>
          <a:bodyPr/>
          <a:lstStyle/>
          <a:p>
            <a:fld id="{65B77184-A1C9-4425-AD2F-83974F421DE4}" type="datetime1">
              <a:rPr lang="fr-FR" smtClean="0"/>
              <a:t>21/02/2021</a:t>
            </a:fld>
            <a:endParaRPr lang="sr-Latn-RS"/>
          </a:p>
        </p:txBody>
      </p:sp>
      <p:sp>
        <p:nvSpPr>
          <p:cNvPr id="6" name="Footer Placeholder 5"/>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7" name="Slide Number Placeholder 6"/>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7795660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Kliknite i uredite naslov mastera</a:t>
            </a:r>
            <a:endParaRPr lang="en-US" dirty="0"/>
          </a:p>
        </p:txBody>
      </p:sp>
      <p:sp>
        <p:nvSpPr>
          <p:cNvPr id="3" name="Vertical Text Placeholder 2"/>
          <p:cNvSpPr>
            <a:spLocks noGrp="1"/>
          </p:cNvSpPr>
          <p:nvPr>
            <p:ph type="body" orient="vert" idx="1"/>
          </p:nvPr>
        </p:nvSpPr>
        <p:spPr/>
        <p:txBody>
          <a:bodyPr vert="eaVert"/>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Date Placeholder 3"/>
          <p:cNvSpPr>
            <a:spLocks noGrp="1"/>
          </p:cNvSpPr>
          <p:nvPr>
            <p:ph type="dt" sz="half" idx="10"/>
          </p:nvPr>
        </p:nvSpPr>
        <p:spPr/>
        <p:txBody>
          <a:bodyPr/>
          <a:lstStyle/>
          <a:p>
            <a:fld id="{5324BC38-883A-4B93-B9B4-36DBECC9AB57}" type="datetime1">
              <a:rPr lang="fr-FR" smtClean="0"/>
              <a:t>21/02/2021</a:t>
            </a:fld>
            <a:endParaRPr lang="sr-Latn-R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Slide Number Placeholder 5"/>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23842564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r-Latn-RS"/>
              <a:t>Kliknite i uredite naslov mastera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Date Placeholder 3"/>
          <p:cNvSpPr>
            <a:spLocks noGrp="1"/>
          </p:cNvSpPr>
          <p:nvPr>
            <p:ph type="dt" sz="half" idx="10"/>
          </p:nvPr>
        </p:nvSpPr>
        <p:spPr/>
        <p:txBody>
          <a:bodyPr/>
          <a:lstStyle/>
          <a:p>
            <a:fld id="{E9EE9BC8-02E1-428A-81B2-FC48217B56F7}" type="datetime1">
              <a:rPr lang="fr-FR" smtClean="0"/>
              <a:t>21/02/2021</a:t>
            </a:fld>
            <a:endParaRPr lang="sr-Latn-R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Slide Number Placeholder 5"/>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35138956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5117D5-A90C-466B-BE89-B77ECA31CAF7}" type="datetime1">
              <a:rPr lang="fr-FR" smtClean="0"/>
              <a:t>21/02/2021</a:t>
            </a:fld>
            <a:endParaRPr lang="en-U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en-US"/>
          </a:p>
        </p:txBody>
      </p:sp>
      <p:sp>
        <p:nvSpPr>
          <p:cNvPr id="6" name="Slide Number Placeholder 5"/>
          <p:cNvSpPr>
            <a:spLocks noGrp="1"/>
          </p:cNvSpPr>
          <p:nvPr>
            <p:ph type="sldNum" sz="quarter" idx="12"/>
          </p:nvPr>
        </p:nvSpPr>
        <p:spPr/>
        <p:txBody>
          <a:bodyPr/>
          <a:lstStyle/>
          <a:p>
            <a:fld id="{96CAF589-2F21-4969-A585-A83982796791}" type="slidenum">
              <a:rPr lang="en-US" smtClean="0"/>
              <a:pPr/>
              <a:t>‹#›</a:t>
            </a:fld>
            <a:endParaRPr lang="en-US"/>
          </a:p>
        </p:txBody>
      </p:sp>
    </p:spTree>
    <p:extLst>
      <p:ext uri="{BB962C8B-B14F-4D97-AF65-F5344CB8AC3E}">
        <p14:creationId xmlns:p14="http://schemas.microsoft.com/office/powerpoint/2010/main" val="962974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FEEA85-97E0-44DA-B577-863D429C1229}" type="datetime1">
              <a:rPr lang="fr-FR" smtClean="0"/>
              <a:t>21/02/2021</a:t>
            </a:fld>
            <a:endParaRPr lang="en-U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en-US"/>
          </a:p>
        </p:txBody>
      </p:sp>
      <p:sp>
        <p:nvSpPr>
          <p:cNvPr id="6" name="Slide Number Placeholder 5"/>
          <p:cNvSpPr>
            <a:spLocks noGrp="1"/>
          </p:cNvSpPr>
          <p:nvPr>
            <p:ph type="sldNum" sz="quarter" idx="12"/>
          </p:nvPr>
        </p:nvSpPr>
        <p:spPr/>
        <p:txBody>
          <a:bodyPr/>
          <a:lstStyle/>
          <a:p>
            <a:fld id="{96CAF589-2F21-4969-A585-A83982796791}" type="slidenum">
              <a:rPr lang="en-US" smtClean="0"/>
              <a:pPr/>
              <a:t>‹#›</a:t>
            </a:fld>
            <a:endParaRPr lang="en-US"/>
          </a:p>
        </p:txBody>
      </p:sp>
    </p:spTree>
    <p:extLst>
      <p:ext uri="{BB962C8B-B14F-4D97-AF65-F5344CB8AC3E}">
        <p14:creationId xmlns:p14="http://schemas.microsoft.com/office/powerpoint/2010/main" val="40396635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A4366-8B20-4BAD-B539-83653AAAADAE}" type="datetime1">
              <a:rPr lang="fr-FR" smtClean="0"/>
              <a:t>21/02/2021</a:t>
            </a:fld>
            <a:endParaRPr lang="en-U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en-US"/>
          </a:p>
        </p:txBody>
      </p:sp>
      <p:sp>
        <p:nvSpPr>
          <p:cNvPr id="6" name="Slide Number Placeholder 5"/>
          <p:cNvSpPr>
            <a:spLocks noGrp="1"/>
          </p:cNvSpPr>
          <p:nvPr>
            <p:ph type="sldNum" sz="quarter" idx="12"/>
          </p:nvPr>
        </p:nvSpPr>
        <p:spPr/>
        <p:txBody>
          <a:bodyPr/>
          <a:lstStyle/>
          <a:p>
            <a:fld id="{96CAF589-2F21-4969-A585-A83982796791}" type="slidenum">
              <a:rPr lang="en-US" smtClean="0"/>
              <a:pPr/>
              <a:t>‹#›</a:t>
            </a:fld>
            <a:endParaRPr lang="en-US"/>
          </a:p>
        </p:txBody>
      </p:sp>
    </p:spTree>
    <p:extLst>
      <p:ext uri="{BB962C8B-B14F-4D97-AF65-F5344CB8AC3E}">
        <p14:creationId xmlns:p14="http://schemas.microsoft.com/office/powerpoint/2010/main" val="9055302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AE0EB4-4712-4311-83AF-45219A09FF98}" type="datetime1">
              <a:rPr lang="fr-FR" smtClean="0"/>
              <a:t>21/02/2021</a:t>
            </a:fld>
            <a:endParaRPr lang="en-US"/>
          </a:p>
        </p:txBody>
      </p:sp>
      <p:sp>
        <p:nvSpPr>
          <p:cNvPr id="6" name="Footer Placeholder 5"/>
          <p:cNvSpPr>
            <a:spLocks noGrp="1"/>
          </p:cNvSpPr>
          <p:nvPr>
            <p:ph type="ftr" sz="quarter" idx="11"/>
          </p:nvPr>
        </p:nvSpPr>
        <p:spPr/>
        <p:txBody>
          <a:bodyPr/>
          <a:lstStyle/>
          <a:p>
            <a:r>
              <a:rPr lang="ru-RU"/>
              <a:t>ДУПАЛО МИРЈАНА ОШ" КРАЉ ПЕТАР II КАРАЂОРЂЕВИЋ"</a:t>
            </a:r>
            <a:endParaRPr lang="en-US"/>
          </a:p>
        </p:txBody>
      </p:sp>
      <p:sp>
        <p:nvSpPr>
          <p:cNvPr id="7" name="Slide Number Placeholder 6"/>
          <p:cNvSpPr>
            <a:spLocks noGrp="1"/>
          </p:cNvSpPr>
          <p:nvPr>
            <p:ph type="sldNum" sz="quarter" idx="12"/>
          </p:nvPr>
        </p:nvSpPr>
        <p:spPr/>
        <p:txBody>
          <a:bodyPr/>
          <a:lstStyle/>
          <a:p>
            <a:fld id="{96CAF589-2F21-4969-A585-A83982796791}" type="slidenum">
              <a:rPr lang="en-US" smtClean="0"/>
              <a:pPr/>
              <a:t>‹#›</a:t>
            </a:fld>
            <a:endParaRPr lang="en-US"/>
          </a:p>
        </p:txBody>
      </p:sp>
    </p:spTree>
    <p:extLst>
      <p:ext uri="{BB962C8B-B14F-4D97-AF65-F5344CB8AC3E}">
        <p14:creationId xmlns:p14="http://schemas.microsoft.com/office/powerpoint/2010/main" val="25197933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BEFC5F-A149-44E9-BA18-B5BE248D172B}" type="datetime1">
              <a:rPr lang="fr-FR" smtClean="0"/>
              <a:t>21/02/2021</a:t>
            </a:fld>
            <a:endParaRPr lang="en-US"/>
          </a:p>
        </p:txBody>
      </p:sp>
      <p:sp>
        <p:nvSpPr>
          <p:cNvPr id="8" name="Footer Placeholder 7"/>
          <p:cNvSpPr>
            <a:spLocks noGrp="1"/>
          </p:cNvSpPr>
          <p:nvPr>
            <p:ph type="ftr" sz="quarter" idx="11"/>
          </p:nvPr>
        </p:nvSpPr>
        <p:spPr/>
        <p:txBody>
          <a:bodyPr/>
          <a:lstStyle/>
          <a:p>
            <a:r>
              <a:rPr lang="ru-RU"/>
              <a:t>ДУПАЛО МИРЈАНА ОШ" КРАЉ ПЕТАР II КАРАЂОРЂЕВИЋ"</a:t>
            </a:r>
            <a:endParaRPr lang="en-US"/>
          </a:p>
        </p:txBody>
      </p:sp>
      <p:sp>
        <p:nvSpPr>
          <p:cNvPr id="9" name="Slide Number Placeholder 8"/>
          <p:cNvSpPr>
            <a:spLocks noGrp="1"/>
          </p:cNvSpPr>
          <p:nvPr>
            <p:ph type="sldNum" sz="quarter" idx="12"/>
          </p:nvPr>
        </p:nvSpPr>
        <p:spPr/>
        <p:txBody>
          <a:bodyPr/>
          <a:lstStyle/>
          <a:p>
            <a:fld id="{96CAF589-2F21-4969-A585-A83982796791}" type="slidenum">
              <a:rPr lang="en-US" smtClean="0"/>
              <a:pPr/>
              <a:t>‹#›</a:t>
            </a:fld>
            <a:endParaRPr lang="en-US"/>
          </a:p>
        </p:txBody>
      </p:sp>
    </p:spTree>
    <p:extLst>
      <p:ext uri="{BB962C8B-B14F-4D97-AF65-F5344CB8AC3E}">
        <p14:creationId xmlns:p14="http://schemas.microsoft.com/office/powerpoint/2010/main" val="11219862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72CC2B-C502-4B34-BFDC-DAEA6E7EFFE4}" type="datetime1">
              <a:rPr lang="fr-FR" smtClean="0"/>
              <a:t>21/02/2021</a:t>
            </a:fld>
            <a:endParaRPr lang="en-US"/>
          </a:p>
        </p:txBody>
      </p:sp>
      <p:sp>
        <p:nvSpPr>
          <p:cNvPr id="4" name="Footer Placeholder 3"/>
          <p:cNvSpPr>
            <a:spLocks noGrp="1"/>
          </p:cNvSpPr>
          <p:nvPr>
            <p:ph type="ftr" sz="quarter" idx="11"/>
          </p:nvPr>
        </p:nvSpPr>
        <p:spPr/>
        <p:txBody>
          <a:bodyPr/>
          <a:lstStyle/>
          <a:p>
            <a:r>
              <a:rPr lang="ru-RU"/>
              <a:t>ДУПАЛО МИРЈАНА ОШ" КРАЉ ПЕТАР II КАРАЂОРЂЕВИЋ"</a:t>
            </a:r>
            <a:endParaRPr lang="en-US"/>
          </a:p>
        </p:txBody>
      </p:sp>
      <p:sp>
        <p:nvSpPr>
          <p:cNvPr id="5" name="Slide Number Placeholder 4"/>
          <p:cNvSpPr>
            <a:spLocks noGrp="1"/>
          </p:cNvSpPr>
          <p:nvPr>
            <p:ph type="sldNum" sz="quarter" idx="12"/>
          </p:nvPr>
        </p:nvSpPr>
        <p:spPr/>
        <p:txBody>
          <a:bodyPr/>
          <a:lstStyle/>
          <a:p>
            <a:fld id="{96CAF589-2F21-4969-A585-A83982796791}" type="slidenum">
              <a:rPr lang="en-US" smtClean="0"/>
              <a:pPr/>
              <a:t>‹#›</a:t>
            </a:fld>
            <a:endParaRPr lang="en-US"/>
          </a:p>
        </p:txBody>
      </p:sp>
    </p:spTree>
    <p:extLst>
      <p:ext uri="{BB962C8B-B14F-4D97-AF65-F5344CB8AC3E}">
        <p14:creationId xmlns:p14="http://schemas.microsoft.com/office/powerpoint/2010/main" val="12016048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0B6A9-C77E-45F3-A224-3BB9ECE1D9EA}" type="datetime1">
              <a:rPr lang="fr-FR" smtClean="0"/>
              <a:t>21/02/2021</a:t>
            </a:fld>
            <a:endParaRPr lang="en-US"/>
          </a:p>
        </p:txBody>
      </p:sp>
      <p:sp>
        <p:nvSpPr>
          <p:cNvPr id="3" name="Footer Placeholder 2"/>
          <p:cNvSpPr>
            <a:spLocks noGrp="1"/>
          </p:cNvSpPr>
          <p:nvPr>
            <p:ph type="ftr" sz="quarter" idx="11"/>
          </p:nvPr>
        </p:nvSpPr>
        <p:spPr/>
        <p:txBody>
          <a:bodyPr/>
          <a:lstStyle/>
          <a:p>
            <a:r>
              <a:rPr lang="ru-RU"/>
              <a:t>ДУПАЛО МИРЈАНА ОШ" КРАЉ ПЕТАР II КАРАЂОРЂЕВИЋ"</a:t>
            </a:r>
            <a:endParaRPr lang="en-US"/>
          </a:p>
        </p:txBody>
      </p:sp>
      <p:sp>
        <p:nvSpPr>
          <p:cNvPr id="4" name="Slide Number Placeholder 3"/>
          <p:cNvSpPr>
            <a:spLocks noGrp="1"/>
          </p:cNvSpPr>
          <p:nvPr>
            <p:ph type="sldNum" sz="quarter" idx="12"/>
          </p:nvPr>
        </p:nvSpPr>
        <p:spPr/>
        <p:txBody>
          <a:bodyPr/>
          <a:lstStyle/>
          <a:p>
            <a:fld id="{96CAF589-2F21-4969-A585-A83982796791}" type="slidenum">
              <a:rPr lang="en-US" smtClean="0"/>
              <a:pPr/>
              <a:t>‹#›</a:t>
            </a:fld>
            <a:endParaRPr lang="en-US"/>
          </a:p>
        </p:txBody>
      </p:sp>
    </p:spTree>
    <p:extLst>
      <p:ext uri="{BB962C8B-B14F-4D97-AF65-F5344CB8AC3E}">
        <p14:creationId xmlns:p14="http://schemas.microsoft.com/office/powerpoint/2010/main" val="1684686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2223C5-DD31-459F-B4BD-2793D7456F61}"/>
              </a:ext>
            </a:extLst>
          </p:cNvPr>
          <p:cNvSpPr>
            <a:spLocks noGrp="1"/>
          </p:cNvSpPr>
          <p:nvPr>
            <p:ph type="title"/>
          </p:nvPr>
        </p:nvSpPr>
        <p:spPr>
          <a:xfrm>
            <a:off x="831850" y="1709738"/>
            <a:ext cx="10515600" cy="2852737"/>
          </a:xfrm>
        </p:spPr>
        <p:txBody>
          <a:bodyPr anchor="b"/>
          <a:lstStyle>
            <a:lvl1pPr>
              <a:defRPr sz="6000"/>
            </a:lvl1pPr>
          </a:lstStyle>
          <a:p>
            <a:r>
              <a:rPr lang="sr-Latn-RS"/>
              <a:t>Kliknite i uredite naslov mastera</a:t>
            </a:r>
          </a:p>
        </p:txBody>
      </p:sp>
      <p:sp>
        <p:nvSpPr>
          <p:cNvPr id="3" name="Čuvar mesta za tekst 2">
            <a:extLst>
              <a:ext uri="{FF2B5EF4-FFF2-40B4-BE49-F238E27FC236}">
                <a16:creationId xmlns:a16="http://schemas.microsoft.com/office/drawing/2014/main" id="{FE5B35B9-89FA-4495-BFDC-12C1EE7732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Latn-RS"/>
              <a:t>Kliknite da biste uredili stilove teksta mastera</a:t>
            </a:r>
          </a:p>
        </p:txBody>
      </p:sp>
      <p:sp>
        <p:nvSpPr>
          <p:cNvPr id="4" name="Čuvar mesta za datum 3">
            <a:extLst>
              <a:ext uri="{FF2B5EF4-FFF2-40B4-BE49-F238E27FC236}">
                <a16:creationId xmlns:a16="http://schemas.microsoft.com/office/drawing/2014/main" id="{DA80C16A-D2A6-4571-B28A-73F9A15CCB72}"/>
              </a:ext>
            </a:extLst>
          </p:cNvPr>
          <p:cNvSpPr>
            <a:spLocks noGrp="1"/>
          </p:cNvSpPr>
          <p:nvPr>
            <p:ph type="dt" sz="half" idx="10"/>
          </p:nvPr>
        </p:nvSpPr>
        <p:spPr/>
        <p:txBody>
          <a:bodyPr/>
          <a:lstStyle/>
          <a:p>
            <a:fld id="{C82393A1-5073-4E4B-ADC1-F3736531DA7A}" type="datetime1">
              <a:rPr lang="fr-FR" smtClean="0"/>
              <a:t>21/02/2021</a:t>
            </a:fld>
            <a:endParaRPr lang="sr-Latn-RS"/>
          </a:p>
        </p:txBody>
      </p:sp>
      <p:sp>
        <p:nvSpPr>
          <p:cNvPr id="5" name="Čuvar mesta za podnožje 4">
            <a:extLst>
              <a:ext uri="{FF2B5EF4-FFF2-40B4-BE49-F238E27FC236}">
                <a16:creationId xmlns:a16="http://schemas.microsoft.com/office/drawing/2014/main" id="{25A3C27D-0646-4A46-9DF3-C4D3AF853863}"/>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Čuvar mesta za broj slajda 5">
            <a:extLst>
              <a:ext uri="{FF2B5EF4-FFF2-40B4-BE49-F238E27FC236}">
                <a16:creationId xmlns:a16="http://schemas.microsoft.com/office/drawing/2014/main" id="{C4362057-CB62-4D9C-8BCA-474BF74E2F24}"/>
              </a:ext>
            </a:extLst>
          </p:cNvPr>
          <p:cNvSpPr>
            <a:spLocks noGrp="1"/>
          </p:cNvSpPr>
          <p:nvPr>
            <p:ph type="sldNum" sz="quarter" idx="12"/>
          </p:nvPr>
        </p:nvSpPr>
        <p:spPr/>
        <p:txBody>
          <a:bodyPr/>
          <a:lstStyle/>
          <a:p>
            <a:fld id="{419E3495-B655-494D-A547-5F101C6013C7}" type="slidenum">
              <a:rPr lang="sr-Latn-RS" smtClean="0"/>
              <a:t>‹#›</a:t>
            </a:fld>
            <a:endParaRPr lang="sr-Latn-RS"/>
          </a:p>
        </p:txBody>
      </p:sp>
    </p:spTree>
    <p:extLst>
      <p:ext uri="{BB962C8B-B14F-4D97-AF65-F5344CB8AC3E}">
        <p14:creationId xmlns:p14="http://schemas.microsoft.com/office/powerpoint/2010/main" val="2704407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7AB14F-7CA6-43C0-B2F3-552046AA3782}" type="datetime1">
              <a:rPr lang="fr-FR" smtClean="0"/>
              <a:t>21/02/2021</a:t>
            </a:fld>
            <a:endParaRPr lang="en-US"/>
          </a:p>
        </p:txBody>
      </p:sp>
      <p:sp>
        <p:nvSpPr>
          <p:cNvPr id="6" name="Footer Placeholder 5"/>
          <p:cNvSpPr>
            <a:spLocks noGrp="1"/>
          </p:cNvSpPr>
          <p:nvPr>
            <p:ph type="ftr" sz="quarter" idx="11"/>
          </p:nvPr>
        </p:nvSpPr>
        <p:spPr/>
        <p:txBody>
          <a:bodyPr/>
          <a:lstStyle/>
          <a:p>
            <a:r>
              <a:rPr lang="ru-RU"/>
              <a:t>ДУПАЛО МИРЈАНА ОШ" КРАЉ ПЕТАР II КАРАЂОРЂЕВИЋ"</a:t>
            </a:r>
            <a:endParaRPr lang="en-US"/>
          </a:p>
        </p:txBody>
      </p:sp>
      <p:sp>
        <p:nvSpPr>
          <p:cNvPr id="7" name="Slide Number Placeholder 6"/>
          <p:cNvSpPr>
            <a:spLocks noGrp="1"/>
          </p:cNvSpPr>
          <p:nvPr>
            <p:ph type="sldNum" sz="quarter" idx="12"/>
          </p:nvPr>
        </p:nvSpPr>
        <p:spPr/>
        <p:txBody>
          <a:bodyPr/>
          <a:lstStyle/>
          <a:p>
            <a:fld id="{96CAF589-2F21-4969-A585-A83982796791}" type="slidenum">
              <a:rPr lang="en-US" smtClean="0"/>
              <a:pPr/>
              <a:t>‹#›</a:t>
            </a:fld>
            <a:endParaRPr lang="en-US"/>
          </a:p>
        </p:txBody>
      </p:sp>
    </p:spTree>
    <p:extLst>
      <p:ext uri="{BB962C8B-B14F-4D97-AF65-F5344CB8AC3E}">
        <p14:creationId xmlns:p14="http://schemas.microsoft.com/office/powerpoint/2010/main" val="20320312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8096BF-930D-4774-98C0-68F1C332B84D}" type="datetime1">
              <a:rPr lang="fr-FR" smtClean="0"/>
              <a:t>21/02/2021</a:t>
            </a:fld>
            <a:endParaRPr lang="en-US"/>
          </a:p>
        </p:txBody>
      </p:sp>
      <p:sp>
        <p:nvSpPr>
          <p:cNvPr id="6" name="Footer Placeholder 5"/>
          <p:cNvSpPr>
            <a:spLocks noGrp="1"/>
          </p:cNvSpPr>
          <p:nvPr>
            <p:ph type="ftr" sz="quarter" idx="11"/>
          </p:nvPr>
        </p:nvSpPr>
        <p:spPr/>
        <p:txBody>
          <a:bodyPr/>
          <a:lstStyle/>
          <a:p>
            <a:r>
              <a:rPr lang="ru-RU"/>
              <a:t>ДУПАЛО МИРЈАНА ОШ" КРАЉ ПЕТАР II КАРАЂОРЂЕВИЋ"</a:t>
            </a:r>
            <a:endParaRPr lang="en-US"/>
          </a:p>
        </p:txBody>
      </p:sp>
      <p:sp>
        <p:nvSpPr>
          <p:cNvPr id="7" name="Slide Number Placeholder 6"/>
          <p:cNvSpPr>
            <a:spLocks noGrp="1"/>
          </p:cNvSpPr>
          <p:nvPr>
            <p:ph type="sldNum" sz="quarter" idx="12"/>
          </p:nvPr>
        </p:nvSpPr>
        <p:spPr/>
        <p:txBody>
          <a:bodyPr/>
          <a:lstStyle/>
          <a:p>
            <a:fld id="{96CAF589-2F21-4969-A585-A83982796791}" type="slidenum">
              <a:rPr lang="en-US" smtClean="0"/>
              <a:pPr/>
              <a:t>‹#›</a:t>
            </a:fld>
            <a:endParaRPr lang="en-US"/>
          </a:p>
        </p:txBody>
      </p:sp>
    </p:spTree>
    <p:extLst>
      <p:ext uri="{BB962C8B-B14F-4D97-AF65-F5344CB8AC3E}">
        <p14:creationId xmlns:p14="http://schemas.microsoft.com/office/powerpoint/2010/main" val="40545352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81347-7DC5-4B54-BEC7-3538D3629DC4}" type="datetime1">
              <a:rPr lang="fr-FR" smtClean="0"/>
              <a:t>21/02/2021</a:t>
            </a:fld>
            <a:endParaRPr lang="en-U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en-US"/>
          </a:p>
        </p:txBody>
      </p:sp>
      <p:sp>
        <p:nvSpPr>
          <p:cNvPr id="6" name="Slide Number Placeholder 5"/>
          <p:cNvSpPr>
            <a:spLocks noGrp="1"/>
          </p:cNvSpPr>
          <p:nvPr>
            <p:ph type="sldNum" sz="quarter" idx="12"/>
          </p:nvPr>
        </p:nvSpPr>
        <p:spPr/>
        <p:txBody>
          <a:bodyPr/>
          <a:lstStyle/>
          <a:p>
            <a:fld id="{96CAF589-2F21-4969-A585-A83982796791}" type="slidenum">
              <a:rPr lang="en-US" smtClean="0"/>
              <a:pPr/>
              <a:t>‹#›</a:t>
            </a:fld>
            <a:endParaRPr lang="en-US"/>
          </a:p>
        </p:txBody>
      </p:sp>
    </p:spTree>
    <p:extLst>
      <p:ext uri="{BB962C8B-B14F-4D97-AF65-F5344CB8AC3E}">
        <p14:creationId xmlns:p14="http://schemas.microsoft.com/office/powerpoint/2010/main" val="4271400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FB8247-A3DD-4E6D-9619-6068D22C27F2}" type="datetime1">
              <a:rPr lang="fr-FR" smtClean="0"/>
              <a:t>21/02/2021</a:t>
            </a:fld>
            <a:endParaRPr lang="en-U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en-US"/>
          </a:p>
        </p:txBody>
      </p:sp>
      <p:sp>
        <p:nvSpPr>
          <p:cNvPr id="6" name="Slide Number Placeholder 5"/>
          <p:cNvSpPr>
            <a:spLocks noGrp="1"/>
          </p:cNvSpPr>
          <p:nvPr>
            <p:ph type="sldNum" sz="quarter" idx="12"/>
          </p:nvPr>
        </p:nvSpPr>
        <p:spPr/>
        <p:txBody>
          <a:bodyPr/>
          <a:lstStyle/>
          <a:p>
            <a:fld id="{96CAF589-2F21-4969-A585-A83982796791}" type="slidenum">
              <a:rPr lang="en-US" smtClean="0"/>
              <a:pPr/>
              <a:t>‹#›</a:t>
            </a:fld>
            <a:endParaRPr lang="en-US"/>
          </a:p>
        </p:txBody>
      </p:sp>
    </p:spTree>
    <p:extLst>
      <p:ext uri="{BB962C8B-B14F-4D97-AF65-F5344CB8AC3E}">
        <p14:creationId xmlns:p14="http://schemas.microsoft.com/office/powerpoint/2010/main" val="16849610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8A066F-611C-4F4C-8280-D55BC3A99F92}"/>
              </a:ext>
            </a:extLst>
          </p:cNvPr>
          <p:cNvSpPr>
            <a:spLocks noGrp="1"/>
          </p:cNvSpPr>
          <p:nvPr>
            <p:ph type="title"/>
          </p:nvPr>
        </p:nvSpPr>
        <p:spPr/>
        <p:txBody>
          <a:bodyPr/>
          <a:lstStyle/>
          <a:p>
            <a:r>
              <a:rPr lang="sr-Latn-RS"/>
              <a:t>Kliknite i uredite naslov mastera</a:t>
            </a:r>
          </a:p>
        </p:txBody>
      </p:sp>
      <p:sp>
        <p:nvSpPr>
          <p:cNvPr id="3" name="Čuvar mesta za sadržaj 2">
            <a:extLst>
              <a:ext uri="{FF2B5EF4-FFF2-40B4-BE49-F238E27FC236}">
                <a16:creationId xmlns:a16="http://schemas.microsoft.com/office/drawing/2014/main" id="{A0CC08BC-3FFF-414F-AEB4-A0CE6E94D8BA}"/>
              </a:ext>
            </a:extLst>
          </p:cNvPr>
          <p:cNvSpPr>
            <a:spLocks noGrp="1"/>
          </p:cNvSpPr>
          <p:nvPr>
            <p:ph sz="half" idx="1"/>
          </p:nvPr>
        </p:nvSpPr>
        <p:spPr>
          <a:xfrm>
            <a:off x="838200" y="1825625"/>
            <a:ext cx="5181600" cy="435133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4" name="Čuvar mesta za sadržaj 3">
            <a:extLst>
              <a:ext uri="{FF2B5EF4-FFF2-40B4-BE49-F238E27FC236}">
                <a16:creationId xmlns:a16="http://schemas.microsoft.com/office/drawing/2014/main" id="{DD6D8507-FC2C-409B-A916-2097B2545141}"/>
              </a:ext>
            </a:extLst>
          </p:cNvPr>
          <p:cNvSpPr>
            <a:spLocks noGrp="1"/>
          </p:cNvSpPr>
          <p:nvPr>
            <p:ph sz="half" idx="2"/>
          </p:nvPr>
        </p:nvSpPr>
        <p:spPr>
          <a:xfrm>
            <a:off x="6172200" y="1825625"/>
            <a:ext cx="5181600" cy="435133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5" name="Čuvar mesta za datum 4">
            <a:extLst>
              <a:ext uri="{FF2B5EF4-FFF2-40B4-BE49-F238E27FC236}">
                <a16:creationId xmlns:a16="http://schemas.microsoft.com/office/drawing/2014/main" id="{390ABFDB-45D7-4FD5-B68D-6538CA5829B8}"/>
              </a:ext>
            </a:extLst>
          </p:cNvPr>
          <p:cNvSpPr>
            <a:spLocks noGrp="1"/>
          </p:cNvSpPr>
          <p:nvPr>
            <p:ph type="dt" sz="half" idx="10"/>
          </p:nvPr>
        </p:nvSpPr>
        <p:spPr/>
        <p:txBody>
          <a:bodyPr/>
          <a:lstStyle/>
          <a:p>
            <a:fld id="{D349F530-C792-4352-AEC5-56E2375DBAF8}" type="datetime1">
              <a:rPr lang="fr-FR" smtClean="0"/>
              <a:t>21/02/2021</a:t>
            </a:fld>
            <a:endParaRPr lang="sr-Latn-RS"/>
          </a:p>
        </p:txBody>
      </p:sp>
      <p:sp>
        <p:nvSpPr>
          <p:cNvPr id="6" name="Čuvar mesta za podnožje 5">
            <a:extLst>
              <a:ext uri="{FF2B5EF4-FFF2-40B4-BE49-F238E27FC236}">
                <a16:creationId xmlns:a16="http://schemas.microsoft.com/office/drawing/2014/main" id="{EAD2F95F-4DBB-4F34-BF32-DC2E5F7F6C54}"/>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7" name="Čuvar mesta za broj slajda 6">
            <a:extLst>
              <a:ext uri="{FF2B5EF4-FFF2-40B4-BE49-F238E27FC236}">
                <a16:creationId xmlns:a16="http://schemas.microsoft.com/office/drawing/2014/main" id="{18E6FD59-53C9-4D38-99E9-AD46F5D107B8}"/>
              </a:ext>
            </a:extLst>
          </p:cNvPr>
          <p:cNvSpPr>
            <a:spLocks noGrp="1"/>
          </p:cNvSpPr>
          <p:nvPr>
            <p:ph type="sldNum" sz="quarter" idx="12"/>
          </p:nvPr>
        </p:nvSpPr>
        <p:spPr/>
        <p:txBody>
          <a:bodyPr/>
          <a:lstStyle/>
          <a:p>
            <a:fld id="{419E3495-B655-494D-A547-5F101C6013C7}" type="slidenum">
              <a:rPr lang="sr-Latn-RS" smtClean="0"/>
              <a:t>‹#›</a:t>
            </a:fld>
            <a:endParaRPr lang="sr-Latn-RS"/>
          </a:p>
        </p:txBody>
      </p:sp>
    </p:spTree>
    <p:extLst>
      <p:ext uri="{BB962C8B-B14F-4D97-AF65-F5344CB8AC3E}">
        <p14:creationId xmlns:p14="http://schemas.microsoft.com/office/powerpoint/2010/main" val="382752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3F6B96-C50D-4D3D-9E36-7BF73AB64653}"/>
              </a:ext>
            </a:extLst>
          </p:cNvPr>
          <p:cNvSpPr>
            <a:spLocks noGrp="1"/>
          </p:cNvSpPr>
          <p:nvPr>
            <p:ph type="title"/>
          </p:nvPr>
        </p:nvSpPr>
        <p:spPr>
          <a:xfrm>
            <a:off x="839788" y="365125"/>
            <a:ext cx="10515600" cy="1325563"/>
          </a:xfrm>
        </p:spPr>
        <p:txBody>
          <a:bodyPr/>
          <a:lstStyle/>
          <a:p>
            <a:r>
              <a:rPr lang="sr-Latn-RS"/>
              <a:t>Kliknite i uredite naslov mastera</a:t>
            </a:r>
          </a:p>
        </p:txBody>
      </p:sp>
      <p:sp>
        <p:nvSpPr>
          <p:cNvPr id="3" name="Čuvar mesta za tekst 2">
            <a:extLst>
              <a:ext uri="{FF2B5EF4-FFF2-40B4-BE49-F238E27FC236}">
                <a16:creationId xmlns:a16="http://schemas.microsoft.com/office/drawing/2014/main" id="{64E6F234-FE3F-4AA9-ACEE-4770F2D74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a:t>Kliknite da biste uredili stilove teksta mastera</a:t>
            </a:r>
          </a:p>
        </p:txBody>
      </p:sp>
      <p:sp>
        <p:nvSpPr>
          <p:cNvPr id="4" name="Čuvar mesta za sadržaj 3">
            <a:extLst>
              <a:ext uri="{FF2B5EF4-FFF2-40B4-BE49-F238E27FC236}">
                <a16:creationId xmlns:a16="http://schemas.microsoft.com/office/drawing/2014/main" id="{077B79D4-A406-4F49-9F0A-E0A02AD8B638}"/>
              </a:ext>
            </a:extLst>
          </p:cNvPr>
          <p:cNvSpPr>
            <a:spLocks noGrp="1"/>
          </p:cNvSpPr>
          <p:nvPr>
            <p:ph sz="half" idx="2"/>
          </p:nvPr>
        </p:nvSpPr>
        <p:spPr>
          <a:xfrm>
            <a:off x="839788" y="2505075"/>
            <a:ext cx="5157787" cy="368458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5" name="Čuvar mesta za tekst 4">
            <a:extLst>
              <a:ext uri="{FF2B5EF4-FFF2-40B4-BE49-F238E27FC236}">
                <a16:creationId xmlns:a16="http://schemas.microsoft.com/office/drawing/2014/main" id="{D70D4B00-55A6-4494-8950-0664F8297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a:t>Kliknite da biste uredili stilove teksta mastera</a:t>
            </a:r>
          </a:p>
        </p:txBody>
      </p:sp>
      <p:sp>
        <p:nvSpPr>
          <p:cNvPr id="6" name="Čuvar mesta za sadržaj 5">
            <a:extLst>
              <a:ext uri="{FF2B5EF4-FFF2-40B4-BE49-F238E27FC236}">
                <a16:creationId xmlns:a16="http://schemas.microsoft.com/office/drawing/2014/main" id="{390A8454-A63D-4BB1-B0AE-3E35183853B2}"/>
              </a:ext>
            </a:extLst>
          </p:cNvPr>
          <p:cNvSpPr>
            <a:spLocks noGrp="1"/>
          </p:cNvSpPr>
          <p:nvPr>
            <p:ph sz="quarter" idx="4"/>
          </p:nvPr>
        </p:nvSpPr>
        <p:spPr>
          <a:xfrm>
            <a:off x="6172200" y="2505075"/>
            <a:ext cx="5183188" cy="368458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7" name="Čuvar mesta za datum 6">
            <a:extLst>
              <a:ext uri="{FF2B5EF4-FFF2-40B4-BE49-F238E27FC236}">
                <a16:creationId xmlns:a16="http://schemas.microsoft.com/office/drawing/2014/main" id="{8E7391A6-729C-4E6C-BE3C-C9DAC844B84D}"/>
              </a:ext>
            </a:extLst>
          </p:cNvPr>
          <p:cNvSpPr>
            <a:spLocks noGrp="1"/>
          </p:cNvSpPr>
          <p:nvPr>
            <p:ph type="dt" sz="half" idx="10"/>
          </p:nvPr>
        </p:nvSpPr>
        <p:spPr/>
        <p:txBody>
          <a:bodyPr/>
          <a:lstStyle/>
          <a:p>
            <a:fld id="{8383EDF4-DE01-479D-BE1C-6D971D830157}" type="datetime1">
              <a:rPr lang="fr-FR" smtClean="0"/>
              <a:t>21/02/2021</a:t>
            </a:fld>
            <a:endParaRPr lang="sr-Latn-RS"/>
          </a:p>
        </p:txBody>
      </p:sp>
      <p:sp>
        <p:nvSpPr>
          <p:cNvPr id="8" name="Čuvar mesta za podnožje 7">
            <a:extLst>
              <a:ext uri="{FF2B5EF4-FFF2-40B4-BE49-F238E27FC236}">
                <a16:creationId xmlns:a16="http://schemas.microsoft.com/office/drawing/2014/main" id="{2FBB974F-E8B9-4624-8B6B-D30B004B0386}"/>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9" name="Čuvar mesta za broj slajda 8">
            <a:extLst>
              <a:ext uri="{FF2B5EF4-FFF2-40B4-BE49-F238E27FC236}">
                <a16:creationId xmlns:a16="http://schemas.microsoft.com/office/drawing/2014/main" id="{25E9EB5C-B16C-419A-AD20-5571402509F1}"/>
              </a:ext>
            </a:extLst>
          </p:cNvPr>
          <p:cNvSpPr>
            <a:spLocks noGrp="1"/>
          </p:cNvSpPr>
          <p:nvPr>
            <p:ph type="sldNum" sz="quarter" idx="12"/>
          </p:nvPr>
        </p:nvSpPr>
        <p:spPr/>
        <p:txBody>
          <a:bodyPr/>
          <a:lstStyle/>
          <a:p>
            <a:fld id="{419E3495-B655-494D-A547-5F101C6013C7}" type="slidenum">
              <a:rPr lang="sr-Latn-RS" smtClean="0"/>
              <a:t>‹#›</a:t>
            </a:fld>
            <a:endParaRPr lang="sr-Latn-RS"/>
          </a:p>
        </p:txBody>
      </p:sp>
    </p:spTree>
    <p:extLst>
      <p:ext uri="{BB962C8B-B14F-4D97-AF65-F5344CB8AC3E}">
        <p14:creationId xmlns:p14="http://schemas.microsoft.com/office/powerpoint/2010/main" val="238885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D16A6F-05BC-4B6C-9EF7-57E338DA3AA3}"/>
              </a:ext>
            </a:extLst>
          </p:cNvPr>
          <p:cNvSpPr>
            <a:spLocks noGrp="1"/>
          </p:cNvSpPr>
          <p:nvPr>
            <p:ph type="title"/>
          </p:nvPr>
        </p:nvSpPr>
        <p:spPr/>
        <p:txBody>
          <a:bodyPr/>
          <a:lstStyle/>
          <a:p>
            <a:r>
              <a:rPr lang="sr-Latn-RS"/>
              <a:t>Kliknite i uredite naslov mastera</a:t>
            </a:r>
          </a:p>
        </p:txBody>
      </p:sp>
      <p:sp>
        <p:nvSpPr>
          <p:cNvPr id="3" name="Čuvar mesta za datum 2">
            <a:extLst>
              <a:ext uri="{FF2B5EF4-FFF2-40B4-BE49-F238E27FC236}">
                <a16:creationId xmlns:a16="http://schemas.microsoft.com/office/drawing/2014/main" id="{0BD57873-BA50-491C-BE7C-162DFA91F6AE}"/>
              </a:ext>
            </a:extLst>
          </p:cNvPr>
          <p:cNvSpPr>
            <a:spLocks noGrp="1"/>
          </p:cNvSpPr>
          <p:nvPr>
            <p:ph type="dt" sz="half" idx="10"/>
          </p:nvPr>
        </p:nvSpPr>
        <p:spPr/>
        <p:txBody>
          <a:bodyPr/>
          <a:lstStyle/>
          <a:p>
            <a:fld id="{B37C415F-8230-4D93-9825-EE35ED9AFFB9}" type="datetime1">
              <a:rPr lang="fr-FR" smtClean="0"/>
              <a:t>21/02/2021</a:t>
            </a:fld>
            <a:endParaRPr lang="sr-Latn-RS"/>
          </a:p>
        </p:txBody>
      </p:sp>
      <p:sp>
        <p:nvSpPr>
          <p:cNvPr id="4" name="Čuvar mesta za podnožje 3">
            <a:extLst>
              <a:ext uri="{FF2B5EF4-FFF2-40B4-BE49-F238E27FC236}">
                <a16:creationId xmlns:a16="http://schemas.microsoft.com/office/drawing/2014/main" id="{37643B26-CBC7-4BE6-BC10-3440C2AE04F7}"/>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Čuvar mesta za broj slajda 4">
            <a:extLst>
              <a:ext uri="{FF2B5EF4-FFF2-40B4-BE49-F238E27FC236}">
                <a16:creationId xmlns:a16="http://schemas.microsoft.com/office/drawing/2014/main" id="{27CE13E0-D409-4DE5-B86C-B95D2C81F532}"/>
              </a:ext>
            </a:extLst>
          </p:cNvPr>
          <p:cNvSpPr>
            <a:spLocks noGrp="1"/>
          </p:cNvSpPr>
          <p:nvPr>
            <p:ph type="sldNum" sz="quarter" idx="12"/>
          </p:nvPr>
        </p:nvSpPr>
        <p:spPr/>
        <p:txBody>
          <a:bodyPr/>
          <a:lstStyle/>
          <a:p>
            <a:fld id="{419E3495-B655-494D-A547-5F101C6013C7}" type="slidenum">
              <a:rPr lang="sr-Latn-RS" smtClean="0"/>
              <a:t>‹#›</a:t>
            </a:fld>
            <a:endParaRPr lang="sr-Latn-RS"/>
          </a:p>
        </p:txBody>
      </p:sp>
    </p:spTree>
    <p:extLst>
      <p:ext uri="{BB962C8B-B14F-4D97-AF65-F5344CB8AC3E}">
        <p14:creationId xmlns:p14="http://schemas.microsoft.com/office/powerpoint/2010/main" val="245218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CFB732B6-6BF0-4A07-9E2D-1D2BDD9615BA}"/>
              </a:ext>
            </a:extLst>
          </p:cNvPr>
          <p:cNvSpPr>
            <a:spLocks noGrp="1"/>
          </p:cNvSpPr>
          <p:nvPr>
            <p:ph type="dt" sz="half" idx="10"/>
          </p:nvPr>
        </p:nvSpPr>
        <p:spPr/>
        <p:txBody>
          <a:bodyPr/>
          <a:lstStyle/>
          <a:p>
            <a:fld id="{430882EF-1B66-41C8-ADE7-EE7622478763}" type="datetime1">
              <a:rPr lang="fr-FR" smtClean="0"/>
              <a:t>21/02/2021</a:t>
            </a:fld>
            <a:endParaRPr lang="sr-Latn-RS"/>
          </a:p>
        </p:txBody>
      </p:sp>
      <p:sp>
        <p:nvSpPr>
          <p:cNvPr id="3" name="Čuvar mesta za podnožje 2">
            <a:extLst>
              <a:ext uri="{FF2B5EF4-FFF2-40B4-BE49-F238E27FC236}">
                <a16:creationId xmlns:a16="http://schemas.microsoft.com/office/drawing/2014/main" id="{53D85098-CF43-41FC-B856-14AB8C2FFD75}"/>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4" name="Čuvar mesta za broj slajda 3">
            <a:extLst>
              <a:ext uri="{FF2B5EF4-FFF2-40B4-BE49-F238E27FC236}">
                <a16:creationId xmlns:a16="http://schemas.microsoft.com/office/drawing/2014/main" id="{DE5F7BDF-57D1-4583-A774-953DE4708F73}"/>
              </a:ext>
            </a:extLst>
          </p:cNvPr>
          <p:cNvSpPr>
            <a:spLocks noGrp="1"/>
          </p:cNvSpPr>
          <p:nvPr>
            <p:ph type="sldNum" sz="quarter" idx="12"/>
          </p:nvPr>
        </p:nvSpPr>
        <p:spPr/>
        <p:txBody>
          <a:bodyPr/>
          <a:lstStyle/>
          <a:p>
            <a:fld id="{419E3495-B655-494D-A547-5F101C6013C7}" type="slidenum">
              <a:rPr lang="sr-Latn-RS" smtClean="0"/>
              <a:t>‹#›</a:t>
            </a:fld>
            <a:endParaRPr lang="sr-Latn-RS"/>
          </a:p>
        </p:txBody>
      </p:sp>
    </p:spTree>
    <p:extLst>
      <p:ext uri="{BB962C8B-B14F-4D97-AF65-F5344CB8AC3E}">
        <p14:creationId xmlns:p14="http://schemas.microsoft.com/office/powerpoint/2010/main" val="353755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DBE899-E3BA-4428-93FF-1F8EE6BD4A49}"/>
              </a:ext>
            </a:extLst>
          </p:cNvPr>
          <p:cNvSpPr>
            <a:spLocks noGrp="1"/>
          </p:cNvSpPr>
          <p:nvPr>
            <p:ph type="title"/>
          </p:nvPr>
        </p:nvSpPr>
        <p:spPr>
          <a:xfrm>
            <a:off x="839788" y="457200"/>
            <a:ext cx="3932237" cy="1600200"/>
          </a:xfrm>
        </p:spPr>
        <p:txBody>
          <a:bodyPr anchor="b"/>
          <a:lstStyle>
            <a:lvl1pPr>
              <a:defRPr sz="3200"/>
            </a:lvl1pPr>
          </a:lstStyle>
          <a:p>
            <a:r>
              <a:rPr lang="sr-Latn-RS"/>
              <a:t>Kliknite i uredite naslov mastera</a:t>
            </a:r>
          </a:p>
        </p:txBody>
      </p:sp>
      <p:sp>
        <p:nvSpPr>
          <p:cNvPr id="3" name="Čuvar mesta za sadržaj 2">
            <a:extLst>
              <a:ext uri="{FF2B5EF4-FFF2-40B4-BE49-F238E27FC236}">
                <a16:creationId xmlns:a16="http://schemas.microsoft.com/office/drawing/2014/main" id="{8A2D79B3-3027-4FC6-A4E7-2467DD61A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4" name="Čuvar mesta za tekst 3">
            <a:extLst>
              <a:ext uri="{FF2B5EF4-FFF2-40B4-BE49-F238E27FC236}">
                <a16:creationId xmlns:a16="http://schemas.microsoft.com/office/drawing/2014/main" id="{AB14BEFB-4B9D-4248-8BD2-E321179E0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a:t>Kliknite da biste uredili stilove teksta mastera</a:t>
            </a:r>
          </a:p>
        </p:txBody>
      </p:sp>
      <p:sp>
        <p:nvSpPr>
          <p:cNvPr id="5" name="Čuvar mesta za datum 4">
            <a:extLst>
              <a:ext uri="{FF2B5EF4-FFF2-40B4-BE49-F238E27FC236}">
                <a16:creationId xmlns:a16="http://schemas.microsoft.com/office/drawing/2014/main" id="{E6203921-0B33-4F6D-97A0-AE5F56696332}"/>
              </a:ext>
            </a:extLst>
          </p:cNvPr>
          <p:cNvSpPr>
            <a:spLocks noGrp="1"/>
          </p:cNvSpPr>
          <p:nvPr>
            <p:ph type="dt" sz="half" idx="10"/>
          </p:nvPr>
        </p:nvSpPr>
        <p:spPr/>
        <p:txBody>
          <a:bodyPr/>
          <a:lstStyle/>
          <a:p>
            <a:fld id="{5A01F159-EFB4-484C-8725-6B8079BB7546}" type="datetime1">
              <a:rPr lang="fr-FR" smtClean="0"/>
              <a:t>21/02/2021</a:t>
            </a:fld>
            <a:endParaRPr lang="sr-Latn-RS"/>
          </a:p>
        </p:txBody>
      </p:sp>
      <p:sp>
        <p:nvSpPr>
          <p:cNvPr id="6" name="Čuvar mesta za podnožje 5">
            <a:extLst>
              <a:ext uri="{FF2B5EF4-FFF2-40B4-BE49-F238E27FC236}">
                <a16:creationId xmlns:a16="http://schemas.microsoft.com/office/drawing/2014/main" id="{BCC04136-A1CA-46B3-9907-7A27C67B14F4}"/>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7" name="Čuvar mesta za broj slajda 6">
            <a:extLst>
              <a:ext uri="{FF2B5EF4-FFF2-40B4-BE49-F238E27FC236}">
                <a16:creationId xmlns:a16="http://schemas.microsoft.com/office/drawing/2014/main" id="{27B674C6-6001-4DE5-A39D-87EDC425D47A}"/>
              </a:ext>
            </a:extLst>
          </p:cNvPr>
          <p:cNvSpPr>
            <a:spLocks noGrp="1"/>
          </p:cNvSpPr>
          <p:nvPr>
            <p:ph type="sldNum" sz="quarter" idx="12"/>
          </p:nvPr>
        </p:nvSpPr>
        <p:spPr/>
        <p:txBody>
          <a:bodyPr/>
          <a:lstStyle/>
          <a:p>
            <a:fld id="{419E3495-B655-494D-A547-5F101C6013C7}" type="slidenum">
              <a:rPr lang="sr-Latn-RS" smtClean="0"/>
              <a:t>‹#›</a:t>
            </a:fld>
            <a:endParaRPr lang="sr-Latn-RS"/>
          </a:p>
        </p:txBody>
      </p:sp>
    </p:spTree>
    <p:extLst>
      <p:ext uri="{BB962C8B-B14F-4D97-AF65-F5344CB8AC3E}">
        <p14:creationId xmlns:p14="http://schemas.microsoft.com/office/powerpoint/2010/main" val="155358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1CA1F1-6297-4CCB-9A76-68EDA2061800}"/>
              </a:ext>
            </a:extLst>
          </p:cNvPr>
          <p:cNvSpPr>
            <a:spLocks noGrp="1"/>
          </p:cNvSpPr>
          <p:nvPr>
            <p:ph type="title"/>
          </p:nvPr>
        </p:nvSpPr>
        <p:spPr>
          <a:xfrm>
            <a:off x="839788" y="457200"/>
            <a:ext cx="3932237" cy="1600200"/>
          </a:xfrm>
        </p:spPr>
        <p:txBody>
          <a:bodyPr anchor="b"/>
          <a:lstStyle>
            <a:lvl1pPr>
              <a:defRPr sz="3200"/>
            </a:lvl1pPr>
          </a:lstStyle>
          <a:p>
            <a:r>
              <a:rPr lang="sr-Latn-RS"/>
              <a:t>Kliknite i uredite naslov mastera</a:t>
            </a:r>
          </a:p>
        </p:txBody>
      </p:sp>
      <p:sp>
        <p:nvSpPr>
          <p:cNvPr id="3" name="Čuvar mesta za sliku 2">
            <a:extLst>
              <a:ext uri="{FF2B5EF4-FFF2-40B4-BE49-F238E27FC236}">
                <a16:creationId xmlns:a16="http://schemas.microsoft.com/office/drawing/2014/main" id="{47468A2C-74DE-42F2-880B-6EFAB8179E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Čuvar mesta za tekst 3">
            <a:extLst>
              <a:ext uri="{FF2B5EF4-FFF2-40B4-BE49-F238E27FC236}">
                <a16:creationId xmlns:a16="http://schemas.microsoft.com/office/drawing/2014/main" id="{B01DACF4-6CEF-4BBC-B9E3-E154D5A06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a:t>Kliknite da biste uredili stilove teksta mastera</a:t>
            </a:r>
          </a:p>
        </p:txBody>
      </p:sp>
      <p:sp>
        <p:nvSpPr>
          <p:cNvPr id="5" name="Čuvar mesta za datum 4">
            <a:extLst>
              <a:ext uri="{FF2B5EF4-FFF2-40B4-BE49-F238E27FC236}">
                <a16:creationId xmlns:a16="http://schemas.microsoft.com/office/drawing/2014/main" id="{29DF9A74-1E82-4B76-8DD4-CB0FEA6FB852}"/>
              </a:ext>
            </a:extLst>
          </p:cNvPr>
          <p:cNvSpPr>
            <a:spLocks noGrp="1"/>
          </p:cNvSpPr>
          <p:nvPr>
            <p:ph type="dt" sz="half" idx="10"/>
          </p:nvPr>
        </p:nvSpPr>
        <p:spPr/>
        <p:txBody>
          <a:bodyPr/>
          <a:lstStyle/>
          <a:p>
            <a:fld id="{FB15E423-6A9D-494B-A3BE-949BC1F3E5E2}" type="datetime1">
              <a:rPr lang="fr-FR" smtClean="0"/>
              <a:t>21/02/2021</a:t>
            </a:fld>
            <a:endParaRPr lang="sr-Latn-RS"/>
          </a:p>
        </p:txBody>
      </p:sp>
      <p:sp>
        <p:nvSpPr>
          <p:cNvPr id="6" name="Čuvar mesta za podnožje 5">
            <a:extLst>
              <a:ext uri="{FF2B5EF4-FFF2-40B4-BE49-F238E27FC236}">
                <a16:creationId xmlns:a16="http://schemas.microsoft.com/office/drawing/2014/main" id="{D368BB6D-227D-4268-B689-5EA238D0B644}"/>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7" name="Čuvar mesta za broj slajda 6">
            <a:extLst>
              <a:ext uri="{FF2B5EF4-FFF2-40B4-BE49-F238E27FC236}">
                <a16:creationId xmlns:a16="http://schemas.microsoft.com/office/drawing/2014/main" id="{DBE4C100-5211-490A-9337-4D1E3DF0671A}"/>
              </a:ext>
            </a:extLst>
          </p:cNvPr>
          <p:cNvSpPr>
            <a:spLocks noGrp="1"/>
          </p:cNvSpPr>
          <p:nvPr>
            <p:ph type="sldNum" sz="quarter" idx="12"/>
          </p:nvPr>
        </p:nvSpPr>
        <p:spPr/>
        <p:txBody>
          <a:bodyPr/>
          <a:lstStyle/>
          <a:p>
            <a:fld id="{419E3495-B655-494D-A547-5F101C6013C7}" type="slidenum">
              <a:rPr lang="sr-Latn-RS" smtClean="0"/>
              <a:t>‹#›</a:t>
            </a:fld>
            <a:endParaRPr lang="sr-Latn-RS"/>
          </a:p>
        </p:txBody>
      </p:sp>
    </p:spTree>
    <p:extLst>
      <p:ext uri="{BB962C8B-B14F-4D97-AF65-F5344CB8AC3E}">
        <p14:creationId xmlns:p14="http://schemas.microsoft.com/office/powerpoint/2010/main" val="370406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naslov 1">
            <a:extLst>
              <a:ext uri="{FF2B5EF4-FFF2-40B4-BE49-F238E27FC236}">
                <a16:creationId xmlns:a16="http://schemas.microsoft.com/office/drawing/2014/main" id="{DF5FFD8A-A492-4871-B54A-86F9F8B3F7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r-Latn-RS"/>
              <a:t>Kliknite i uredite naslov mastera</a:t>
            </a:r>
          </a:p>
        </p:txBody>
      </p:sp>
      <p:sp>
        <p:nvSpPr>
          <p:cNvPr id="3" name="Čuvar mesta za tekst 2">
            <a:extLst>
              <a:ext uri="{FF2B5EF4-FFF2-40B4-BE49-F238E27FC236}">
                <a16:creationId xmlns:a16="http://schemas.microsoft.com/office/drawing/2014/main" id="{ED3A6AD6-5DB1-4EF5-BFB8-3062270FC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4" name="Čuvar mesta za datum 3">
            <a:extLst>
              <a:ext uri="{FF2B5EF4-FFF2-40B4-BE49-F238E27FC236}">
                <a16:creationId xmlns:a16="http://schemas.microsoft.com/office/drawing/2014/main" id="{72AE9274-64DF-46C1-B080-825951AAE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9757D-5990-427F-BBC1-8CFB71EB7960}" type="datetime1">
              <a:rPr lang="fr-FR" smtClean="0"/>
              <a:t>21/02/2021</a:t>
            </a:fld>
            <a:endParaRPr lang="sr-Latn-RS"/>
          </a:p>
        </p:txBody>
      </p:sp>
      <p:sp>
        <p:nvSpPr>
          <p:cNvPr id="5" name="Čuvar mesta za podnožje 4">
            <a:extLst>
              <a:ext uri="{FF2B5EF4-FFF2-40B4-BE49-F238E27FC236}">
                <a16:creationId xmlns:a16="http://schemas.microsoft.com/office/drawing/2014/main" id="{3629A445-CD4E-41CD-BDDF-CCAE7F47C4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ДУПАЛО МИРЈАНА ОШ" КРАЉ ПЕТАР II КАРАЂОРЂЕВИЋ"</a:t>
            </a:r>
            <a:endParaRPr lang="sr-Latn-RS"/>
          </a:p>
        </p:txBody>
      </p:sp>
      <p:sp>
        <p:nvSpPr>
          <p:cNvPr id="6" name="Čuvar mesta za broj slajda 5">
            <a:extLst>
              <a:ext uri="{FF2B5EF4-FFF2-40B4-BE49-F238E27FC236}">
                <a16:creationId xmlns:a16="http://schemas.microsoft.com/office/drawing/2014/main" id="{EACD9934-DBD5-4002-8E8F-7AC364CB1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3495-B655-494D-A547-5F101C6013C7}" type="slidenum">
              <a:rPr lang="sr-Latn-RS" smtClean="0"/>
              <a:t>‹#›</a:t>
            </a:fld>
            <a:endParaRPr lang="sr-Latn-RS"/>
          </a:p>
        </p:txBody>
      </p:sp>
    </p:spTree>
    <p:extLst>
      <p:ext uri="{BB962C8B-B14F-4D97-AF65-F5344CB8AC3E}">
        <p14:creationId xmlns:p14="http://schemas.microsoft.com/office/powerpoint/2010/main" val="3076990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r-Latn-RS"/>
              <a:t>Kliknite i uredite naslov mastera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7AE7D-4727-4D47-B005-169E4591094F}" type="datetime1">
              <a:rPr lang="fr-FR" smtClean="0"/>
              <a:t>21/02/2021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ДУПАЛО МИРЈАНА ОШ" КРАЉ ПЕТАР II КАРАЂОРЂЕВИЋ"</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797F5-D2A4-4294-9FBD-2A850437D367}" type="slidenum">
              <a:rPr lang="ru-RU" smtClean="0"/>
              <a:t>‹#›</a:t>
            </a:fld>
            <a:endParaRPr lang="ru-RU"/>
          </a:p>
        </p:txBody>
      </p:sp>
    </p:spTree>
    <p:extLst>
      <p:ext uri="{BB962C8B-B14F-4D97-AF65-F5344CB8AC3E}">
        <p14:creationId xmlns:p14="http://schemas.microsoft.com/office/powerpoint/2010/main" val="136553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83DDA-5F9D-464C-9F20-A7BBA7C2CCBD}" type="datetime1">
              <a:rPr lang="fr-FR" smtClean="0"/>
              <a:t>21/02/2021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ДУПАЛО МИРЈАНА ОШ" КРАЉ ПЕТАР II КАРАЂОРЂЕВИЋ"</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AF589-2F21-4969-A585-A83982796791}" type="slidenum">
              <a:rPr lang="en-US" smtClean="0"/>
              <a:pPr/>
              <a:t>‹#›</a:t>
            </a:fld>
            <a:endParaRPr lang="en-US"/>
          </a:p>
        </p:txBody>
      </p:sp>
    </p:spTree>
    <p:extLst>
      <p:ext uri="{BB962C8B-B14F-4D97-AF65-F5344CB8AC3E}">
        <p14:creationId xmlns:p14="http://schemas.microsoft.com/office/powerpoint/2010/main" val="1480350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 name="Okvir za tekst 8">
            <a:extLst>
              <a:ext uri="{FF2B5EF4-FFF2-40B4-BE49-F238E27FC236}">
                <a16:creationId xmlns:a16="http://schemas.microsoft.com/office/drawing/2014/main" id="{AD138652-BB72-4662-BF38-67044170BCEA}"/>
              </a:ext>
            </a:extLst>
          </p:cNvPr>
          <p:cNvSpPr txBox="1"/>
          <p:nvPr/>
        </p:nvSpPr>
        <p:spPr>
          <a:xfrm>
            <a:off x="6456040" y="4647082"/>
            <a:ext cx="2247220" cy="646331"/>
          </a:xfrm>
          <a:prstGeom prst="rect">
            <a:avLst/>
          </a:prstGeom>
          <a:noFill/>
        </p:spPr>
        <p:txBody>
          <a:bodyPr wrap="square" rtlCol="0">
            <a:spAutoFit/>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IV </a:t>
            </a:r>
            <a:r>
              <a:rPr kumimoji="0" lang="sr-Cyrl-RS" sz="36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 РАЗРЕД</a:t>
            </a:r>
            <a:endParaRPr kumimoji="0" lang="sr-Latn-RS" sz="36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pic>
        <p:nvPicPr>
          <p:cNvPr id="3" name="Slika 2">
            <a:extLst>
              <a:ext uri="{FF2B5EF4-FFF2-40B4-BE49-F238E27FC236}">
                <a16:creationId xmlns:a16="http://schemas.microsoft.com/office/drawing/2014/main" id="{C8F58C61-29FE-419A-A7AD-BFA55C658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856" y="1733482"/>
            <a:ext cx="5875462" cy="1912327"/>
          </a:xfrm>
          <a:prstGeom prst="rect">
            <a:avLst/>
          </a:prstGeom>
        </p:spPr>
      </p:pic>
      <p:pic>
        <p:nvPicPr>
          <p:cNvPr id="7" name="Slika 6">
            <a:extLst>
              <a:ext uri="{FF2B5EF4-FFF2-40B4-BE49-F238E27FC236}">
                <a16:creationId xmlns:a16="http://schemas.microsoft.com/office/drawing/2014/main" id="{11C3B19D-A92E-4852-A0B5-D7229FBAB2E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665566" y="1476122"/>
            <a:ext cx="1971675" cy="2427049"/>
          </a:xfrm>
          <a:prstGeom prst="rect">
            <a:avLst/>
          </a:prstGeom>
        </p:spPr>
      </p:pic>
      <p:sp>
        <p:nvSpPr>
          <p:cNvPr id="2" name="Čuvar mesta za datum 1">
            <a:extLst>
              <a:ext uri="{FF2B5EF4-FFF2-40B4-BE49-F238E27FC236}">
                <a16:creationId xmlns:a16="http://schemas.microsoft.com/office/drawing/2014/main" id="{A900B624-7F30-4958-BF60-B72A2A121A0D}"/>
              </a:ext>
            </a:extLst>
          </p:cNvPr>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A56D2AD7-1C30-40F9-85FB-69C42F70D57F}" type="datetime1">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t>21/02/2021</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Čuvar mesta za podnožje 5">
            <a:extLst>
              <a:ext uri="{FF2B5EF4-FFF2-40B4-BE49-F238E27FC236}">
                <a16:creationId xmlns:a16="http://schemas.microsoft.com/office/drawing/2014/main" id="{CBAE32C7-A589-4C76-9E08-1DC805325615}"/>
              </a:ext>
            </a:extLst>
          </p:cNvPr>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ДУПАЛО МИРЈАНА ОШ" КРАЉ ПЕТАР II КАРАЂОРЂЕВИЋ"</a:t>
            </a: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pic>
        <p:nvPicPr>
          <p:cNvPr id="14" name="Slika 13">
            <a:extLst>
              <a:ext uri="{FF2B5EF4-FFF2-40B4-BE49-F238E27FC236}">
                <a16:creationId xmlns:a16="http://schemas.microsoft.com/office/drawing/2014/main" id="{7BF5C1D6-4DDF-462A-8C7D-AA295CD2FE4D}"/>
              </a:ext>
            </a:extLst>
          </p:cNvPr>
          <p:cNvPicPr>
            <a:picLocks noChangeAspect="1"/>
          </p:cNvPicPr>
          <p:nvPr/>
        </p:nvPicPr>
        <p:blipFill>
          <a:blip r:embed="rId5"/>
          <a:stretch>
            <a:fillRect/>
          </a:stretch>
        </p:blipFill>
        <p:spPr>
          <a:xfrm>
            <a:off x="1672833" y="4762750"/>
            <a:ext cx="1971675" cy="734021"/>
          </a:xfrm>
          <a:prstGeom prst="rect">
            <a:avLst/>
          </a:prstGeom>
          <a:ln>
            <a:noFill/>
          </a:ln>
          <a:effectLst>
            <a:softEdge rad="112500"/>
          </a:effectLst>
        </p:spPr>
      </p:pic>
    </p:spTree>
    <p:extLst>
      <p:ext uri="{BB962C8B-B14F-4D97-AF65-F5344CB8AC3E}">
        <p14:creationId xmlns:p14="http://schemas.microsoft.com/office/powerpoint/2010/main" val="12305514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2000" t="-1000" r="-2000" b="-3000"/>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40E60A4A-FC74-405D-9316-53737A29BD27}"/>
              </a:ext>
            </a:extLst>
          </p:cNvPr>
          <p:cNvSpPr>
            <a:spLocks noGrp="1"/>
          </p:cNvSpPr>
          <p:nvPr>
            <p:ph type="dt" sz="half" idx="10"/>
          </p:nvPr>
        </p:nvSpPr>
        <p:spPr/>
        <p:txBody>
          <a:bodyPr/>
          <a:lstStyle/>
          <a:p>
            <a:fld id="{430882EF-1B66-41C8-ADE7-EE7622478763}" type="datetime1">
              <a:rPr lang="fr-FR" smtClean="0"/>
              <a:t>21/02/2021</a:t>
            </a:fld>
            <a:endParaRPr lang="sr-Latn-RS"/>
          </a:p>
        </p:txBody>
      </p:sp>
      <p:sp>
        <p:nvSpPr>
          <p:cNvPr id="3" name="Čuvar mesta za podnožje 2">
            <a:extLst>
              <a:ext uri="{FF2B5EF4-FFF2-40B4-BE49-F238E27FC236}">
                <a16:creationId xmlns:a16="http://schemas.microsoft.com/office/drawing/2014/main" id="{0D152621-5961-4FB0-A2D4-680ED64BA976}"/>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Pravougaonik 4">
            <a:extLst>
              <a:ext uri="{FF2B5EF4-FFF2-40B4-BE49-F238E27FC236}">
                <a16:creationId xmlns:a16="http://schemas.microsoft.com/office/drawing/2014/main" id="{C28A5C71-415A-498C-84F1-943CC88BDEE8}"/>
              </a:ext>
            </a:extLst>
          </p:cNvPr>
          <p:cNvSpPr/>
          <p:nvPr/>
        </p:nvSpPr>
        <p:spPr>
          <a:xfrm>
            <a:off x="567127" y="160740"/>
            <a:ext cx="3600139" cy="629062"/>
          </a:xfrm>
          <a:prstGeom prst="rect">
            <a:avLst/>
          </a:prstGeom>
          <a:noFill/>
        </p:spPr>
        <p:txBody>
          <a:bodyPr wrap="none" lIns="91440" tIns="45720" rIns="91440" bIns="45720">
            <a:prstTxWarp prst="textChevronInverted">
              <a:avLst/>
            </a:prstTxWarp>
            <a:spAutoFit/>
          </a:bodyPr>
          <a:lstStyle/>
          <a:p>
            <a:pPr algn="ctr"/>
            <a:r>
              <a:rPr lang="sr-Cyrl-R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Ликови:</a:t>
            </a:r>
            <a:endParaRPr lang="sr-Latn-R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Okvir za tekst 5">
            <a:extLst>
              <a:ext uri="{FF2B5EF4-FFF2-40B4-BE49-F238E27FC236}">
                <a16:creationId xmlns:a16="http://schemas.microsoft.com/office/drawing/2014/main" id="{7808360B-47FF-47A3-B22E-C722803297D8}"/>
              </a:ext>
            </a:extLst>
          </p:cNvPr>
          <p:cNvSpPr txBox="1"/>
          <p:nvPr/>
        </p:nvSpPr>
        <p:spPr>
          <a:xfrm>
            <a:off x="113675" y="1124149"/>
            <a:ext cx="6003561" cy="5262979"/>
          </a:xfrm>
          <a:prstGeom prst="rect">
            <a:avLst/>
          </a:prstGeom>
          <a:noFill/>
        </p:spPr>
        <p:txBody>
          <a:bodyPr wrap="square" rtlCol="0">
            <a:spAutoFit/>
          </a:bodyPr>
          <a:lstStyle/>
          <a:p>
            <a:r>
              <a:rPr lang="ru-RU" sz="2800" b="1" dirty="0">
                <a:effectLst>
                  <a:outerShdw blurRad="38100" dist="38100" dir="2700000" algn="tl">
                    <a:srgbClr val="000000">
                      <a:alpha val="43137"/>
                    </a:srgbClr>
                  </a:outerShdw>
                </a:effectLst>
              </a:rPr>
              <a:t>Ружно паче </a:t>
            </a:r>
            <a:r>
              <a:rPr lang="ru-RU" sz="2800" dirty="0"/>
              <a:t>– главни лик приче. Када се тек излегао, био је јако ружан и сви су га се бојали. Мајка га је много волела, али остали су му јасно давали до знања да је другачији. Паче је било јако тужно јер се осећало усамљено и нико није хтео да се дружи с њим. Било је преплашено и осећало се  одбачено, несхваћено и невољено. Када је први пут видео лабудове, био је задивљен њиховом лепотом, али није било завидно. </a:t>
            </a:r>
            <a:endParaRPr lang="sr-Latn-RS" sz="2800" dirty="0"/>
          </a:p>
        </p:txBody>
      </p:sp>
      <p:sp>
        <p:nvSpPr>
          <p:cNvPr id="7" name="Okvir za tekst 6">
            <a:extLst>
              <a:ext uri="{FF2B5EF4-FFF2-40B4-BE49-F238E27FC236}">
                <a16:creationId xmlns:a16="http://schemas.microsoft.com/office/drawing/2014/main" id="{2FC126F8-AAEE-4C03-A915-17808DBA05B2}"/>
              </a:ext>
            </a:extLst>
          </p:cNvPr>
          <p:cNvSpPr txBox="1"/>
          <p:nvPr/>
        </p:nvSpPr>
        <p:spPr>
          <a:xfrm>
            <a:off x="6345836" y="622405"/>
            <a:ext cx="5846164" cy="5693866"/>
          </a:xfrm>
          <a:prstGeom prst="rect">
            <a:avLst/>
          </a:prstGeom>
          <a:noFill/>
        </p:spPr>
        <p:txBody>
          <a:bodyPr wrap="square" rtlCol="0">
            <a:spAutoFit/>
          </a:bodyPr>
          <a:lstStyle/>
          <a:p>
            <a:r>
              <a:rPr lang="ru-RU" sz="2800" b="1" dirty="0">
                <a:effectLst>
                  <a:outerShdw blurRad="38100" dist="38100" dir="2700000" algn="tl">
                    <a:srgbClr val="000000">
                      <a:alpha val="43137"/>
                    </a:srgbClr>
                  </a:outerShdw>
                </a:effectLst>
              </a:rPr>
              <a:t>Мајка </a:t>
            </a:r>
            <a:r>
              <a:rPr lang="ru-RU" sz="2800" dirty="0"/>
              <a:t>– волела је паче без обзира на све. Бранила га је када су га друге патке нападале и вређале. Покушавала је да га заштити од дана када се родио и њен проблем није био тај што је имала другачије дете, она је патила због помисли на то шта ће све дете морати да пролази током живота само зато јер не изгледа попут осталих. Настојала је да му помогне колико може, али ипак није успела посве да га заштити.</a:t>
            </a:r>
            <a:endParaRPr lang="sr-Latn-RS" sz="2800" dirty="0"/>
          </a:p>
        </p:txBody>
      </p:sp>
    </p:spTree>
    <p:extLst>
      <p:ext uri="{BB962C8B-B14F-4D97-AF65-F5344CB8AC3E}">
        <p14:creationId xmlns:p14="http://schemas.microsoft.com/office/powerpoint/2010/main" val="221465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FAC23B3F-7488-4314-BBC3-B27DD65C2293}"/>
              </a:ext>
            </a:extLst>
          </p:cNvPr>
          <p:cNvSpPr>
            <a:spLocks noGrp="1"/>
          </p:cNvSpPr>
          <p:nvPr>
            <p:ph type="dt" sz="half" idx="10"/>
          </p:nvPr>
        </p:nvSpPr>
        <p:spPr/>
        <p:txBody>
          <a:bodyPr/>
          <a:lstStyle/>
          <a:p>
            <a:fld id="{430882EF-1B66-41C8-ADE7-EE7622478763}" type="datetime1">
              <a:rPr lang="fr-FR" smtClean="0"/>
              <a:t>21/02/2021</a:t>
            </a:fld>
            <a:endParaRPr lang="sr-Latn-RS"/>
          </a:p>
        </p:txBody>
      </p:sp>
      <p:sp>
        <p:nvSpPr>
          <p:cNvPr id="3" name="Čuvar mesta za podnožje 2">
            <a:extLst>
              <a:ext uri="{FF2B5EF4-FFF2-40B4-BE49-F238E27FC236}">
                <a16:creationId xmlns:a16="http://schemas.microsoft.com/office/drawing/2014/main" id="{DECB652A-4264-4B3F-9DAC-D44955F8AF3E}"/>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Okvir za tekst 4">
            <a:extLst>
              <a:ext uri="{FF2B5EF4-FFF2-40B4-BE49-F238E27FC236}">
                <a16:creationId xmlns:a16="http://schemas.microsoft.com/office/drawing/2014/main" id="{83EC9533-20E0-4B9F-82E3-F7E8ED0F8A0B}"/>
              </a:ext>
            </a:extLst>
          </p:cNvPr>
          <p:cNvSpPr txBox="1"/>
          <p:nvPr/>
        </p:nvSpPr>
        <p:spPr>
          <a:xfrm>
            <a:off x="1143000" y="1735641"/>
            <a:ext cx="9095282" cy="3416320"/>
          </a:xfrm>
          <a:prstGeom prst="rect">
            <a:avLst/>
          </a:prstGeom>
          <a:noFill/>
        </p:spPr>
        <p:txBody>
          <a:bodyPr wrap="square">
            <a:spAutoFit/>
          </a:bodyPr>
          <a:lstStyle/>
          <a:p>
            <a:r>
              <a:rPr lang="ru-RU" sz="3600" b="1" dirty="0">
                <a:effectLst>
                  <a:outerShdw blurRad="38100" dist="38100" dir="2700000" algn="tl">
                    <a:srgbClr val="000000">
                      <a:alpha val="43137"/>
                    </a:srgbClr>
                  </a:outerShdw>
                </a:effectLst>
              </a:rPr>
              <a:t>Сви остали ликови </a:t>
            </a:r>
            <a:r>
              <a:rPr lang="ru-RU" sz="3600" dirty="0"/>
              <a:t>– околина у којој је паче одрастало углавном делује колективно и има неке посебне карактеристике. Склона је малтретирању и осуђивању свега што је другачије. Сви из околине су одвојили паче од мајке и осудили на живот у самоћи.</a:t>
            </a:r>
            <a:endParaRPr lang="sr-Latn-RS" sz="3600" dirty="0"/>
          </a:p>
        </p:txBody>
      </p:sp>
      <p:sp>
        <p:nvSpPr>
          <p:cNvPr id="6" name="Pravougaonik 5">
            <a:extLst>
              <a:ext uri="{FF2B5EF4-FFF2-40B4-BE49-F238E27FC236}">
                <a16:creationId xmlns:a16="http://schemas.microsoft.com/office/drawing/2014/main" id="{879DCF9F-32D3-4C0E-82F5-716DE7ADB3B2}"/>
              </a:ext>
            </a:extLst>
          </p:cNvPr>
          <p:cNvSpPr/>
          <p:nvPr/>
        </p:nvSpPr>
        <p:spPr>
          <a:xfrm>
            <a:off x="881921" y="456189"/>
            <a:ext cx="3600139" cy="629062"/>
          </a:xfrm>
          <a:prstGeom prst="rect">
            <a:avLst/>
          </a:prstGeom>
          <a:noFill/>
        </p:spPr>
        <p:txBody>
          <a:bodyPr wrap="none" lIns="91440" tIns="45720" rIns="91440" bIns="45720">
            <a:prstTxWarp prst="textChevronInverted">
              <a:avLst/>
            </a:prstTxWarp>
            <a:spAutoFit/>
          </a:bodyPr>
          <a:lstStyle/>
          <a:p>
            <a:pPr algn="ctr"/>
            <a:r>
              <a:rPr lang="sr-Cyrl-R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Ликови:</a:t>
            </a:r>
            <a:endParaRPr lang="sr-Latn-R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33203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3D7285AE-68E8-466A-BFA0-6A63E46625E7}"/>
              </a:ext>
            </a:extLst>
          </p:cNvPr>
          <p:cNvSpPr>
            <a:spLocks noGrp="1"/>
          </p:cNvSpPr>
          <p:nvPr>
            <p:ph type="dt" sz="half" idx="10"/>
          </p:nvPr>
        </p:nvSpPr>
        <p:spPr/>
        <p:txBody>
          <a:bodyPr/>
          <a:lstStyle/>
          <a:p>
            <a:fld id="{430882EF-1B66-41C8-ADE7-EE7622478763}" type="datetime1">
              <a:rPr lang="fr-FR" smtClean="0"/>
              <a:t>21/02/2021</a:t>
            </a:fld>
            <a:endParaRPr lang="sr-Latn-RS"/>
          </a:p>
        </p:txBody>
      </p:sp>
      <p:sp>
        <p:nvSpPr>
          <p:cNvPr id="3" name="Čuvar mesta za podnožje 2">
            <a:extLst>
              <a:ext uri="{FF2B5EF4-FFF2-40B4-BE49-F238E27FC236}">
                <a16:creationId xmlns:a16="http://schemas.microsoft.com/office/drawing/2014/main" id="{A6C2F01F-8770-44B3-AE05-1226A344C098}"/>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4" name="Pravougaonik 3">
            <a:extLst>
              <a:ext uri="{FF2B5EF4-FFF2-40B4-BE49-F238E27FC236}">
                <a16:creationId xmlns:a16="http://schemas.microsoft.com/office/drawing/2014/main" id="{C6EDF328-0A0D-4659-835C-8A814A83FCEC}"/>
              </a:ext>
            </a:extLst>
          </p:cNvPr>
          <p:cNvSpPr/>
          <p:nvPr/>
        </p:nvSpPr>
        <p:spPr>
          <a:xfrm>
            <a:off x="881921" y="456189"/>
            <a:ext cx="6912964" cy="1267680"/>
          </a:xfrm>
          <a:prstGeom prst="rect">
            <a:avLst/>
          </a:prstGeom>
          <a:noFill/>
        </p:spPr>
        <p:txBody>
          <a:bodyPr wrap="none" lIns="91440" tIns="45720" rIns="91440" bIns="45720">
            <a:prstTxWarp prst="textChevronInverted">
              <a:avLst/>
            </a:prstTxWarp>
            <a:spAutoFit/>
          </a:bodyPr>
          <a:lstStyle/>
          <a:p>
            <a:pPr algn="ctr"/>
            <a:r>
              <a:rPr lang="sr-Cyrl-RS" sz="3600" b="1" dirty="0">
                <a:ln w="9525">
                  <a:solidFill>
                    <a:schemeClr val="bg1"/>
                  </a:solidFill>
                  <a:prstDash val="solid"/>
                </a:ln>
                <a:effectLst>
                  <a:outerShdw blurRad="12700" dist="38100" dir="2700000" algn="tl" rotWithShape="0">
                    <a:schemeClr val="bg1">
                      <a:lumMod val="50000"/>
                    </a:schemeClr>
                  </a:outerShdw>
                </a:effectLst>
              </a:rPr>
              <a:t>Тематске целине (етапе):</a:t>
            </a:r>
          </a:p>
        </p:txBody>
      </p:sp>
      <p:sp>
        <p:nvSpPr>
          <p:cNvPr id="5" name="Okvir za tekst 4">
            <a:extLst>
              <a:ext uri="{FF2B5EF4-FFF2-40B4-BE49-F238E27FC236}">
                <a16:creationId xmlns:a16="http://schemas.microsoft.com/office/drawing/2014/main" id="{83634EC7-9F7E-4F73-B53E-40032C3B7AD4}"/>
              </a:ext>
            </a:extLst>
          </p:cNvPr>
          <p:cNvSpPr txBox="1"/>
          <p:nvPr/>
        </p:nvSpPr>
        <p:spPr>
          <a:xfrm>
            <a:off x="719528" y="2259709"/>
            <a:ext cx="10058400" cy="3785652"/>
          </a:xfrm>
          <a:prstGeom prst="rect">
            <a:avLst/>
          </a:prstGeom>
          <a:noFill/>
        </p:spPr>
        <p:txBody>
          <a:bodyPr wrap="square" rtlCol="0">
            <a:spAutoFit/>
          </a:bodyPr>
          <a:lstStyle/>
          <a:p>
            <a:pPr marL="742950" indent="-742950">
              <a:buFont typeface="+mj-lt"/>
              <a:buAutoNum type="arabicPeriod"/>
            </a:pPr>
            <a:r>
              <a:rPr lang="sr-Cyrl-RS" sz="4000" dirty="0"/>
              <a:t>Увод: пачије гнездо</a:t>
            </a:r>
          </a:p>
          <a:p>
            <a:pPr marL="742950" indent="-742950">
              <a:buFont typeface="+mj-lt"/>
              <a:buAutoNum type="arabicPeriod"/>
            </a:pPr>
            <a:r>
              <a:rPr lang="sr-Cyrl-RS" sz="4000" dirty="0"/>
              <a:t>Заплет: пачићи се лежу из јаја</a:t>
            </a:r>
          </a:p>
          <a:p>
            <a:pPr marL="742950" indent="-742950">
              <a:buFont typeface="+mj-lt"/>
              <a:buAutoNum type="arabicPeriod"/>
            </a:pPr>
            <a:r>
              <a:rPr lang="sr-Cyrl-RS" sz="4000" dirty="0"/>
              <a:t>Кулминација: суочавање са околином</a:t>
            </a:r>
          </a:p>
          <a:p>
            <a:pPr marL="742950" indent="-742950">
              <a:buFont typeface="+mj-lt"/>
              <a:buAutoNum type="arabicPeriod"/>
            </a:pPr>
            <a:r>
              <a:rPr lang="sr-Cyrl-RS" sz="4000" dirty="0"/>
              <a:t>Перипетија: борба за живот</a:t>
            </a:r>
          </a:p>
          <a:p>
            <a:pPr marL="742950" indent="-742950">
              <a:buFont typeface="+mj-lt"/>
              <a:buAutoNum type="arabicPeriod"/>
            </a:pPr>
            <a:r>
              <a:rPr lang="sr-Cyrl-RS" sz="4000" dirty="0"/>
              <a:t>Расплет: срећа младог лабуда</a:t>
            </a:r>
          </a:p>
          <a:p>
            <a:endParaRPr lang="sr-Latn-RS" sz="4000" dirty="0"/>
          </a:p>
        </p:txBody>
      </p:sp>
    </p:spTree>
    <p:extLst>
      <p:ext uri="{BB962C8B-B14F-4D97-AF65-F5344CB8AC3E}">
        <p14:creationId xmlns:p14="http://schemas.microsoft.com/office/powerpoint/2010/main" val="23374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EB28594E-78A8-49C0-AE7B-5A6284FF40B0}"/>
              </a:ext>
            </a:extLst>
          </p:cNvPr>
          <p:cNvSpPr>
            <a:spLocks noGrp="1"/>
          </p:cNvSpPr>
          <p:nvPr>
            <p:ph type="dt" sz="half" idx="10"/>
          </p:nvPr>
        </p:nvSpPr>
        <p:spPr/>
        <p:txBody>
          <a:bodyPr/>
          <a:lstStyle/>
          <a:p>
            <a:fld id="{430882EF-1B66-41C8-ADE7-EE7622478763}" type="datetime1">
              <a:rPr lang="fr-FR" smtClean="0"/>
              <a:t>21/02/2021</a:t>
            </a:fld>
            <a:endParaRPr lang="sr-Latn-RS"/>
          </a:p>
        </p:txBody>
      </p:sp>
      <p:sp>
        <p:nvSpPr>
          <p:cNvPr id="3" name="Čuvar mesta za podnožje 2">
            <a:extLst>
              <a:ext uri="{FF2B5EF4-FFF2-40B4-BE49-F238E27FC236}">
                <a16:creationId xmlns:a16="http://schemas.microsoft.com/office/drawing/2014/main" id="{A6031C90-518A-40C1-A950-E865AA5D658C}"/>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4" name="Pravougaonik 3">
            <a:extLst>
              <a:ext uri="{FF2B5EF4-FFF2-40B4-BE49-F238E27FC236}">
                <a16:creationId xmlns:a16="http://schemas.microsoft.com/office/drawing/2014/main" id="{97B9A3FE-D088-4353-85B3-1FA8684F4BA0}"/>
              </a:ext>
            </a:extLst>
          </p:cNvPr>
          <p:cNvSpPr/>
          <p:nvPr/>
        </p:nvSpPr>
        <p:spPr>
          <a:xfrm>
            <a:off x="881921" y="456189"/>
            <a:ext cx="6912964" cy="1267680"/>
          </a:xfrm>
          <a:prstGeom prst="rect">
            <a:avLst/>
          </a:prstGeom>
          <a:noFill/>
        </p:spPr>
        <p:txBody>
          <a:bodyPr wrap="none" lIns="91440" tIns="45720" rIns="91440" bIns="45720">
            <a:prstTxWarp prst="textChevronInverted">
              <a:avLst/>
            </a:prstTxWarp>
            <a:spAutoFit/>
          </a:bodyPr>
          <a:lstStyle/>
          <a:p>
            <a:pPr algn="ctr"/>
            <a:r>
              <a:rPr lang="sr-Cyrl-RS" sz="3600" b="1" dirty="0">
                <a:ln w="9525">
                  <a:solidFill>
                    <a:schemeClr val="bg1"/>
                  </a:solidFill>
                  <a:prstDash val="solid"/>
                </a:ln>
                <a:effectLst>
                  <a:outerShdw blurRad="12700" dist="38100" dir="2700000" algn="tl" rotWithShape="0">
                    <a:schemeClr val="bg1">
                      <a:lumMod val="50000"/>
                    </a:schemeClr>
                  </a:outerShdw>
                </a:effectLst>
              </a:rPr>
              <a:t>Домаћи задатак:</a:t>
            </a:r>
          </a:p>
        </p:txBody>
      </p:sp>
      <p:sp>
        <p:nvSpPr>
          <p:cNvPr id="6" name="Okvir za tekst 5">
            <a:extLst>
              <a:ext uri="{FF2B5EF4-FFF2-40B4-BE49-F238E27FC236}">
                <a16:creationId xmlns:a16="http://schemas.microsoft.com/office/drawing/2014/main" id="{CEC5F613-DC40-49C9-A0BA-6FFC58CFD620}"/>
              </a:ext>
            </a:extLst>
          </p:cNvPr>
          <p:cNvSpPr txBox="1"/>
          <p:nvPr/>
        </p:nvSpPr>
        <p:spPr>
          <a:xfrm>
            <a:off x="183629" y="2812713"/>
            <a:ext cx="11793512" cy="3354765"/>
          </a:xfrm>
          <a:prstGeom prst="rect">
            <a:avLst/>
          </a:prstGeom>
          <a:noFill/>
        </p:spPr>
        <p:txBody>
          <a:bodyPr wrap="square">
            <a:spAutoFit/>
          </a:bodyPr>
          <a:lstStyle/>
          <a:p>
            <a:pPr algn="l"/>
            <a:r>
              <a:rPr lang="ru-RU" sz="3600" b="1" i="0" u="none" strike="noStrike" baseline="0" dirty="0">
                <a:latin typeface="Times New Roman" panose="02020603050405020304" pitchFamily="18" charset="0"/>
              </a:rPr>
              <a:t>У животу се морамо борити са свим неприликама да сачувамо добро и чисто срце.</a:t>
            </a:r>
          </a:p>
          <a:p>
            <a:pPr algn="l"/>
            <a:r>
              <a:rPr lang="ru-RU" sz="3600" b="1" i="0" u="none" strike="noStrike" baseline="0" dirty="0">
                <a:latin typeface="Times New Roman" panose="02020603050405020304" pitchFamily="18" charset="0"/>
              </a:rPr>
              <a:t>Напиши састав на тему „Неприхваћен/а у друштву“.</a:t>
            </a:r>
          </a:p>
          <a:p>
            <a:pPr algn="l"/>
            <a:endParaRPr lang="ru-RU" sz="3600" b="1" dirty="0">
              <a:latin typeface="Times New Roman" panose="02020603050405020304" pitchFamily="18" charset="0"/>
            </a:endParaRPr>
          </a:p>
          <a:p>
            <a:pPr algn="l"/>
            <a:endParaRPr lang="ru-RU" sz="3600" b="1" i="0" u="none" strike="noStrike" baseline="0" dirty="0">
              <a:latin typeface="Times New Roman" panose="02020603050405020304" pitchFamily="18" charset="0"/>
            </a:endParaRPr>
          </a:p>
          <a:p>
            <a:pPr algn="l"/>
            <a:r>
              <a:rPr lang="ru-RU" sz="3200" b="1" i="1" dirty="0">
                <a:latin typeface="Times New Roman" panose="02020603050405020304" pitchFamily="18" charset="0"/>
              </a:rPr>
              <a:t>ИЗВОР: ЈУЈА БЛОГ</a:t>
            </a:r>
            <a:endParaRPr lang="sr-Latn-RS" sz="4400" b="1" i="1" dirty="0"/>
          </a:p>
        </p:txBody>
      </p:sp>
    </p:spTree>
    <p:extLst>
      <p:ext uri="{BB962C8B-B14F-4D97-AF65-F5344CB8AC3E}">
        <p14:creationId xmlns:p14="http://schemas.microsoft.com/office/powerpoint/2010/main" val="171436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63" name="Rectangle 62"/>
          <p:cNvSpPr/>
          <p:nvPr/>
        </p:nvSpPr>
        <p:spPr>
          <a:xfrm>
            <a:off x="4151784" y="3284984"/>
            <a:ext cx="403244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РУЖНО ПАЧЕ</a:t>
            </a:r>
            <a:endParaRPr lang="en-US" dirty="0">
              <a:solidFill>
                <a:prstClr val="black"/>
              </a:solidFill>
              <a:latin typeface="Calibri"/>
            </a:endParaRPr>
          </a:p>
        </p:txBody>
      </p:sp>
      <p:sp>
        <p:nvSpPr>
          <p:cNvPr id="65" name="Rectangle 64"/>
          <p:cNvSpPr/>
          <p:nvPr/>
        </p:nvSpPr>
        <p:spPr>
          <a:xfrm>
            <a:off x="3359696" y="3933056"/>
            <a:ext cx="244827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МАЋЕХА</a:t>
            </a:r>
            <a:endParaRPr lang="en-US" dirty="0">
              <a:solidFill>
                <a:prstClr val="black"/>
              </a:solidFill>
              <a:latin typeface="Calibri"/>
            </a:endParaRPr>
          </a:p>
        </p:txBody>
      </p:sp>
      <p:sp>
        <p:nvSpPr>
          <p:cNvPr id="67" name="Rectangle 66"/>
          <p:cNvSpPr/>
          <p:nvPr/>
        </p:nvSpPr>
        <p:spPr>
          <a:xfrm>
            <a:off x="4007768" y="4509120"/>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Пепељуга</a:t>
            </a:r>
            <a:endParaRPr lang="en-US" dirty="0">
              <a:solidFill>
                <a:prstClr val="black"/>
              </a:solidFill>
              <a:latin typeface="Calibri"/>
            </a:endParaRPr>
          </a:p>
        </p:txBody>
      </p:sp>
      <p:sp>
        <p:nvSpPr>
          <p:cNvPr id="68" name="Rectangle 67"/>
          <p:cNvSpPr/>
          <p:nvPr/>
        </p:nvSpPr>
        <p:spPr>
          <a:xfrm>
            <a:off x="2495600" y="5517232"/>
            <a:ext cx="1939922" cy="407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Ивица и Марица</a:t>
            </a:r>
            <a:endParaRPr lang="en-US" dirty="0">
              <a:solidFill>
                <a:prstClr val="black"/>
              </a:solidFill>
              <a:latin typeface="Calibri"/>
            </a:endParaRPr>
          </a:p>
        </p:txBody>
      </p:sp>
      <p:sp>
        <p:nvSpPr>
          <p:cNvPr id="69" name="Rectangle 68"/>
          <p:cNvSpPr/>
          <p:nvPr/>
        </p:nvSpPr>
        <p:spPr>
          <a:xfrm>
            <a:off x="3287688" y="5013176"/>
            <a:ext cx="1652802" cy="422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Има зле ћерке</a:t>
            </a:r>
            <a:endParaRPr lang="en-US" dirty="0">
              <a:solidFill>
                <a:prstClr val="black"/>
              </a:solidFill>
              <a:latin typeface="Calibri"/>
            </a:endParaRPr>
          </a:p>
        </p:txBody>
      </p:sp>
      <p:sp>
        <p:nvSpPr>
          <p:cNvPr id="73" name="Rectangle 72"/>
          <p:cNvSpPr/>
          <p:nvPr/>
        </p:nvSpPr>
        <p:spPr>
          <a:xfrm>
            <a:off x="1775520" y="6021288"/>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Снежана</a:t>
            </a:r>
            <a:endParaRPr lang="en-US" dirty="0">
              <a:solidFill>
                <a:prstClr val="black"/>
              </a:solidFill>
              <a:latin typeface="Calibri"/>
            </a:endParaRPr>
          </a:p>
        </p:txBody>
      </p:sp>
      <p:sp>
        <p:nvSpPr>
          <p:cNvPr id="80" name="Rectangle 79"/>
          <p:cNvSpPr/>
          <p:nvPr/>
        </p:nvSpPr>
        <p:spPr>
          <a:xfrm>
            <a:off x="6384032" y="3933056"/>
            <a:ext cx="266429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РУЖНО</a:t>
            </a:r>
            <a:endParaRPr lang="en-US" dirty="0">
              <a:solidFill>
                <a:prstClr val="black"/>
              </a:solidFill>
              <a:latin typeface="Calibri"/>
            </a:endParaRPr>
          </a:p>
        </p:txBody>
      </p:sp>
      <p:sp>
        <p:nvSpPr>
          <p:cNvPr id="81" name="Rectangle 80"/>
          <p:cNvSpPr/>
          <p:nvPr/>
        </p:nvSpPr>
        <p:spPr>
          <a:xfrm>
            <a:off x="6744072" y="4509120"/>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понашање</a:t>
            </a:r>
            <a:endParaRPr lang="en-US" dirty="0">
              <a:solidFill>
                <a:prstClr val="black"/>
              </a:solidFill>
              <a:latin typeface="Calibri"/>
            </a:endParaRPr>
          </a:p>
        </p:txBody>
      </p:sp>
      <p:sp>
        <p:nvSpPr>
          <p:cNvPr id="82" name="Rectangle 81"/>
          <p:cNvSpPr/>
          <p:nvPr/>
        </p:nvSpPr>
        <p:spPr>
          <a:xfrm>
            <a:off x="8256240" y="5517232"/>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изглед</a:t>
            </a:r>
            <a:endParaRPr lang="en-US" dirty="0">
              <a:solidFill>
                <a:prstClr val="black"/>
              </a:solidFill>
              <a:latin typeface="Calibri"/>
            </a:endParaRPr>
          </a:p>
        </p:txBody>
      </p:sp>
      <p:sp>
        <p:nvSpPr>
          <p:cNvPr id="83" name="Rectangle 82"/>
          <p:cNvSpPr/>
          <p:nvPr/>
        </p:nvSpPr>
        <p:spPr>
          <a:xfrm>
            <a:off x="7464152" y="5013176"/>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мишљење</a:t>
            </a:r>
            <a:endParaRPr lang="en-US" dirty="0">
              <a:solidFill>
                <a:prstClr val="black"/>
              </a:solidFill>
              <a:latin typeface="Calibri"/>
            </a:endParaRPr>
          </a:p>
        </p:txBody>
      </p:sp>
      <p:sp>
        <p:nvSpPr>
          <p:cNvPr id="84" name="Rectangle 83"/>
          <p:cNvSpPr/>
          <p:nvPr/>
        </p:nvSpPr>
        <p:spPr>
          <a:xfrm>
            <a:off x="8976320" y="6021288"/>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време</a:t>
            </a:r>
            <a:endParaRPr lang="en-US" dirty="0">
              <a:solidFill>
                <a:prstClr val="black"/>
              </a:solidFill>
              <a:latin typeface="Calibri"/>
            </a:endParaRPr>
          </a:p>
        </p:txBody>
      </p:sp>
      <p:sp>
        <p:nvSpPr>
          <p:cNvPr id="85" name="Rectangle 84"/>
          <p:cNvSpPr/>
          <p:nvPr/>
        </p:nvSpPr>
        <p:spPr>
          <a:xfrm>
            <a:off x="3287688" y="2636912"/>
            <a:ext cx="252028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ЈАЈЕ</a:t>
            </a:r>
            <a:endParaRPr lang="en-US" dirty="0">
              <a:solidFill>
                <a:prstClr val="black"/>
              </a:solidFill>
              <a:latin typeface="Calibri"/>
            </a:endParaRPr>
          </a:p>
        </p:txBody>
      </p:sp>
      <p:sp>
        <p:nvSpPr>
          <p:cNvPr id="86" name="Rectangle 85"/>
          <p:cNvSpPr/>
          <p:nvPr/>
        </p:nvSpPr>
        <p:spPr>
          <a:xfrm>
            <a:off x="8976320" y="548680"/>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јастук</a:t>
            </a:r>
            <a:endParaRPr lang="en-US" dirty="0">
              <a:solidFill>
                <a:prstClr val="black"/>
              </a:solidFill>
              <a:latin typeface="Calibri"/>
            </a:endParaRPr>
          </a:p>
        </p:txBody>
      </p:sp>
      <p:sp>
        <p:nvSpPr>
          <p:cNvPr id="87" name="Rectangle 86"/>
          <p:cNvSpPr/>
          <p:nvPr/>
        </p:nvSpPr>
        <p:spPr>
          <a:xfrm>
            <a:off x="7536160" y="1556792"/>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паун</a:t>
            </a:r>
            <a:endParaRPr lang="en-US" dirty="0">
              <a:solidFill>
                <a:prstClr val="black"/>
              </a:solidFill>
              <a:latin typeface="Calibri"/>
            </a:endParaRPr>
          </a:p>
        </p:txBody>
      </p:sp>
      <p:sp>
        <p:nvSpPr>
          <p:cNvPr id="88" name="Rectangle 87"/>
          <p:cNvSpPr/>
          <p:nvPr/>
        </p:nvSpPr>
        <p:spPr>
          <a:xfrm>
            <a:off x="8256240" y="1052736"/>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јорган</a:t>
            </a:r>
            <a:endParaRPr lang="en-US" dirty="0">
              <a:solidFill>
                <a:prstClr val="white"/>
              </a:solidFill>
              <a:latin typeface="Calibri"/>
            </a:endParaRPr>
          </a:p>
        </p:txBody>
      </p:sp>
      <p:sp>
        <p:nvSpPr>
          <p:cNvPr id="89" name="Rectangle 88"/>
          <p:cNvSpPr/>
          <p:nvPr/>
        </p:nvSpPr>
        <p:spPr>
          <a:xfrm>
            <a:off x="6816080" y="2060848"/>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живина</a:t>
            </a:r>
            <a:endParaRPr lang="en-US" dirty="0">
              <a:solidFill>
                <a:prstClr val="black"/>
              </a:solidFill>
              <a:latin typeface="Calibri"/>
            </a:endParaRPr>
          </a:p>
        </p:txBody>
      </p:sp>
      <p:sp>
        <p:nvSpPr>
          <p:cNvPr id="90" name="Rectangle 89"/>
          <p:cNvSpPr/>
          <p:nvPr/>
        </p:nvSpPr>
        <p:spPr>
          <a:xfrm>
            <a:off x="6384032" y="2636912"/>
            <a:ext cx="259228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ПЕРО</a:t>
            </a:r>
            <a:endParaRPr lang="en-US" dirty="0">
              <a:solidFill>
                <a:prstClr val="white"/>
              </a:solidFill>
              <a:latin typeface="Calibri"/>
            </a:endParaRPr>
          </a:p>
        </p:txBody>
      </p:sp>
      <p:sp>
        <p:nvSpPr>
          <p:cNvPr id="91" name="Rectangle 90"/>
          <p:cNvSpPr/>
          <p:nvPr/>
        </p:nvSpPr>
        <p:spPr>
          <a:xfrm>
            <a:off x="1775520" y="548680"/>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CS" dirty="0">
                <a:solidFill>
                  <a:prstClr val="black"/>
                </a:solidFill>
                <a:latin typeface="Times New Roman" panose="02020603050405020304" pitchFamily="18" charset="0"/>
                <a:ea typeface="Times New Roman" panose="02020603050405020304" pitchFamily="18" charset="0"/>
              </a:rPr>
              <a:t>жуто</a:t>
            </a:r>
            <a:endParaRPr lang="en-US" dirty="0">
              <a:solidFill>
                <a:prstClr val="black"/>
              </a:solidFill>
              <a:latin typeface="Calibri"/>
            </a:endParaRPr>
          </a:p>
        </p:txBody>
      </p:sp>
      <p:sp>
        <p:nvSpPr>
          <p:cNvPr id="92" name="Rectangle 91"/>
          <p:cNvSpPr/>
          <p:nvPr/>
        </p:nvSpPr>
        <p:spPr>
          <a:xfrm>
            <a:off x="3287688" y="1556792"/>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омлет</a:t>
            </a:r>
            <a:endParaRPr lang="en-US" dirty="0">
              <a:solidFill>
                <a:prstClr val="black"/>
              </a:solidFill>
              <a:latin typeface="Calibri"/>
            </a:endParaRPr>
          </a:p>
        </p:txBody>
      </p:sp>
      <p:sp>
        <p:nvSpPr>
          <p:cNvPr id="93" name="Rectangle 92"/>
          <p:cNvSpPr/>
          <p:nvPr/>
        </p:nvSpPr>
        <p:spPr>
          <a:xfrm>
            <a:off x="2495600" y="1052736"/>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на око</a:t>
            </a:r>
            <a:endParaRPr lang="en-US" dirty="0">
              <a:solidFill>
                <a:prstClr val="black"/>
              </a:solidFill>
              <a:latin typeface="Calibri"/>
            </a:endParaRPr>
          </a:p>
        </p:txBody>
      </p:sp>
      <p:sp>
        <p:nvSpPr>
          <p:cNvPr id="94" name="Rectangle 93"/>
          <p:cNvSpPr/>
          <p:nvPr/>
        </p:nvSpPr>
        <p:spPr>
          <a:xfrm>
            <a:off x="4007768" y="2060848"/>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покварено</a:t>
            </a:r>
            <a:endParaRPr lang="en-US" dirty="0">
              <a:solidFill>
                <a:prstClr val="black"/>
              </a:solidFill>
              <a:latin typeface="Calibri"/>
            </a:endParaRPr>
          </a:p>
        </p:txBody>
      </p:sp>
      <p:sp>
        <p:nvSpPr>
          <p:cNvPr id="95" name="Rectangle 94"/>
          <p:cNvSpPr/>
          <p:nvPr/>
        </p:nvSpPr>
        <p:spPr>
          <a:xfrm>
            <a:off x="4151784" y="3241058"/>
            <a:ext cx="403244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sr-Cyrl-RS" dirty="0">
                <a:solidFill>
                  <a:prstClr val="black"/>
                </a:solidFill>
                <a:latin typeface="Calibri"/>
              </a:rPr>
              <a:t>КОНАЧНО РЕШЕЊЕ</a:t>
            </a:r>
            <a:endParaRPr lang="en-US" dirty="0">
              <a:solidFill>
                <a:prstClr val="black"/>
              </a:solidFill>
              <a:latin typeface="Calibri"/>
            </a:endParaRPr>
          </a:p>
        </p:txBody>
      </p:sp>
      <p:sp>
        <p:nvSpPr>
          <p:cNvPr id="96" name="Rectangle 95"/>
          <p:cNvSpPr/>
          <p:nvPr/>
        </p:nvSpPr>
        <p:spPr>
          <a:xfrm>
            <a:off x="3376946" y="3902320"/>
            <a:ext cx="2448272"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sr-Cyrl-RS" dirty="0">
                <a:solidFill>
                  <a:prstClr val="black"/>
                </a:solidFill>
                <a:latin typeface="Calibri"/>
              </a:rPr>
              <a:t>КОЛОНА </a:t>
            </a:r>
            <a:r>
              <a:rPr lang="sr-Latn-RS" dirty="0">
                <a:solidFill>
                  <a:prstClr val="black"/>
                </a:solidFill>
                <a:latin typeface="Calibri"/>
              </a:rPr>
              <a:t> </a:t>
            </a:r>
            <a:r>
              <a:rPr lang="sr-Cyrl-RS" dirty="0">
                <a:solidFill>
                  <a:prstClr val="black"/>
                </a:solidFill>
                <a:latin typeface="Calibri"/>
              </a:rPr>
              <a:t>Ц</a:t>
            </a:r>
            <a:endParaRPr lang="en-US" dirty="0">
              <a:solidFill>
                <a:prstClr val="black"/>
              </a:solidFill>
              <a:latin typeface="Calibri"/>
            </a:endParaRPr>
          </a:p>
        </p:txBody>
      </p:sp>
      <p:sp>
        <p:nvSpPr>
          <p:cNvPr id="97" name="Rectangle 96"/>
          <p:cNvSpPr/>
          <p:nvPr/>
        </p:nvSpPr>
        <p:spPr>
          <a:xfrm>
            <a:off x="3997058" y="4518486"/>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sr-Latn-RS" dirty="0">
                <a:solidFill>
                  <a:prstClr val="black"/>
                </a:solidFill>
                <a:latin typeface="Calibri"/>
              </a:rPr>
              <a:t> </a:t>
            </a:r>
            <a:r>
              <a:rPr lang="sr-Cyrl-RS" dirty="0">
                <a:solidFill>
                  <a:prstClr val="black"/>
                </a:solidFill>
                <a:latin typeface="Calibri"/>
              </a:rPr>
              <a:t>Ц</a:t>
            </a:r>
            <a:r>
              <a:rPr lang="sr-Latn-RS" dirty="0">
                <a:solidFill>
                  <a:prstClr val="black"/>
                </a:solidFill>
                <a:latin typeface="Calibri"/>
              </a:rPr>
              <a:t>4</a:t>
            </a:r>
            <a:endParaRPr lang="en-US" dirty="0">
              <a:solidFill>
                <a:prstClr val="black"/>
              </a:solidFill>
              <a:latin typeface="Calibri"/>
            </a:endParaRPr>
          </a:p>
        </p:txBody>
      </p:sp>
      <p:sp>
        <p:nvSpPr>
          <p:cNvPr id="98" name="Rectangle 97"/>
          <p:cNvSpPr/>
          <p:nvPr/>
        </p:nvSpPr>
        <p:spPr>
          <a:xfrm>
            <a:off x="2448435" y="5540437"/>
            <a:ext cx="2011929" cy="4529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sr-Cyrl-RS" dirty="0">
                <a:solidFill>
                  <a:prstClr val="black"/>
                </a:solidFill>
                <a:latin typeface="Calibri"/>
              </a:rPr>
              <a:t>Ц</a:t>
            </a:r>
            <a:r>
              <a:rPr lang="sr-Latn-RS" dirty="0">
                <a:solidFill>
                  <a:prstClr val="black"/>
                </a:solidFill>
                <a:latin typeface="Calibri"/>
              </a:rPr>
              <a:t>2</a:t>
            </a:r>
            <a:endParaRPr lang="en-US" dirty="0">
              <a:solidFill>
                <a:prstClr val="black"/>
              </a:solidFill>
              <a:latin typeface="Calibri"/>
            </a:endParaRPr>
          </a:p>
        </p:txBody>
      </p:sp>
      <p:sp>
        <p:nvSpPr>
          <p:cNvPr id="99" name="Rectangle 98"/>
          <p:cNvSpPr/>
          <p:nvPr/>
        </p:nvSpPr>
        <p:spPr>
          <a:xfrm>
            <a:off x="3274308" y="5026822"/>
            <a:ext cx="1666181" cy="3651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sr-Latn-RS" dirty="0">
                <a:solidFill>
                  <a:prstClr val="black"/>
                </a:solidFill>
                <a:latin typeface="Calibri"/>
              </a:rPr>
              <a:t> </a:t>
            </a:r>
            <a:r>
              <a:rPr lang="sr-Cyrl-RS" dirty="0">
                <a:solidFill>
                  <a:prstClr val="black"/>
                </a:solidFill>
                <a:latin typeface="Calibri"/>
              </a:rPr>
              <a:t>Ц</a:t>
            </a:r>
            <a:r>
              <a:rPr lang="sr-Latn-RS" dirty="0">
                <a:solidFill>
                  <a:prstClr val="black"/>
                </a:solidFill>
                <a:latin typeface="Calibri"/>
              </a:rPr>
              <a:t>3</a:t>
            </a:r>
            <a:endParaRPr lang="en-US" dirty="0">
              <a:solidFill>
                <a:prstClr val="black"/>
              </a:solidFill>
              <a:latin typeface="Calibri"/>
            </a:endParaRPr>
          </a:p>
        </p:txBody>
      </p:sp>
      <p:sp>
        <p:nvSpPr>
          <p:cNvPr id="100" name="Rectangle 99"/>
          <p:cNvSpPr/>
          <p:nvPr/>
        </p:nvSpPr>
        <p:spPr>
          <a:xfrm>
            <a:off x="1798909" y="6021288"/>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sr-Cyrl-RS" dirty="0">
                <a:solidFill>
                  <a:prstClr val="black"/>
                </a:solidFill>
                <a:latin typeface="Calibri"/>
              </a:rPr>
              <a:t>Ц</a:t>
            </a:r>
            <a:r>
              <a:rPr lang="sr-Latn-RS" dirty="0">
                <a:solidFill>
                  <a:prstClr val="black"/>
                </a:solidFill>
                <a:latin typeface="Calibri"/>
              </a:rPr>
              <a:t>1</a:t>
            </a:r>
            <a:endParaRPr lang="en-US" dirty="0">
              <a:solidFill>
                <a:prstClr val="black"/>
              </a:solidFill>
              <a:latin typeface="Calibri"/>
            </a:endParaRPr>
          </a:p>
        </p:txBody>
      </p:sp>
      <p:sp>
        <p:nvSpPr>
          <p:cNvPr id="101" name="Rectangle 100"/>
          <p:cNvSpPr/>
          <p:nvPr/>
        </p:nvSpPr>
        <p:spPr>
          <a:xfrm>
            <a:off x="6411541" y="3927912"/>
            <a:ext cx="2664296"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r>
              <a:rPr lang="sr-Cyrl-RS" dirty="0">
                <a:solidFill>
                  <a:prstClr val="black"/>
                </a:solidFill>
                <a:latin typeface="Calibri"/>
              </a:rPr>
              <a:t>КОЛОНА </a:t>
            </a:r>
            <a:r>
              <a:rPr lang="sr-Latn-RS" dirty="0">
                <a:solidFill>
                  <a:prstClr val="black"/>
                </a:solidFill>
                <a:latin typeface="Calibri"/>
              </a:rPr>
              <a:t> </a:t>
            </a:r>
            <a:r>
              <a:rPr lang="sr-Cyrl-RS" dirty="0">
                <a:solidFill>
                  <a:prstClr val="black"/>
                </a:solidFill>
                <a:latin typeface="Calibri"/>
              </a:rPr>
              <a:t>Д</a:t>
            </a:r>
            <a:endParaRPr lang="en-US" dirty="0">
              <a:solidFill>
                <a:prstClr val="black"/>
              </a:solidFill>
              <a:latin typeface="Calibri"/>
            </a:endParaRPr>
          </a:p>
        </p:txBody>
      </p:sp>
      <p:sp>
        <p:nvSpPr>
          <p:cNvPr id="102" name="Rectangle 101"/>
          <p:cNvSpPr/>
          <p:nvPr/>
        </p:nvSpPr>
        <p:spPr>
          <a:xfrm>
            <a:off x="6733362" y="4507527"/>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r-Latn-RS" dirty="0">
                <a:solidFill>
                  <a:prstClr val="black"/>
                </a:solidFill>
                <a:latin typeface="Calibri"/>
              </a:rPr>
              <a:t> </a:t>
            </a:r>
            <a:r>
              <a:rPr lang="sr-Cyrl-RS" dirty="0">
                <a:solidFill>
                  <a:prstClr val="black"/>
                </a:solidFill>
                <a:latin typeface="Calibri"/>
              </a:rPr>
              <a:t>Д</a:t>
            </a:r>
            <a:r>
              <a:rPr lang="sr-Latn-RS" dirty="0">
                <a:solidFill>
                  <a:prstClr val="black"/>
                </a:solidFill>
                <a:latin typeface="Calibri"/>
              </a:rPr>
              <a:t>4</a:t>
            </a:r>
            <a:endParaRPr lang="en-US" dirty="0">
              <a:solidFill>
                <a:prstClr val="black"/>
              </a:solidFill>
              <a:latin typeface="Calibri"/>
            </a:endParaRPr>
          </a:p>
        </p:txBody>
      </p:sp>
      <p:sp>
        <p:nvSpPr>
          <p:cNvPr id="103" name="Rectangle 102"/>
          <p:cNvSpPr/>
          <p:nvPr/>
        </p:nvSpPr>
        <p:spPr>
          <a:xfrm>
            <a:off x="8233615" y="5522376"/>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r-Cyrl-RS" dirty="0">
                <a:solidFill>
                  <a:prstClr val="black"/>
                </a:solidFill>
                <a:latin typeface="Calibri"/>
              </a:rPr>
              <a:t>Д</a:t>
            </a:r>
            <a:r>
              <a:rPr lang="sr-Latn-RS" dirty="0">
                <a:solidFill>
                  <a:prstClr val="black"/>
                </a:solidFill>
                <a:latin typeface="Calibri"/>
              </a:rPr>
              <a:t>2</a:t>
            </a:r>
            <a:endParaRPr lang="en-US" dirty="0">
              <a:solidFill>
                <a:prstClr val="black"/>
              </a:solidFill>
              <a:latin typeface="Calibri"/>
            </a:endParaRPr>
          </a:p>
        </p:txBody>
      </p:sp>
      <p:sp>
        <p:nvSpPr>
          <p:cNvPr id="104" name="Rectangle 103"/>
          <p:cNvSpPr/>
          <p:nvPr/>
        </p:nvSpPr>
        <p:spPr>
          <a:xfrm>
            <a:off x="7464152" y="5017879"/>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r-Latn-RS" dirty="0">
                <a:solidFill>
                  <a:prstClr val="black"/>
                </a:solidFill>
                <a:latin typeface="Calibri"/>
              </a:rPr>
              <a:t> </a:t>
            </a:r>
            <a:r>
              <a:rPr lang="sr-Cyrl-RS" dirty="0">
                <a:solidFill>
                  <a:prstClr val="black"/>
                </a:solidFill>
                <a:latin typeface="Calibri"/>
              </a:rPr>
              <a:t>Д</a:t>
            </a:r>
            <a:r>
              <a:rPr lang="sr-Latn-RS" dirty="0">
                <a:solidFill>
                  <a:prstClr val="black"/>
                </a:solidFill>
                <a:latin typeface="Calibri"/>
              </a:rPr>
              <a:t>3</a:t>
            </a:r>
            <a:endParaRPr lang="en-US" dirty="0">
              <a:solidFill>
                <a:prstClr val="black"/>
              </a:solidFill>
              <a:latin typeface="Calibri"/>
            </a:endParaRPr>
          </a:p>
        </p:txBody>
      </p:sp>
      <p:sp>
        <p:nvSpPr>
          <p:cNvPr id="105" name="Rectangle 104"/>
          <p:cNvSpPr/>
          <p:nvPr/>
        </p:nvSpPr>
        <p:spPr>
          <a:xfrm>
            <a:off x="8989699" y="6048848"/>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r-Latn-RS" dirty="0">
                <a:solidFill>
                  <a:prstClr val="black"/>
                </a:solidFill>
                <a:latin typeface="Calibri"/>
              </a:rPr>
              <a:t> </a:t>
            </a:r>
            <a:r>
              <a:rPr lang="sr-Cyrl-RS" dirty="0">
                <a:solidFill>
                  <a:prstClr val="black"/>
                </a:solidFill>
                <a:latin typeface="Calibri"/>
              </a:rPr>
              <a:t>Д</a:t>
            </a:r>
            <a:r>
              <a:rPr lang="sr-Latn-RS" dirty="0">
                <a:solidFill>
                  <a:prstClr val="black"/>
                </a:solidFill>
                <a:latin typeface="Calibri"/>
              </a:rPr>
              <a:t>1</a:t>
            </a:r>
            <a:endParaRPr lang="en-US" dirty="0">
              <a:solidFill>
                <a:prstClr val="black"/>
              </a:solidFill>
              <a:latin typeface="Calibri"/>
            </a:endParaRPr>
          </a:p>
        </p:txBody>
      </p:sp>
      <p:sp>
        <p:nvSpPr>
          <p:cNvPr id="106" name="Rectangle 105"/>
          <p:cNvSpPr/>
          <p:nvPr/>
        </p:nvSpPr>
        <p:spPr>
          <a:xfrm>
            <a:off x="3287688" y="2651432"/>
            <a:ext cx="2520280"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Cyrl-RS" dirty="0">
                <a:solidFill>
                  <a:prstClr val="black"/>
                </a:solidFill>
                <a:latin typeface="Calibri"/>
              </a:rPr>
              <a:t>КОЛОНА </a:t>
            </a:r>
            <a:r>
              <a:rPr lang="sr-Latn-RS" dirty="0">
                <a:solidFill>
                  <a:prstClr val="black"/>
                </a:solidFill>
                <a:latin typeface="Calibri"/>
              </a:rPr>
              <a:t> A</a:t>
            </a:r>
            <a:endParaRPr lang="en-US" dirty="0">
              <a:solidFill>
                <a:prstClr val="black"/>
              </a:solidFill>
              <a:latin typeface="Calibri"/>
            </a:endParaRPr>
          </a:p>
        </p:txBody>
      </p:sp>
      <p:sp>
        <p:nvSpPr>
          <p:cNvPr id="107" name="Rectangle 106"/>
          <p:cNvSpPr/>
          <p:nvPr/>
        </p:nvSpPr>
        <p:spPr>
          <a:xfrm>
            <a:off x="8989699" y="547505"/>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sr-Latn-RS" dirty="0">
                <a:solidFill>
                  <a:prstClr val="black"/>
                </a:solidFill>
                <a:latin typeface="Calibri"/>
              </a:rPr>
              <a:t> </a:t>
            </a:r>
            <a:r>
              <a:rPr lang="sr-Cyrl-RS" dirty="0">
                <a:solidFill>
                  <a:prstClr val="black"/>
                </a:solidFill>
                <a:latin typeface="Calibri"/>
              </a:rPr>
              <a:t>Б</a:t>
            </a:r>
            <a:r>
              <a:rPr lang="sr-Latn-RS" dirty="0">
                <a:solidFill>
                  <a:prstClr val="black"/>
                </a:solidFill>
                <a:latin typeface="Calibri"/>
              </a:rPr>
              <a:t>1</a:t>
            </a:r>
            <a:endParaRPr lang="en-US" dirty="0">
              <a:solidFill>
                <a:prstClr val="black"/>
              </a:solidFill>
              <a:latin typeface="Calibri"/>
            </a:endParaRPr>
          </a:p>
        </p:txBody>
      </p:sp>
      <p:sp>
        <p:nvSpPr>
          <p:cNvPr id="108" name="Rectangle 107"/>
          <p:cNvSpPr/>
          <p:nvPr/>
        </p:nvSpPr>
        <p:spPr>
          <a:xfrm>
            <a:off x="7553410" y="1551648"/>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sr-Cyrl-RS" dirty="0">
                <a:solidFill>
                  <a:prstClr val="black"/>
                </a:solidFill>
                <a:latin typeface="Calibri"/>
              </a:rPr>
              <a:t>Б</a:t>
            </a:r>
            <a:r>
              <a:rPr lang="sr-Latn-RS" dirty="0">
                <a:solidFill>
                  <a:prstClr val="black"/>
                </a:solidFill>
                <a:latin typeface="Calibri"/>
              </a:rPr>
              <a:t>3</a:t>
            </a:r>
            <a:endParaRPr lang="en-US" dirty="0">
              <a:solidFill>
                <a:prstClr val="black"/>
              </a:solidFill>
              <a:latin typeface="Calibri"/>
            </a:endParaRPr>
          </a:p>
        </p:txBody>
      </p:sp>
      <p:sp>
        <p:nvSpPr>
          <p:cNvPr id="109" name="Rectangle 108"/>
          <p:cNvSpPr/>
          <p:nvPr/>
        </p:nvSpPr>
        <p:spPr>
          <a:xfrm>
            <a:off x="8233615" y="1067208"/>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sr-Latn-RS" dirty="0">
                <a:solidFill>
                  <a:prstClr val="black"/>
                </a:solidFill>
                <a:latin typeface="Calibri"/>
              </a:rPr>
              <a:t> </a:t>
            </a:r>
            <a:r>
              <a:rPr lang="sr-Cyrl-RS" dirty="0">
                <a:solidFill>
                  <a:prstClr val="black"/>
                </a:solidFill>
                <a:latin typeface="Calibri"/>
              </a:rPr>
              <a:t>Б</a:t>
            </a:r>
            <a:r>
              <a:rPr lang="sr-Latn-RS" dirty="0">
                <a:solidFill>
                  <a:prstClr val="black"/>
                </a:solidFill>
                <a:latin typeface="Calibri"/>
              </a:rPr>
              <a:t>2</a:t>
            </a:r>
            <a:endParaRPr lang="en-US" dirty="0">
              <a:solidFill>
                <a:prstClr val="black"/>
              </a:solidFill>
              <a:latin typeface="Calibri"/>
            </a:endParaRPr>
          </a:p>
        </p:txBody>
      </p:sp>
      <p:sp>
        <p:nvSpPr>
          <p:cNvPr id="110" name="Rectangle 109"/>
          <p:cNvSpPr/>
          <p:nvPr/>
        </p:nvSpPr>
        <p:spPr>
          <a:xfrm>
            <a:off x="6816080" y="2056281"/>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sr-Cyrl-RS" dirty="0">
                <a:solidFill>
                  <a:prstClr val="black"/>
                </a:solidFill>
                <a:latin typeface="Calibri"/>
              </a:rPr>
              <a:t>Б</a:t>
            </a:r>
            <a:r>
              <a:rPr lang="sr-Latn-RS" dirty="0">
                <a:solidFill>
                  <a:prstClr val="black"/>
                </a:solidFill>
                <a:latin typeface="Calibri"/>
              </a:rPr>
              <a:t>4</a:t>
            </a:r>
            <a:endParaRPr lang="en-US" dirty="0">
              <a:solidFill>
                <a:prstClr val="black"/>
              </a:solidFill>
              <a:latin typeface="Calibri"/>
            </a:endParaRPr>
          </a:p>
        </p:txBody>
      </p:sp>
      <p:sp>
        <p:nvSpPr>
          <p:cNvPr id="111" name="Rectangle 110"/>
          <p:cNvSpPr/>
          <p:nvPr/>
        </p:nvSpPr>
        <p:spPr>
          <a:xfrm>
            <a:off x="6384032" y="2605688"/>
            <a:ext cx="259228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sr-Cyrl-RS" dirty="0">
                <a:solidFill>
                  <a:prstClr val="black"/>
                </a:solidFill>
                <a:latin typeface="Calibri"/>
              </a:rPr>
              <a:t>КОЛОНА </a:t>
            </a:r>
            <a:r>
              <a:rPr lang="sr-Latn-RS" dirty="0">
                <a:solidFill>
                  <a:prstClr val="black"/>
                </a:solidFill>
                <a:latin typeface="Calibri"/>
              </a:rPr>
              <a:t> </a:t>
            </a:r>
            <a:r>
              <a:rPr lang="sr-Cyrl-RS" dirty="0">
                <a:solidFill>
                  <a:prstClr val="black"/>
                </a:solidFill>
                <a:latin typeface="Calibri"/>
              </a:rPr>
              <a:t>Б</a:t>
            </a:r>
            <a:endParaRPr lang="en-US" dirty="0">
              <a:solidFill>
                <a:prstClr val="white"/>
              </a:solidFill>
              <a:latin typeface="Calibri"/>
            </a:endParaRPr>
          </a:p>
        </p:txBody>
      </p:sp>
      <p:sp>
        <p:nvSpPr>
          <p:cNvPr id="112" name="Rectangle 111"/>
          <p:cNvSpPr/>
          <p:nvPr/>
        </p:nvSpPr>
        <p:spPr>
          <a:xfrm>
            <a:off x="1775520" y="520747"/>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sr-Latn-RS" dirty="0">
                <a:solidFill>
                  <a:prstClr val="black"/>
                </a:solidFill>
                <a:latin typeface="Calibri"/>
              </a:rPr>
              <a:t> A1</a:t>
            </a:r>
            <a:endParaRPr lang="en-US" dirty="0">
              <a:solidFill>
                <a:prstClr val="black"/>
              </a:solidFill>
              <a:latin typeface="Calibri"/>
            </a:endParaRPr>
          </a:p>
        </p:txBody>
      </p:sp>
      <p:sp>
        <p:nvSpPr>
          <p:cNvPr id="113" name="Rectangle 112"/>
          <p:cNvSpPr/>
          <p:nvPr/>
        </p:nvSpPr>
        <p:spPr>
          <a:xfrm>
            <a:off x="3287688" y="1535144"/>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sr-Latn-RS" dirty="0">
                <a:solidFill>
                  <a:prstClr val="black"/>
                </a:solidFill>
                <a:latin typeface="Calibri"/>
              </a:rPr>
              <a:t>A3</a:t>
            </a:r>
            <a:endParaRPr lang="en-US" dirty="0">
              <a:solidFill>
                <a:prstClr val="black"/>
              </a:solidFill>
              <a:latin typeface="Calibri"/>
            </a:endParaRPr>
          </a:p>
        </p:txBody>
      </p:sp>
      <p:sp>
        <p:nvSpPr>
          <p:cNvPr id="114" name="Rectangle 113"/>
          <p:cNvSpPr/>
          <p:nvPr/>
        </p:nvSpPr>
        <p:spPr>
          <a:xfrm>
            <a:off x="2482028" y="1031436"/>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sr-Latn-RS" dirty="0">
                <a:solidFill>
                  <a:prstClr val="black"/>
                </a:solidFill>
                <a:latin typeface="Calibri"/>
              </a:rPr>
              <a:t>A2</a:t>
            </a:r>
            <a:endParaRPr lang="en-US" dirty="0">
              <a:solidFill>
                <a:prstClr val="black"/>
              </a:solidFill>
              <a:latin typeface="Calibri"/>
            </a:endParaRPr>
          </a:p>
        </p:txBody>
      </p:sp>
      <p:sp>
        <p:nvSpPr>
          <p:cNvPr id="115" name="Rectangle 114"/>
          <p:cNvSpPr/>
          <p:nvPr/>
        </p:nvSpPr>
        <p:spPr>
          <a:xfrm>
            <a:off x="3994196" y="2047430"/>
            <a:ext cx="1512168"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sr-Latn-RS" dirty="0">
                <a:solidFill>
                  <a:prstClr val="black"/>
                </a:solidFill>
                <a:latin typeface="Calibri"/>
              </a:rPr>
              <a:t>A4</a:t>
            </a:r>
            <a:endParaRPr lang="en-US" dirty="0">
              <a:solidFill>
                <a:prstClr val="black"/>
              </a:solidFill>
              <a:latin typeface="Calibri"/>
            </a:endParaRPr>
          </a:p>
        </p:txBody>
      </p:sp>
      <p:pic>
        <p:nvPicPr>
          <p:cNvPr id="5" name="Slika 4">
            <a:extLst>
              <a:ext uri="{FF2B5EF4-FFF2-40B4-BE49-F238E27FC236}">
                <a16:creationId xmlns:a16="http://schemas.microsoft.com/office/drawing/2014/main" id="{A7F35E0F-38D5-4141-8ED0-A1702F10C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050" y="299216"/>
            <a:ext cx="1485900" cy="1733550"/>
          </a:xfrm>
          <a:prstGeom prst="rect">
            <a:avLst/>
          </a:prstGeom>
        </p:spPr>
      </p:pic>
      <p:sp>
        <p:nvSpPr>
          <p:cNvPr id="6" name="Čuvar mesta za podnožje 5">
            <a:extLst>
              <a:ext uri="{FF2B5EF4-FFF2-40B4-BE49-F238E27FC236}">
                <a16:creationId xmlns:a16="http://schemas.microsoft.com/office/drawing/2014/main" id="{BB7C6256-CA75-48E9-8A9A-9EDD866BC44E}"/>
              </a:ext>
            </a:extLst>
          </p:cNvPr>
          <p:cNvSpPr>
            <a:spLocks noGrp="1"/>
          </p:cNvSpPr>
          <p:nvPr>
            <p:ph type="ftr" sz="quarter" idx="11"/>
          </p:nvPr>
        </p:nvSpPr>
        <p:spPr/>
        <p:txBody>
          <a:bodyPr/>
          <a:lstStyle/>
          <a:p>
            <a:pPr fontAlgn="base">
              <a:spcBef>
                <a:spcPct val="0"/>
              </a:spcBef>
              <a:spcAft>
                <a:spcPct val="0"/>
              </a:spcAft>
              <a:defRPr/>
            </a:pPr>
            <a:r>
              <a:rPr lang="ru-RU">
                <a:solidFill>
                  <a:prstClr val="black">
                    <a:tint val="75000"/>
                  </a:prstClr>
                </a:solidFill>
                <a:latin typeface="Arial" charset="0"/>
                <a:cs typeface="Arial" panose="020B0604020202020204" pitchFamily="34" charset="0"/>
              </a:rPr>
              <a:t>ДУПАЛО МИРЈАНА ОШ" КРАЉ ПЕТАР II КАРАЂОРЂЕВИЋ"</a:t>
            </a:r>
            <a:endParaRPr lang="en-US">
              <a:solidFill>
                <a:prstClr val="black">
                  <a:tint val="75000"/>
                </a:prstClr>
              </a:solidFill>
              <a:latin typeface="Arial" charset="0"/>
              <a:cs typeface="Arial" panose="020B0604020202020204" pitchFamily="34" charset="0"/>
            </a:endParaRPr>
          </a:p>
        </p:txBody>
      </p:sp>
      <p:sp>
        <p:nvSpPr>
          <p:cNvPr id="2" name="Čuvar mesta za datum 1">
            <a:extLst>
              <a:ext uri="{FF2B5EF4-FFF2-40B4-BE49-F238E27FC236}">
                <a16:creationId xmlns:a16="http://schemas.microsoft.com/office/drawing/2014/main" id="{4FD7A4C2-B486-4C77-B258-ACFBF3F88116}"/>
              </a:ext>
            </a:extLst>
          </p:cNvPr>
          <p:cNvSpPr>
            <a:spLocks noGrp="1"/>
          </p:cNvSpPr>
          <p:nvPr>
            <p:ph type="dt" sz="half" idx="10"/>
          </p:nvPr>
        </p:nvSpPr>
        <p:spPr/>
        <p:txBody>
          <a:bodyPr/>
          <a:lstStyle/>
          <a:p>
            <a:pPr fontAlgn="base">
              <a:spcBef>
                <a:spcPct val="0"/>
              </a:spcBef>
              <a:spcAft>
                <a:spcPct val="0"/>
              </a:spcAft>
            </a:pPr>
            <a:fld id="{769EA847-E9BE-437D-A45E-18F62FC4ED96}" type="datetime1">
              <a:rPr lang="fr-FR" smtClean="0">
                <a:solidFill>
                  <a:prstClr val="black">
                    <a:tint val="75000"/>
                  </a:prstClr>
                </a:solidFill>
                <a:latin typeface="Arial" panose="020B0604020202020204" pitchFamily="34" charset="0"/>
                <a:cs typeface="Arial" panose="020B0604020202020204" pitchFamily="34" charset="0"/>
              </a:rPr>
              <a:t>21/02/2021</a:t>
            </a:fld>
            <a:endParaRPr lang="en-US" dirty="0">
              <a:solidFill>
                <a:prstClr val="black">
                  <a:tint val="75000"/>
                </a:prst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12"/>
                                        </p:tgtEl>
                                      </p:cBhvr>
                                    </p:animEffect>
                                    <p:set>
                                      <p:cBhvr>
                                        <p:cTn id="7" dur="1" fill="hold">
                                          <p:stCondLst>
                                            <p:cond delay="19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8" restart="whenNotActive" fill="hold" evtFilter="cancelBubble" nodeType="interactiveSeq">
                <p:stCondLst>
                  <p:cond evt="onClick" delay="0">
                    <p:tgtEl>
                      <p:spTgt spid="1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2000"/>
                                        <p:tgtEl>
                                          <p:spTgt spid="114"/>
                                        </p:tgtEl>
                                      </p:cBhvr>
                                    </p:animEffect>
                                    <p:set>
                                      <p:cBhvr>
                                        <p:cTn id="13" dur="1" fill="hold">
                                          <p:stCondLst>
                                            <p:cond delay="19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14" restart="whenNotActive" fill="hold" evtFilter="cancelBubble" nodeType="interactiveSeq">
                <p:stCondLst>
                  <p:cond evt="onClick" delay="0">
                    <p:tgtEl>
                      <p:spTgt spid="1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2000"/>
                                        <p:tgtEl>
                                          <p:spTgt spid="113"/>
                                        </p:tgtEl>
                                      </p:cBhvr>
                                    </p:animEffect>
                                    <p:set>
                                      <p:cBhvr>
                                        <p:cTn id="19" dur="1" fill="hold">
                                          <p:stCondLst>
                                            <p:cond delay="19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20" restart="whenNotActive" fill="hold" evtFilter="cancelBubble" nodeType="interactiveSeq">
                <p:stCondLst>
                  <p:cond evt="onClick" delay="0">
                    <p:tgtEl>
                      <p:spTgt spid="1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2000"/>
                                        <p:tgtEl>
                                          <p:spTgt spid="115"/>
                                        </p:tgtEl>
                                      </p:cBhvr>
                                    </p:animEffect>
                                    <p:set>
                                      <p:cBhvr>
                                        <p:cTn id="25" dur="1" fill="hold">
                                          <p:stCondLst>
                                            <p:cond delay="19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26" restart="whenNotActive" fill="hold" evtFilter="cancelBubble" nodeType="interactiveSeq">
                <p:stCondLst>
                  <p:cond evt="onClick" delay="0">
                    <p:tgtEl>
                      <p:spTgt spid="10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2000"/>
                                        <p:tgtEl>
                                          <p:spTgt spid="107"/>
                                        </p:tgtEl>
                                      </p:cBhvr>
                                    </p:animEffect>
                                    <p:set>
                                      <p:cBhvr>
                                        <p:cTn id="31" dur="1" fill="hold">
                                          <p:stCondLst>
                                            <p:cond delay="19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seq concurrent="1" nextAc="seek">
              <p:cTn id="32" restart="whenNotActive" fill="hold" evtFilter="cancelBubble" nodeType="interactiveSeq">
                <p:stCondLst>
                  <p:cond evt="onClick" delay="0">
                    <p:tgtEl>
                      <p:spTgt spid="10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109"/>
                                        </p:tgtEl>
                                      </p:cBhvr>
                                    </p:animEffect>
                                    <p:set>
                                      <p:cBhvr>
                                        <p:cTn id="37" dur="1" fill="hold">
                                          <p:stCondLst>
                                            <p:cond delay="1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38" restart="whenNotActive" fill="hold" evtFilter="cancelBubble" nodeType="interactiveSeq">
                <p:stCondLst>
                  <p:cond evt="onClick" delay="0">
                    <p:tgtEl>
                      <p:spTgt spid="10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2000"/>
                                        <p:tgtEl>
                                          <p:spTgt spid="108"/>
                                        </p:tgtEl>
                                      </p:cBhvr>
                                    </p:animEffect>
                                    <p:set>
                                      <p:cBhvr>
                                        <p:cTn id="43" dur="1" fill="hold">
                                          <p:stCondLst>
                                            <p:cond delay="19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44" restart="whenNotActive" fill="hold" evtFilter="cancelBubble" nodeType="interactiveSeq">
                <p:stCondLst>
                  <p:cond evt="onClick" delay="0">
                    <p:tgtEl>
                      <p:spTgt spid="11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2000"/>
                                        <p:tgtEl>
                                          <p:spTgt spid="110"/>
                                        </p:tgtEl>
                                      </p:cBhvr>
                                    </p:animEffect>
                                    <p:set>
                                      <p:cBhvr>
                                        <p:cTn id="49" dur="1" fill="hold">
                                          <p:stCondLst>
                                            <p:cond delay="19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50" restart="whenNotActive" fill="hold" evtFilter="cancelBubble" nodeType="interactiveSeq">
                <p:stCondLst>
                  <p:cond evt="onClick" delay="0">
                    <p:tgtEl>
                      <p:spTgt spid="10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2000"/>
                                        <p:tgtEl>
                                          <p:spTgt spid="100"/>
                                        </p:tgtEl>
                                      </p:cBhvr>
                                    </p:animEffect>
                                    <p:set>
                                      <p:cBhvr>
                                        <p:cTn id="55" dur="1" fill="hold">
                                          <p:stCondLst>
                                            <p:cond delay="1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56" restart="whenNotActive" fill="hold" evtFilter="cancelBubble" nodeType="interactiveSeq">
                <p:stCondLst>
                  <p:cond evt="onClick" delay="0">
                    <p:tgtEl>
                      <p:spTgt spid="98"/>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2000"/>
                                        <p:tgtEl>
                                          <p:spTgt spid="98"/>
                                        </p:tgtEl>
                                      </p:cBhvr>
                                    </p:animEffect>
                                    <p:set>
                                      <p:cBhvr>
                                        <p:cTn id="61" dur="1" fill="hold">
                                          <p:stCondLst>
                                            <p:cond delay="19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62" restart="whenNotActive" fill="hold" evtFilter="cancelBubble" nodeType="interactiveSeq">
                <p:stCondLst>
                  <p:cond evt="onClick" delay="0">
                    <p:tgtEl>
                      <p:spTgt spid="99"/>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2000"/>
                                        <p:tgtEl>
                                          <p:spTgt spid="99"/>
                                        </p:tgtEl>
                                      </p:cBhvr>
                                    </p:animEffect>
                                    <p:set>
                                      <p:cBhvr>
                                        <p:cTn id="67" dur="1" fill="hold">
                                          <p:stCondLst>
                                            <p:cond delay="19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68" restart="whenNotActive" fill="hold" evtFilter="cancelBubble" nodeType="interactiveSeq">
                <p:stCondLst>
                  <p:cond evt="onClick" delay="0">
                    <p:tgtEl>
                      <p:spTgt spid="97"/>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2000"/>
                                        <p:tgtEl>
                                          <p:spTgt spid="97"/>
                                        </p:tgtEl>
                                      </p:cBhvr>
                                    </p:animEffect>
                                    <p:set>
                                      <p:cBhvr>
                                        <p:cTn id="73" dur="1" fill="hold">
                                          <p:stCondLst>
                                            <p:cond delay="19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74" restart="whenNotActive" fill="hold" evtFilter="cancelBubble" nodeType="interactiveSeq">
                <p:stCondLst>
                  <p:cond evt="onClick" delay="0">
                    <p:tgtEl>
                      <p:spTgt spid="10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2000"/>
                                        <p:tgtEl>
                                          <p:spTgt spid="105"/>
                                        </p:tgtEl>
                                      </p:cBhvr>
                                    </p:animEffect>
                                    <p:set>
                                      <p:cBhvr>
                                        <p:cTn id="79" dur="1" fill="hold">
                                          <p:stCondLst>
                                            <p:cond delay="19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80" restart="whenNotActive" fill="hold" evtFilter="cancelBubble" nodeType="interactiveSeq">
                <p:stCondLst>
                  <p:cond evt="onClick" delay="0">
                    <p:tgtEl>
                      <p:spTgt spid="103"/>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2000"/>
                                        <p:tgtEl>
                                          <p:spTgt spid="103"/>
                                        </p:tgtEl>
                                      </p:cBhvr>
                                    </p:animEffect>
                                    <p:set>
                                      <p:cBhvr>
                                        <p:cTn id="85" dur="1" fill="hold">
                                          <p:stCondLst>
                                            <p:cond delay="19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86" restart="whenNotActive" fill="hold" evtFilter="cancelBubble" nodeType="interactiveSeq">
                <p:stCondLst>
                  <p:cond evt="onClick" delay="0">
                    <p:tgtEl>
                      <p:spTgt spid="104"/>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2000"/>
                                        <p:tgtEl>
                                          <p:spTgt spid="104"/>
                                        </p:tgtEl>
                                      </p:cBhvr>
                                    </p:animEffect>
                                    <p:set>
                                      <p:cBhvr>
                                        <p:cTn id="91" dur="1" fill="hold">
                                          <p:stCondLst>
                                            <p:cond delay="19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92" restart="whenNotActive" fill="hold" evtFilter="cancelBubble" nodeType="interactiveSeq">
                <p:stCondLst>
                  <p:cond evt="onClick" delay="0">
                    <p:tgtEl>
                      <p:spTgt spid="10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2000"/>
                                        <p:tgtEl>
                                          <p:spTgt spid="102"/>
                                        </p:tgtEl>
                                      </p:cBhvr>
                                    </p:animEffect>
                                    <p:set>
                                      <p:cBhvr>
                                        <p:cTn id="97" dur="1" fill="hold">
                                          <p:stCondLst>
                                            <p:cond delay="19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98" restart="whenNotActive" fill="hold" evtFilter="cancelBubble" nodeType="interactiveSeq">
                <p:stCondLst>
                  <p:cond evt="onClick" delay="0">
                    <p:tgtEl>
                      <p:spTgt spid="106"/>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2000"/>
                                        <p:tgtEl>
                                          <p:spTgt spid="106"/>
                                        </p:tgtEl>
                                      </p:cBhvr>
                                    </p:animEffect>
                                    <p:set>
                                      <p:cBhvr>
                                        <p:cTn id="103" dur="1" fill="hold">
                                          <p:stCondLst>
                                            <p:cond delay="1999"/>
                                          </p:stCondLst>
                                        </p:cTn>
                                        <p:tgtEl>
                                          <p:spTgt spid="106"/>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2000"/>
                                        <p:tgtEl>
                                          <p:spTgt spid="112"/>
                                        </p:tgtEl>
                                      </p:cBhvr>
                                    </p:animEffect>
                                    <p:set>
                                      <p:cBhvr>
                                        <p:cTn id="106" dur="1" fill="hold">
                                          <p:stCondLst>
                                            <p:cond delay="1999"/>
                                          </p:stCondLst>
                                        </p:cTn>
                                        <p:tgtEl>
                                          <p:spTgt spid="112"/>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2000"/>
                                        <p:tgtEl>
                                          <p:spTgt spid="114"/>
                                        </p:tgtEl>
                                      </p:cBhvr>
                                    </p:animEffect>
                                    <p:set>
                                      <p:cBhvr>
                                        <p:cTn id="109" dur="1" fill="hold">
                                          <p:stCondLst>
                                            <p:cond delay="1999"/>
                                          </p:stCondLst>
                                        </p:cTn>
                                        <p:tgtEl>
                                          <p:spTgt spid="114"/>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2000"/>
                                        <p:tgtEl>
                                          <p:spTgt spid="113"/>
                                        </p:tgtEl>
                                      </p:cBhvr>
                                    </p:animEffect>
                                    <p:set>
                                      <p:cBhvr>
                                        <p:cTn id="112" dur="1" fill="hold">
                                          <p:stCondLst>
                                            <p:cond delay="1999"/>
                                          </p:stCondLst>
                                        </p:cTn>
                                        <p:tgtEl>
                                          <p:spTgt spid="113"/>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2000"/>
                                        <p:tgtEl>
                                          <p:spTgt spid="115"/>
                                        </p:tgtEl>
                                      </p:cBhvr>
                                    </p:animEffect>
                                    <p:set>
                                      <p:cBhvr>
                                        <p:cTn id="115" dur="1" fill="hold">
                                          <p:stCondLst>
                                            <p:cond delay="19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16" restart="whenNotActive" fill="hold" evtFilter="cancelBubble" nodeType="interactiveSeq">
                <p:stCondLst>
                  <p:cond evt="onClick" delay="0">
                    <p:tgtEl>
                      <p:spTgt spid="111"/>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2000"/>
                                        <p:tgtEl>
                                          <p:spTgt spid="111"/>
                                        </p:tgtEl>
                                      </p:cBhvr>
                                    </p:animEffect>
                                    <p:set>
                                      <p:cBhvr>
                                        <p:cTn id="121" dur="1" fill="hold">
                                          <p:stCondLst>
                                            <p:cond delay="1999"/>
                                          </p:stCondLst>
                                        </p:cTn>
                                        <p:tgtEl>
                                          <p:spTgt spid="111"/>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2000"/>
                                        <p:tgtEl>
                                          <p:spTgt spid="107"/>
                                        </p:tgtEl>
                                      </p:cBhvr>
                                    </p:animEffect>
                                    <p:set>
                                      <p:cBhvr>
                                        <p:cTn id="124" dur="1" fill="hold">
                                          <p:stCondLst>
                                            <p:cond delay="1999"/>
                                          </p:stCondLst>
                                        </p:cTn>
                                        <p:tgtEl>
                                          <p:spTgt spid="107"/>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2000"/>
                                        <p:tgtEl>
                                          <p:spTgt spid="109"/>
                                        </p:tgtEl>
                                      </p:cBhvr>
                                    </p:animEffect>
                                    <p:set>
                                      <p:cBhvr>
                                        <p:cTn id="127" dur="1" fill="hold">
                                          <p:stCondLst>
                                            <p:cond delay="1999"/>
                                          </p:stCondLst>
                                        </p:cTn>
                                        <p:tgtEl>
                                          <p:spTgt spid="109"/>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2000"/>
                                        <p:tgtEl>
                                          <p:spTgt spid="108"/>
                                        </p:tgtEl>
                                      </p:cBhvr>
                                    </p:animEffect>
                                    <p:set>
                                      <p:cBhvr>
                                        <p:cTn id="130" dur="1" fill="hold">
                                          <p:stCondLst>
                                            <p:cond delay="1999"/>
                                          </p:stCondLst>
                                        </p:cTn>
                                        <p:tgtEl>
                                          <p:spTgt spid="108"/>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2000"/>
                                        <p:tgtEl>
                                          <p:spTgt spid="110"/>
                                        </p:tgtEl>
                                      </p:cBhvr>
                                    </p:animEffect>
                                    <p:set>
                                      <p:cBhvr>
                                        <p:cTn id="133" dur="1" fill="hold">
                                          <p:stCondLst>
                                            <p:cond delay="19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134" restart="whenNotActive" fill="hold" evtFilter="cancelBubble" nodeType="interactiveSeq">
                <p:stCondLst>
                  <p:cond evt="onClick" delay="0">
                    <p:tgtEl>
                      <p:spTgt spid="96"/>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2000"/>
                                        <p:tgtEl>
                                          <p:spTgt spid="96"/>
                                        </p:tgtEl>
                                      </p:cBhvr>
                                    </p:animEffect>
                                    <p:set>
                                      <p:cBhvr>
                                        <p:cTn id="139" dur="1" fill="hold">
                                          <p:stCondLst>
                                            <p:cond delay="1999"/>
                                          </p:stCondLst>
                                        </p:cTn>
                                        <p:tgtEl>
                                          <p:spTgt spid="96"/>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2000"/>
                                        <p:tgtEl>
                                          <p:spTgt spid="100"/>
                                        </p:tgtEl>
                                      </p:cBhvr>
                                    </p:animEffect>
                                    <p:set>
                                      <p:cBhvr>
                                        <p:cTn id="142" dur="1" fill="hold">
                                          <p:stCondLst>
                                            <p:cond delay="1999"/>
                                          </p:stCondLst>
                                        </p:cTn>
                                        <p:tgtEl>
                                          <p:spTgt spid="100"/>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2000"/>
                                        <p:tgtEl>
                                          <p:spTgt spid="98"/>
                                        </p:tgtEl>
                                      </p:cBhvr>
                                    </p:animEffect>
                                    <p:set>
                                      <p:cBhvr>
                                        <p:cTn id="145" dur="1" fill="hold">
                                          <p:stCondLst>
                                            <p:cond delay="1999"/>
                                          </p:stCondLst>
                                        </p:cTn>
                                        <p:tgtEl>
                                          <p:spTgt spid="9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000"/>
                                        <p:tgtEl>
                                          <p:spTgt spid="99"/>
                                        </p:tgtEl>
                                      </p:cBhvr>
                                    </p:animEffect>
                                    <p:set>
                                      <p:cBhvr>
                                        <p:cTn id="148" dur="1" fill="hold">
                                          <p:stCondLst>
                                            <p:cond delay="1999"/>
                                          </p:stCondLst>
                                        </p:cTn>
                                        <p:tgtEl>
                                          <p:spTgt spid="99"/>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97"/>
                                        </p:tgtEl>
                                      </p:cBhvr>
                                    </p:animEffect>
                                    <p:set>
                                      <p:cBhvr>
                                        <p:cTn id="151" dur="1" fill="hold">
                                          <p:stCondLst>
                                            <p:cond delay="19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152" restart="whenNotActive" fill="hold" evtFilter="cancelBubble" nodeType="interactiveSeq">
                <p:stCondLst>
                  <p:cond evt="onClick" delay="0">
                    <p:tgtEl>
                      <p:spTgt spid="101"/>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2000"/>
                                        <p:tgtEl>
                                          <p:spTgt spid="101"/>
                                        </p:tgtEl>
                                      </p:cBhvr>
                                    </p:animEffect>
                                    <p:set>
                                      <p:cBhvr>
                                        <p:cTn id="157" dur="1" fill="hold">
                                          <p:stCondLst>
                                            <p:cond delay="1999"/>
                                          </p:stCondLst>
                                        </p:cTn>
                                        <p:tgtEl>
                                          <p:spTgt spid="10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2000"/>
                                        <p:tgtEl>
                                          <p:spTgt spid="105"/>
                                        </p:tgtEl>
                                      </p:cBhvr>
                                    </p:animEffect>
                                    <p:set>
                                      <p:cBhvr>
                                        <p:cTn id="160" dur="1" fill="hold">
                                          <p:stCondLst>
                                            <p:cond delay="1999"/>
                                          </p:stCondLst>
                                        </p:cTn>
                                        <p:tgtEl>
                                          <p:spTgt spid="105"/>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2000"/>
                                        <p:tgtEl>
                                          <p:spTgt spid="103"/>
                                        </p:tgtEl>
                                      </p:cBhvr>
                                    </p:animEffect>
                                    <p:set>
                                      <p:cBhvr>
                                        <p:cTn id="163" dur="1" fill="hold">
                                          <p:stCondLst>
                                            <p:cond delay="1999"/>
                                          </p:stCondLst>
                                        </p:cTn>
                                        <p:tgtEl>
                                          <p:spTgt spid="103"/>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2000"/>
                                        <p:tgtEl>
                                          <p:spTgt spid="104"/>
                                        </p:tgtEl>
                                      </p:cBhvr>
                                    </p:animEffect>
                                    <p:set>
                                      <p:cBhvr>
                                        <p:cTn id="166" dur="1" fill="hold">
                                          <p:stCondLst>
                                            <p:cond delay="1999"/>
                                          </p:stCondLst>
                                        </p:cTn>
                                        <p:tgtEl>
                                          <p:spTgt spid="104"/>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2000"/>
                                        <p:tgtEl>
                                          <p:spTgt spid="102"/>
                                        </p:tgtEl>
                                      </p:cBhvr>
                                    </p:animEffect>
                                    <p:set>
                                      <p:cBhvr>
                                        <p:cTn id="169" dur="1" fill="hold">
                                          <p:stCondLst>
                                            <p:cond delay="19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170" restart="whenNotActive" fill="hold" evtFilter="cancelBubble" nodeType="interactiveSeq">
                <p:stCondLst>
                  <p:cond evt="onClick" delay="0">
                    <p:tgtEl>
                      <p:spTgt spid="95"/>
                    </p:tgtEl>
                  </p:cond>
                </p:stCondLst>
                <p:endSync evt="end" delay="0">
                  <p:rtn val="all"/>
                </p:endSync>
                <p:childTnLst>
                  <p:par>
                    <p:cTn id="171" fill="hold">
                      <p:stCondLst>
                        <p:cond delay="0"/>
                      </p:stCondLst>
                      <p:childTnLst>
                        <p:par>
                          <p:cTn id="172" fill="hold">
                            <p:stCondLst>
                              <p:cond delay="0"/>
                            </p:stCondLst>
                            <p:childTnLst>
                              <p:par>
                                <p:cTn id="173" presetID="10" presetClass="exit" presetSubtype="0" fill="hold" grpId="0" nodeType="clickEffect">
                                  <p:stCondLst>
                                    <p:cond delay="0"/>
                                  </p:stCondLst>
                                  <p:childTnLst>
                                    <p:animEffect transition="out" filter="fade">
                                      <p:cBhvr>
                                        <p:cTn id="174" dur="2000"/>
                                        <p:tgtEl>
                                          <p:spTgt spid="95"/>
                                        </p:tgtEl>
                                      </p:cBhvr>
                                    </p:animEffect>
                                    <p:set>
                                      <p:cBhvr>
                                        <p:cTn id="175" dur="1" fill="hold">
                                          <p:stCondLst>
                                            <p:cond delay="1999"/>
                                          </p:stCondLst>
                                        </p:cTn>
                                        <p:tgtEl>
                                          <p:spTgt spid="95"/>
                                        </p:tgtEl>
                                        <p:attrNameLst>
                                          <p:attrName>style.visibility</p:attrName>
                                        </p:attrNameLst>
                                      </p:cBhvr>
                                      <p:to>
                                        <p:strVal val="hidden"/>
                                      </p:to>
                                    </p:set>
                                  </p:childTnLst>
                                </p:cTn>
                              </p:par>
                              <p:par>
                                <p:cTn id="176" presetID="10" presetClass="exit" presetSubtype="0" fill="hold" grpId="2" nodeType="withEffect">
                                  <p:stCondLst>
                                    <p:cond delay="0"/>
                                  </p:stCondLst>
                                  <p:childTnLst>
                                    <p:animEffect transition="out" filter="fade">
                                      <p:cBhvr>
                                        <p:cTn id="177" dur="2000"/>
                                        <p:tgtEl>
                                          <p:spTgt spid="112"/>
                                        </p:tgtEl>
                                      </p:cBhvr>
                                    </p:animEffect>
                                    <p:set>
                                      <p:cBhvr>
                                        <p:cTn id="178" dur="1" fill="hold">
                                          <p:stCondLst>
                                            <p:cond delay="1999"/>
                                          </p:stCondLst>
                                        </p:cTn>
                                        <p:tgtEl>
                                          <p:spTgt spid="112"/>
                                        </p:tgtEl>
                                        <p:attrNameLst>
                                          <p:attrName>style.visibility</p:attrName>
                                        </p:attrNameLst>
                                      </p:cBhvr>
                                      <p:to>
                                        <p:strVal val="hidden"/>
                                      </p:to>
                                    </p:set>
                                  </p:childTnLst>
                                </p:cTn>
                              </p:par>
                              <p:par>
                                <p:cTn id="179" presetID="10" presetClass="exit" presetSubtype="0" fill="hold" grpId="2" nodeType="withEffect">
                                  <p:stCondLst>
                                    <p:cond delay="0"/>
                                  </p:stCondLst>
                                  <p:childTnLst>
                                    <p:animEffect transition="out" filter="fade">
                                      <p:cBhvr>
                                        <p:cTn id="180" dur="2000"/>
                                        <p:tgtEl>
                                          <p:spTgt spid="114"/>
                                        </p:tgtEl>
                                      </p:cBhvr>
                                    </p:animEffect>
                                    <p:set>
                                      <p:cBhvr>
                                        <p:cTn id="181" dur="1" fill="hold">
                                          <p:stCondLst>
                                            <p:cond delay="1999"/>
                                          </p:stCondLst>
                                        </p:cTn>
                                        <p:tgtEl>
                                          <p:spTgt spid="114"/>
                                        </p:tgtEl>
                                        <p:attrNameLst>
                                          <p:attrName>style.visibility</p:attrName>
                                        </p:attrNameLst>
                                      </p:cBhvr>
                                      <p:to>
                                        <p:strVal val="hidden"/>
                                      </p:to>
                                    </p:set>
                                  </p:childTnLst>
                                </p:cTn>
                              </p:par>
                              <p:par>
                                <p:cTn id="182" presetID="10" presetClass="exit" presetSubtype="0" fill="hold" grpId="2" nodeType="withEffect">
                                  <p:stCondLst>
                                    <p:cond delay="0"/>
                                  </p:stCondLst>
                                  <p:childTnLst>
                                    <p:animEffect transition="out" filter="fade">
                                      <p:cBhvr>
                                        <p:cTn id="183" dur="2000"/>
                                        <p:tgtEl>
                                          <p:spTgt spid="113"/>
                                        </p:tgtEl>
                                      </p:cBhvr>
                                    </p:animEffect>
                                    <p:set>
                                      <p:cBhvr>
                                        <p:cTn id="184" dur="1" fill="hold">
                                          <p:stCondLst>
                                            <p:cond delay="1999"/>
                                          </p:stCondLst>
                                        </p:cTn>
                                        <p:tgtEl>
                                          <p:spTgt spid="113"/>
                                        </p:tgtEl>
                                        <p:attrNameLst>
                                          <p:attrName>style.visibility</p:attrName>
                                        </p:attrNameLst>
                                      </p:cBhvr>
                                      <p:to>
                                        <p:strVal val="hidden"/>
                                      </p:to>
                                    </p:set>
                                  </p:childTnLst>
                                </p:cTn>
                              </p:par>
                              <p:par>
                                <p:cTn id="185" presetID="10" presetClass="exit" presetSubtype="0" fill="hold" grpId="2" nodeType="withEffect">
                                  <p:stCondLst>
                                    <p:cond delay="0"/>
                                  </p:stCondLst>
                                  <p:childTnLst>
                                    <p:animEffect transition="out" filter="fade">
                                      <p:cBhvr>
                                        <p:cTn id="186" dur="2000"/>
                                        <p:tgtEl>
                                          <p:spTgt spid="115"/>
                                        </p:tgtEl>
                                      </p:cBhvr>
                                    </p:animEffect>
                                    <p:set>
                                      <p:cBhvr>
                                        <p:cTn id="187" dur="1" fill="hold">
                                          <p:stCondLst>
                                            <p:cond delay="1999"/>
                                          </p:stCondLst>
                                        </p:cTn>
                                        <p:tgtEl>
                                          <p:spTgt spid="115"/>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2000"/>
                                        <p:tgtEl>
                                          <p:spTgt spid="106"/>
                                        </p:tgtEl>
                                      </p:cBhvr>
                                    </p:animEffect>
                                    <p:set>
                                      <p:cBhvr>
                                        <p:cTn id="190" dur="1" fill="hold">
                                          <p:stCondLst>
                                            <p:cond delay="1999"/>
                                          </p:stCondLst>
                                        </p:cTn>
                                        <p:tgtEl>
                                          <p:spTgt spid="106"/>
                                        </p:tgtEl>
                                        <p:attrNameLst>
                                          <p:attrName>style.visibility</p:attrName>
                                        </p:attrNameLst>
                                      </p:cBhvr>
                                      <p:to>
                                        <p:strVal val="hidden"/>
                                      </p:to>
                                    </p:set>
                                  </p:childTnLst>
                                </p:cTn>
                              </p:par>
                              <p:par>
                                <p:cTn id="191" presetID="10" presetClass="exit" presetSubtype="0" fill="hold" grpId="2" nodeType="withEffect">
                                  <p:stCondLst>
                                    <p:cond delay="0"/>
                                  </p:stCondLst>
                                  <p:childTnLst>
                                    <p:animEffect transition="out" filter="fade">
                                      <p:cBhvr>
                                        <p:cTn id="192" dur="2000"/>
                                        <p:tgtEl>
                                          <p:spTgt spid="107"/>
                                        </p:tgtEl>
                                      </p:cBhvr>
                                    </p:animEffect>
                                    <p:set>
                                      <p:cBhvr>
                                        <p:cTn id="193" dur="1" fill="hold">
                                          <p:stCondLst>
                                            <p:cond delay="1999"/>
                                          </p:stCondLst>
                                        </p:cTn>
                                        <p:tgtEl>
                                          <p:spTgt spid="107"/>
                                        </p:tgtEl>
                                        <p:attrNameLst>
                                          <p:attrName>style.visibility</p:attrName>
                                        </p:attrNameLst>
                                      </p:cBhvr>
                                      <p:to>
                                        <p:strVal val="hidden"/>
                                      </p:to>
                                    </p:set>
                                  </p:childTnLst>
                                </p:cTn>
                              </p:par>
                              <p:par>
                                <p:cTn id="194" presetID="10" presetClass="exit" presetSubtype="0" fill="hold" grpId="2" nodeType="withEffect">
                                  <p:stCondLst>
                                    <p:cond delay="0"/>
                                  </p:stCondLst>
                                  <p:childTnLst>
                                    <p:animEffect transition="out" filter="fade">
                                      <p:cBhvr>
                                        <p:cTn id="195" dur="2000"/>
                                        <p:tgtEl>
                                          <p:spTgt spid="109"/>
                                        </p:tgtEl>
                                      </p:cBhvr>
                                    </p:animEffect>
                                    <p:set>
                                      <p:cBhvr>
                                        <p:cTn id="196" dur="1" fill="hold">
                                          <p:stCondLst>
                                            <p:cond delay="1999"/>
                                          </p:stCondLst>
                                        </p:cTn>
                                        <p:tgtEl>
                                          <p:spTgt spid="109"/>
                                        </p:tgtEl>
                                        <p:attrNameLst>
                                          <p:attrName>style.visibility</p:attrName>
                                        </p:attrNameLst>
                                      </p:cBhvr>
                                      <p:to>
                                        <p:strVal val="hidden"/>
                                      </p:to>
                                    </p:set>
                                  </p:childTnLst>
                                </p:cTn>
                              </p:par>
                              <p:par>
                                <p:cTn id="197" presetID="10" presetClass="exit" presetSubtype="0" fill="hold" grpId="2" nodeType="withEffect">
                                  <p:stCondLst>
                                    <p:cond delay="0"/>
                                  </p:stCondLst>
                                  <p:childTnLst>
                                    <p:animEffect transition="out" filter="fade">
                                      <p:cBhvr>
                                        <p:cTn id="198" dur="2000"/>
                                        <p:tgtEl>
                                          <p:spTgt spid="108"/>
                                        </p:tgtEl>
                                      </p:cBhvr>
                                    </p:animEffect>
                                    <p:set>
                                      <p:cBhvr>
                                        <p:cTn id="199" dur="1" fill="hold">
                                          <p:stCondLst>
                                            <p:cond delay="1999"/>
                                          </p:stCondLst>
                                        </p:cTn>
                                        <p:tgtEl>
                                          <p:spTgt spid="108"/>
                                        </p:tgtEl>
                                        <p:attrNameLst>
                                          <p:attrName>style.visibility</p:attrName>
                                        </p:attrNameLst>
                                      </p:cBhvr>
                                      <p:to>
                                        <p:strVal val="hidden"/>
                                      </p:to>
                                    </p:set>
                                  </p:childTnLst>
                                </p:cTn>
                              </p:par>
                              <p:par>
                                <p:cTn id="200" presetID="10" presetClass="exit" presetSubtype="0" fill="hold" grpId="2" nodeType="withEffect">
                                  <p:stCondLst>
                                    <p:cond delay="0"/>
                                  </p:stCondLst>
                                  <p:childTnLst>
                                    <p:animEffect transition="out" filter="fade">
                                      <p:cBhvr>
                                        <p:cTn id="201" dur="2000"/>
                                        <p:tgtEl>
                                          <p:spTgt spid="110"/>
                                        </p:tgtEl>
                                      </p:cBhvr>
                                    </p:animEffect>
                                    <p:set>
                                      <p:cBhvr>
                                        <p:cTn id="202" dur="1" fill="hold">
                                          <p:stCondLst>
                                            <p:cond delay="1999"/>
                                          </p:stCondLst>
                                        </p:cTn>
                                        <p:tgtEl>
                                          <p:spTgt spid="110"/>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2000"/>
                                        <p:tgtEl>
                                          <p:spTgt spid="111"/>
                                        </p:tgtEl>
                                      </p:cBhvr>
                                    </p:animEffect>
                                    <p:set>
                                      <p:cBhvr>
                                        <p:cTn id="205" dur="1" fill="hold">
                                          <p:stCondLst>
                                            <p:cond delay="1999"/>
                                          </p:stCondLst>
                                        </p:cTn>
                                        <p:tgtEl>
                                          <p:spTgt spid="111"/>
                                        </p:tgtEl>
                                        <p:attrNameLst>
                                          <p:attrName>style.visibility</p:attrName>
                                        </p:attrNameLst>
                                      </p:cBhvr>
                                      <p:to>
                                        <p:strVal val="hidden"/>
                                      </p:to>
                                    </p:set>
                                  </p:childTnLst>
                                </p:cTn>
                              </p:par>
                              <p:par>
                                <p:cTn id="206" presetID="10" presetClass="exit" presetSubtype="0" fill="hold" grpId="2" nodeType="withEffect">
                                  <p:stCondLst>
                                    <p:cond delay="0"/>
                                  </p:stCondLst>
                                  <p:childTnLst>
                                    <p:animEffect transition="out" filter="fade">
                                      <p:cBhvr>
                                        <p:cTn id="207" dur="2000"/>
                                        <p:tgtEl>
                                          <p:spTgt spid="100"/>
                                        </p:tgtEl>
                                      </p:cBhvr>
                                    </p:animEffect>
                                    <p:set>
                                      <p:cBhvr>
                                        <p:cTn id="208" dur="1" fill="hold">
                                          <p:stCondLst>
                                            <p:cond delay="1999"/>
                                          </p:stCondLst>
                                        </p:cTn>
                                        <p:tgtEl>
                                          <p:spTgt spid="100"/>
                                        </p:tgtEl>
                                        <p:attrNameLst>
                                          <p:attrName>style.visibility</p:attrName>
                                        </p:attrNameLst>
                                      </p:cBhvr>
                                      <p:to>
                                        <p:strVal val="hidden"/>
                                      </p:to>
                                    </p:set>
                                  </p:childTnLst>
                                </p:cTn>
                              </p:par>
                              <p:par>
                                <p:cTn id="209" presetID="10" presetClass="exit" presetSubtype="0" fill="hold" grpId="2" nodeType="withEffect">
                                  <p:stCondLst>
                                    <p:cond delay="0"/>
                                  </p:stCondLst>
                                  <p:childTnLst>
                                    <p:animEffect transition="out" filter="fade">
                                      <p:cBhvr>
                                        <p:cTn id="210" dur="2000"/>
                                        <p:tgtEl>
                                          <p:spTgt spid="98"/>
                                        </p:tgtEl>
                                      </p:cBhvr>
                                    </p:animEffect>
                                    <p:set>
                                      <p:cBhvr>
                                        <p:cTn id="211" dur="1" fill="hold">
                                          <p:stCondLst>
                                            <p:cond delay="1999"/>
                                          </p:stCondLst>
                                        </p:cTn>
                                        <p:tgtEl>
                                          <p:spTgt spid="98"/>
                                        </p:tgtEl>
                                        <p:attrNameLst>
                                          <p:attrName>style.visibility</p:attrName>
                                        </p:attrNameLst>
                                      </p:cBhvr>
                                      <p:to>
                                        <p:strVal val="hidden"/>
                                      </p:to>
                                    </p:set>
                                  </p:childTnLst>
                                </p:cTn>
                              </p:par>
                              <p:par>
                                <p:cTn id="212" presetID="10" presetClass="exit" presetSubtype="0" fill="hold" grpId="2" nodeType="withEffect">
                                  <p:stCondLst>
                                    <p:cond delay="0"/>
                                  </p:stCondLst>
                                  <p:childTnLst>
                                    <p:animEffect transition="out" filter="fade">
                                      <p:cBhvr>
                                        <p:cTn id="213" dur="2000"/>
                                        <p:tgtEl>
                                          <p:spTgt spid="99"/>
                                        </p:tgtEl>
                                      </p:cBhvr>
                                    </p:animEffect>
                                    <p:set>
                                      <p:cBhvr>
                                        <p:cTn id="214" dur="1" fill="hold">
                                          <p:stCondLst>
                                            <p:cond delay="1999"/>
                                          </p:stCondLst>
                                        </p:cTn>
                                        <p:tgtEl>
                                          <p:spTgt spid="99"/>
                                        </p:tgtEl>
                                        <p:attrNameLst>
                                          <p:attrName>style.visibility</p:attrName>
                                        </p:attrNameLst>
                                      </p:cBhvr>
                                      <p:to>
                                        <p:strVal val="hidden"/>
                                      </p:to>
                                    </p:set>
                                  </p:childTnLst>
                                </p:cTn>
                              </p:par>
                              <p:par>
                                <p:cTn id="215" presetID="10" presetClass="exit" presetSubtype="0" fill="hold" grpId="2" nodeType="withEffect">
                                  <p:stCondLst>
                                    <p:cond delay="0"/>
                                  </p:stCondLst>
                                  <p:childTnLst>
                                    <p:animEffect transition="out" filter="fade">
                                      <p:cBhvr>
                                        <p:cTn id="216" dur="2000"/>
                                        <p:tgtEl>
                                          <p:spTgt spid="97"/>
                                        </p:tgtEl>
                                      </p:cBhvr>
                                    </p:animEffect>
                                    <p:set>
                                      <p:cBhvr>
                                        <p:cTn id="217" dur="1" fill="hold">
                                          <p:stCondLst>
                                            <p:cond delay="1999"/>
                                          </p:stCondLst>
                                        </p:cTn>
                                        <p:tgtEl>
                                          <p:spTgt spid="97"/>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2000"/>
                                        <p:tgtEl>
                                          <p:spTgt spid="96"/>
                                        </p:tgtEl>
                                      </p:cBhvr>
                                    </p:animEffect>
                                    <p:set>
                                      <p:cBhvr>
                                        <p:cTn id="220" dur="1" fill="hold">
                                          <p:stCondLst>
                                            <p:cond delay="1999"/>
                                          </p:stCondLst>
                                        </p:cTn>
                                        <p:tgtEl>
                                          <p:spTgt spid="96"/>
                                        </p:tgtEl>
                                        <p:attrNameLst>
                                          <p:attrName>style.visibility</p:attrName>
                                        </p:attrNameLst>
                                      </p:cBhvr>
                                      <p:to>
                                        <p:strVal val="hidden"/>
                                      </p:to>
                                    </p:set>
                                  </p:childTnLst>
                                </p:cTn>
                              </p:par>
                              <p:par>
                                <p:cTn id="221" presetID="10" presetClass="exit" presetSubtype="0" fill="hold" grpId="2" nodeType="withEffect">
                                  <p:stCondLst>
                                    <p:cond delay="0"/>
                                  </p:stCondLst>
                                  <p:childTnLst>
                                    <p:animEffect transition="out" filter="fade">
                                      <p:cBhvr>
                                        <p:cTn id="222" dur="2000"/>
                                        <p:tgtEl>
                                          <p:spTgt spid="105"/>
                                        </p:tgtEl>
                                      </p:cBhvr>
                                    </p:animEffect>
                                    <p:set>
                                      <p:cBhvr>
                                        <p:cTn id="223" dur="1" fill="hold">
                                          <p:stCondLst>
                                            <p:cond delay="1999"/>
                                          </p:stCondLst>
                                        </p:cTn>
                                        <p:tgtEl>
                                          <p:spTgt spid="105"/>
                                        </p:tgtEl>
                                        <p:attrNameLst>
                                          <p:attrName>style.visibility</p:attrName>
                                        </p:attrNameLst>
                                      </p:cBhvr>
                                      <p:to>
                                        <p:strVal val="hidden"/>
                                      </p:to>
                                    </p:set>
                                  </p:childTnLst>
                                </p:cTn>
                              </p:par>
                              <p:par>
                                <p:cTn id="224" presetID="10" presetClass="exit" presetSubtype="0" fill="hold" grpId="2" nodeType="withEffect">
                                  <p:stCondLst>
                                    <p:cond delay="0"/>
                                  </p:stCondLst>
                                  <p:childTnLst>
                                    <p:animEffect transition="out" filter="fade">
                                      <p:cBhvr>
                                        <p:cTn id="225" dur="2000"/>
                                        <p:tgtEl>
                                          <p:spTgt spid="103"/>
                                        </p:tgtEl>
                                      </p:cBhvr>
                                    </p:animEffect>
                                    <p:set>
                                      <p:cBhvr>
                                        <p:cTn id="226" dur="1" fill="hold">
                                          <p:stCondLst>
                                            <p:cond delay="1999"/>
                                          </p:stCondLst>
                                        </p:cTn>
                                        <p:tgtEl>
                                          <p:spTgt spid="103"/>
                                        </p:tgtEl>
                                        <p:attrNameLst>
                                          <p:attrName>style.visibility</p:attrName>
                                        </p:attrNameLst>
                                      </p:cBhvr>
                                      <p:to>
                                        <p:strVal val="hidden"/>
                                      </p:to>
                                    </p:set>
                                  </p:childTnLst>
                                </p:cTn>
                              </p:par>
                              <p:par>
                                <p:cTn id="227" presetID="10" presetClass="exit" presetSubtype="0" fill="hold" grpId="2" nodeType="withEffect">
                                  <p:stCondLst>
                                    <p:cond delay="0"/>
                                  </p:stCondLst>
                                  <p:childTnLst>
                                    <p:animEffect transition="out" filter="fade">
                                      <p:cBhvr>
                                        <p:cTn id="228" dur="2000"/>
                                        <p:tgtEl>
                                          <p:spTgt spid="104"/>
                                        </p:tgtEl>
                                      </p:cBhvr>
                                    </p:animEffect>
                                    <p:set>
                                      <p:cBhvr>
                                        <p:cTn id="229" dur="1" fill="hold">
                                          <p:stCondLst>
                                            <p:cond delay="1999"/>
                                          </p:stCondLst>
                                        </p:cTn>
                                        <p:tgtEl>
                                          <p:spTgt spid="104"/>
                                        </p:tgtEl>
                                        <p:attrNameLst>
                                          <p:attrName>style.visibility</p:attrName>
                                        </p:attrNameLst>
                                      </p:cBhvr>
                                      <p:to>
                                        <p:strVal val="hidden"/>
                                      </p:to>
                                    </p:set>
                                  </p:childTnLst>
                                </p:cTn>
                              </p:par>
                              <p:par>
                                <p:cTn id="230" presetID="10" presetClass="exit" presetSubtype="0" fill="hold" grpId="2" nodeType="withEffect">
                                  <p:stCondLst>
                                    <p:cond delay="0"/>
                                  </p:stCondLst>
                                  <p:childTnLst>
                                    <p:animEffect transition="out" filter="fade">
                                      <p:cBhvr>
                                        <p:cTn id="231" dur="2000"/>
                                        <p:tgtEl>
                                          <p:spTgt spid="102"/>
                                        </p:tgtEl>
                                      </p:cBhvr>
                                    </p:animEffect>
                                    <p:set>
                                      <p:cBhvr>
                                        <p:cTn id="232" dur="1" fill="hold">
                                          <p:stCondLst>
                                            <p:cond delay="1999"/>
                                          </p:stCondLst>
                                        </p:cTn>
                                        <p:tgtEl>
                                          <p:spTgt spid="102"/>
                                        </p:tgtEl>
                                        <p:attrNameLst>
                                          <p:attrName>style.visibility</p:attrName>
                                        </p:attrNameLst>
                                      </p:cBhvr>
                                      <p:to>
                                        <p:strVal val="hidden"/>
                                      </p:to>
                                    </p:set>
                                  </p:childTnLst>
                                </p:cTn>
                              </p:par>
                              <p:par>
                                <p:cTn id="233" presetID="10" presetClass="exit" presetSubtype="0" fill="hold" grpId="1" nodeType="withEffect">
                                  <p:stCondLst>
                                    <p:cond delay="0"/>
                                  </p:stCondLst>
                                  <p:childTnLst>
                                    <p:animEffect transition="out" filter="fade">
                                      <p:cBhvr>
                                        <p:cTn id="234" dur="2000"/>
                                        <p:tgtEl>
                                          <p:spTgt spid="101"/>
                                        </p:tgtEl>
                                      </p:cBhvr>
                                    </p:animEffect>
                                    <p:set>
                                      <p:cBhvr>
                                        <p:cTn id="235" dur="1" fill="hold">
                                          <p:stCondLst>
                                            <p:cond delay="1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95"/>
                  </p:tgtEl>
                </p:cond>
              </p:nextCondLst>
            </p:seq>
          </p:childTnLst>
        </p:cTn>
      </p:par>
    </p:tnLst>
    <p:bldLst>
      <p:bldP spid="95" grpId="0" animBg="1"/>
      <p:bldP spid="96" grpId="0" animBg="1"/>
      <p:bldP spid="96" grpId="1" animBg="1"/>
      <p:bldP spid="97" grpId="0" animBg="1"/>
      <p:bldP spid="97" grpId="1" animBg="1"/>
      <p:bldP spid="97" grpId="2" animBg="1"/>
      <p:bldP spid="98" grpId="0" animBg="1"/>
      <p:bldP spid="98" grpId="1" animBg="1"/>
      <p:bldP spid="98" grpId="2" animBg="1"/>
      <p:bldP spid="99" grpId="0" animBg="1"/>
      <p:bldP spid="99" grpId="1" animBg="1"/>
      <p:bldP spid="99" grpId="2" animBg="1"/>
      <p:bldP spid="100" grpId="0" animBg="1"/>
      <p:bldP spid="100" grpId="1" animBg="1"/>
      <p:bldP spid="100" grpId="2" animBg="1"/>
      <p:bldP spid="101" grpId="0" animBg="1"/>
      <p:bldP spid="101" grpId="1" animBg="1"/>
      <p:bldP spid="102" grpId="0" animBg="1"/>
      <p:bldP spid="102" grpId="1" animBg="1"/>
      <p:bldP spid="102" grpId="2" animBg="1"/>
      <p:bldP spid="103" grpId="0" animBg="1"/>
      <p:bldP spid="103" grpId="1" animBg="1"/>
      <p:bldP spid="103" grpId="2" animBg="1"/>
      <p:bldP spid="104" grpId="0" animBg="1"/>
      <p:bldP spid="104" grpId="1" animBg="1"/>
      <p:bldP spid="104" grpId="2" animBg="1"/>
      <p:bldP spid="105" grpId="0" animBg="1"/>
      <p:bldP spid="105" grpId="1" animBg="1"/>
      <p:bldP spid="105" grpId="2" animBg="1"/>
      <p:bldP spid="106" grpId="0" animBg="1"/>
      <p:bldP spid="106" grpId="1" animBg="1"/>
      <p:bldP spid="107" grpId="0" animBg="1"/>
      <p:bldP spid="107" grpId="1" animBg="1"/>
      <p:bldP spid="107" grpId="2" animBg="1"/>
      <p:bldP spid="108" grpId="0" animBg="1"/>
      <p:bldP spid="108" grpId="1" animBg="1"/>
      <p:bldP spid="108" grpId="2" animBg="1"/>
      <p:bldP spid="109" grpId="0" animBg="1"/>
      <p:bldP spid="109" grpId="1" animBg="1"/>
      <p:bldP spid="109" grpId="2" animBg="1"/>
      <p:bldP spid="110" grpId="0" animBg="1"/>
      <p:bldP spid="110" grpId="1" animBg="1"/>
      <p:bldP spid="110" grpId="2" animBg="1"/>
      <p:bldP spid="111" grpId="0" animBg="1"/>
      <p:bldP spid="111" grpId="1" animBg="1"/>
      <p:bldP spid="112" grpId="0" animBg="1"/>
      <p:bldP spid="112" grpId="1" animBg="1"/>
      <p:bldP spid="112" grpId="2" animBg="1"/>
      <p:bldP spid="113" grpId="0" animBg="1"/>
      <p:bldP spid="113" grpId="1" animBg="1"/>
      <p:bldP spid="113" grpId="2" animBg="1"/>
      <p:bldP spid="114" grpId="0" animBg="1"/>
      <p:bldP spid="114" grpId="1" animBg="1"/>
      <p:bldP spid="114" grpId="2" animBg="1"/>
      <p:bldP spid="115" grpId="0" animBg="1"/>
      <p:bldP spid="115" grpId="1" animBg="1"/>
      <p:bldP spid="115"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4" name="Pravougaonik 3">
            <a:extLst>
              <a:ext uri="{FF2B5EF4-FFF2-40B4-BE49-F238E27FC236}">
                <a16:creationId xmlns:a16="http://schemas.microsoft.com/office/drawing/2014/main" id="{3279E0C7-4D39-45CB-B129-75AA480A650F}"/>
              </a:ext>
            </a:extLst>
          </p:cNvPr>
          <p:cNvSpPr/>
          <p:nvPr/>
        </p:nvSpPr>
        <p:spPr>
          <a:xfrm>
            <a:off x="1476332" y="469794"/>
            <a:ext cx="5716039" cy="2095985"/>
          </a:xfrm>
          <a:prstGeom prst="rect">
            <a:avLst/>
          </a:prstGeom>
          <a:noFill/>
        </p:spPr>
        <p:txBody>
          <a:bodyPr wrap="none" lIns="91440" tIns="45720" rIns="91440" bIns="45720">
            <a:prstTxWarp prst="textChevronInverted">
              <a:avLst/>
            </a:prstTxWarp>
            <a:spAutoFit/>
          </a:bodyPr>
          <a:lstStyle/>
          <a:p>
            <a:pPr algn="ctr"/>
            <a:r>
              <a:rPr lang="sr-Cyrl-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„РУЖНО ПАЧЕ“ </a:t>
            </a:r>
            <a:endParaRPr lang="sr-Latn-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Pravougaonik 4">
            <a:extLst>
              <a:ext uri="{FF2B5EF4-FFF2-40B4-BE49-F238E27FC236}">
                <a16:creationId xmlns:a16="http://schemas.microsoft.com/office/drawing/2014/main" id="{8BBF0E35-C588-41BA-87E9-F5CCA2066FCB}"/>
              </a:ext>
            </a:extLst>
          </p:cNvPr>
          <p:cNvSpPr/>
          <p:nvPr/>
        </p:nvSpPr>
        <p:spPr>
          <a:xfrm>
            <a:off x="2597722" y="2996903"/>
            <a:ext cx="7269609" cy="2953519"/>
          </a:xfrm>
          <a:prstGeom prst="rect">
            <a:avLst/>
          </a:prstGeom>
          <a:noFill/>
        </p:spPr>
        <p:txBody>
          <a:bodyPr wrap="none" lIns="91440" tIns="45720" rIns="91440" bIns="45720">
            <a:prstTxWarp prst="textChevronInverted">
              <a:avLst/>
            </a:prstTxWarp>
            <a:spAutoFit/>
          </a:bodyPr>
          <a:lstStyle/>
          <a:p>
            <a:pPr algn="ctr"/>
            <a:r>
              <a:rPr lang="sr-Cyrl-R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Ханс </a:t>
            </a:r>
            <a:r>
              <a:rPr lang="sr-Cyrl-RS" sz="6000" b="1" dirty="0">
                <a:ln w="9525">
                  <a:solidFill>
                    <a:schemeClr val="bg1"/>
                  </a:solidFill>
                  <a:prstDash val="solid"/>
                </a:ln>
                <a:effectLst>
                  <a:outerShdw blurRad="12700" dist="38100" dir="2700000" algn="tl" rotWithShape="0">
                    <a:schemeClr val="bg1">
                      <a:lumMod val="50000"/>
                    </a:schemeClr>
                  </a:outerShdw>
                </a:effectLst>
              </a:rPr>
              <a:t>К</a:t>
            </a:r>
            <a:r>
              <a:rPr lang="sr-Cyrl-R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ристијан Андерсен</a:t>
            </a:r>
            <a:endParaRPr lang="sr-Latn-R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Čuvar mesta za datum 5">
            <a:extLst>
              <a:ext uri="{FF2B5EF4-FFF2-40B4-BE49-F238E27FC236}">
                <a16:creationId xmlns:a16="http://schemas.microsoft.com/office/drawing/2014/main" id="{0D1B2AF0-A30F-44EE-8EB5-A450FE497D8D}"/>
              </a:ext>
            </a:extLst>
          </p:cNvPr>
          <p:cNvSpPr>
            <a:spLocks noGrp="1"/>
          </p:cNvSpPr>
          <p:nvPr>
            <p:ph type="dt" sz="half" idx="10"/>
          </p:nvPr>
        </p:nvSpPr>
        <p:spPr/>
        <p:txBody>
          <a:bodyPr/>
          <a:lstStyle/>
          <a:p>
            <a:fld id="{326297AF-B351-43A3-A09F-8BEE0FFE99B1}" type="datetime1">
              <a:rPr lang="fr-FR" smtClean="0"/>
              <a:t>21/02/2021</a:t>
            </a:fld>
            <a:endParaRPr lang="sr-Latn-RS"/>
          </a:p>
        </p:txBody>
      </p:sp>
      <p:sp>
        <p:nvSpPr>
          <p:cNvPr id="7" name="Čuvar mesta za podnožje 6">
            <a:extLst>
              <a:ext uri="{FF2B5EF4-FFF2-40B4-BE49-F238E27FC236}">
                <a16:creationId xmlns:a16="http://schemas.microsoft.com/office/drawing/2014/main" id="{BC906C12-FD67-44AD-A655-46E6CF2F9A7E}"/>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Tree>
    <p:extLst>
      <p:ext uri="{BB962C8B-B14F-4D97-AF65-F5344CB8AC3E}">
        <p14:creationId xmlns:p14="http://schemas.microsoft.com/office/powerpoint/2010/main" val="185712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56F18948-D296-4CCA-BDFF-9C780C61A01D}"/>
              </a:ext>
            </a:extLst>
          </p:cNvPr>
          <p:cNvSpPr>
            <a:spLocks noGrp="1"/>
          </p:cNvSpPr>
          <p:nvPr>
            <p:ph type="dt" sz="half" idx="10"/>
          </p:nvPr>
        </p:nvSpPr>
        <p:spPr/>
        <p:txBody>
          <a:bodyPr/>
          <a:lstStyle/>
          <a:p>
            <a:fld id="{430882EF-1B66-41C8-ADE7-EE7622478763}" type="datetime1">
              <a:rPr lang="fr-FR" smtClean="0"/>
              <a:t>21/02/2021</a:t>
            </a:fld>
            <a:endParaRPr lang="sr-Latn-RS"/>
          </a:p>
        </p:txBody>
      </p:sp>
      <p:sp>
        <p:nvSpPr>
          <p:cNvPr id="3" name="Čuvar mesta za podnožje 2">
            <a:extLst>
              <a:ext uri="{FF2B5EF4-FFF2-40B4-BE49-F238E27FC236}">
                <a16:creationId xmlns:a16="http://schemas.microsoft.com/office/drawing/2014/main" id="{CF85AB8F-9593-45DB-8C04-4C3AED396C00}"/>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Okvir za tekst 4">
            <a:extLst>
              <a:ext uri="{FF2B5EF4-FFF2-40B4-BE49-F238E27FC236}">
                <a16:creationId xmlns:a16="http://schemas.microsoft.com/office/drawing/2014/main" id="{5065500D-4F93-4BB3-9941-67E24A742EC8}"/>
              </a:ext>
            </a:extLst>
          </p:cNvPr>
          <p:cNvSpPr txBox="1"/>
          <p:nvPr/>
        </p:nvSpPr>
        <p:spPr>
          <a:xfrm>
            <a:off x="273570" y="251565"/>
            <a:ext cx="11163925" cy="4031873"/>
          </a:xfrm>
          <a:prstGeom prst="rect">
            <a:avLst/>
          </a:prstGeom>
          <a:noFill/>
        </p:spPr>
        <p:txBody>
          <a:bodyPr wrap="square">
            <a:spAutoFit/>
          </a:bodyPr>
          <a:lstStyle/>
          <a:p>
            <a:pPr marL="457200" indent="-457200" algn="l">
              <a:buFont typeface="Wingdings" panose="05000000000000000000" pitchFamily="2" charset="2"/>
              <a:buChar char="Ø"/>
            </a:pPr>
            <a:r>
              <a:rPr lang="ru-RU" sz="3200" b="1" i="0" u="none" strike="noStrike" baseline="0" dirty="0">
                <a:latin typeface="Garamond" panose="02020404030301010803" pitchFamily="18" charset="0"/>
              </a:rPr>
              <a:t>Предрасуде су претежно негативни ставови према појединцу. </a:t>
            </a:r>
            <a:endParaRPr lang="ru-RU" sz="3200" b="1" dirty="0">
              <a:latin typeface="Garamond" panose="02020404030301010803" pitchFamily="18" charset="0"/>
            </a:endParaRPr>
          </a:p>
          <a:p>
            <a:pPr marL="457200" indent="-457200" algn="l">
              <a:buFont typeface="Wingdings" panose="05000000000000000000" pitchFamily="2" charset="2"/>
              <a:buChar char="Ø"/>
            </a:pPr>
            <a:r>
              <a:rPr lang="ru-RU" sz="3200" b="1" i="0" u="none" strike="noStrike" baseline="0" dirty="0">
                <a:latin typeface="Garamond" panose="02020404030301010803" pitchFamily="18" charset="0"/>
              </a:rPr>
              <a:t>Протумачи изреку да „човек не треба да процењује књигу на основу корица“. </a:t>
            </a:r>
            <a:endParaRPr lang="ru-RU" sz="3200" b="1" dirty="0">
              <a:latin typeface="Garamond" panose="02020404030301010803" pitchFamily="18" charset="0"/>
            </a:endParaRPr>
          </a:p>
          <a:p>
            <a:pPr marL="457200" indent="-457200" algn="l">
              <a:buFont typeface="Wingdings" panose="05000000000000000000" pitchFamily="2" charset="2"/>
              <a:buChar char="Ø"/>
            </a:pPr>
            <a:r>
              <a:rPr lang="ru-RU" sz="3200" b="1" i="0" u="none" strike="noStrike" baseline="0" dirty="0">
                <a:latin typeface="Garamond" panose="02020404030301010803" pitchFamily="18" charset="0"/>
              </a:rPr>
              <a:t>Протумачите пословицу „одело не чини човека“. </a:t>
            </a:r>
            <a:endParaRPr lang="ru-RU" sz="3200" b="1" dirty="0">
              <a:latin typeface="Garamond" panose="02020404030301010803" pitchFamily="18" charset="0"/>
            </a:endParaRPr>
          </a:p>
          <a:p>
            <a:pPr marL="457200" indent="-457200" algn="l">
              <a:buFont typeface="Wingdings" panose="05000000000000000000" pitchFamily="2" charset="2"/>
              <a:buChar char="Ø"/>
            </a:pPr>
            <a:r>
              <a:rPr lang="ru-RU" sz="3200" b="1" i="0" u="none" strike="noStrike" baseline="0" dirty="0">
                <a:latin typeface="Garamond" panose="02020404030301010803" pitchFamily="18" charset="0"/>
              </a:rPr>
              <a:t>Треба ли људе оцењивати само по физичком изгледу? </a:t>
            </a:r>
            <a:endParaRPr lang="ru-RU" sz="3200" b="1" dirty="0">
              <a:latin typeface="Garamond" panose="02020404030301010803" pitchFamily="18" charset="0"/>
            </a:endParaRPr>
          </a:p>
          <a:p>
            <a:pPr marL="457200" indent="-457200" algn="l">
              <a:buFont typeface="Wingdings" panose="05000000000000000000" pitchFamily="2" charset="2"/>
              <a:buChar char="Ø"/>
            </a:pPr>
            <a:r>
              <a:rPr lang="ru-RU" sz="3200" b="1" i="0" u="none" strike="noStrike" baseline="0" dirty="0">
                <a:latin typeface="Garamond" panose="02020404030301010803" pitchFamily="18" charset="0"/>
              </a:rPr>
              <a:t>Зашто је људима важно како ко изгледа?</a:t>
            </a:r>
          </a:p>
          <a:p>
            <a:pPr marL="457200" indent="-457200" algn="l">
              <a:buFont typeface="Wingdings" panose="05000000000000000000" pitchFamily="2" charset="2"/>
              <a:buChar char="Ø"/>
            </a:pPr>
            <a:r>
              <a:rPr lang="ru-RU" sz="3200" b="1" i="0" u="none" strike="noStrike" baseline="0" dirty="0">
                <a:latin typeface="Garamond" panose="02020404030301010803" pitchFamily="18" charset="0"/>
              </a:rPr>
              <a:t>Које вредности цените код људи?</a:t>
            </a:r>
            <a:endParaRPr lang="sr-Latn-RS" sz="4400" b="1" dirty="0"/>
          </a:p>
        </p:txBody>
      </p:sp>
      <p:pic>
        <p:nvPicPr>
          <p:cNvPr id="7" name="Slika 6">
            <a:extLst>
              <a:ext uri="{FF2B5EF4-FFF2-40B4-BE49-F238E27FC236}">
                <a16:creationId xmlns:a16="http://schemas.microsoft.com/office/drawing/2014/main" id="{C65696A2-0C65-46C1-918E-0F96B905D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8755" y="251565"/>
            <a:ext cx="1209675" cy="2105025"/>
          </a:xfrm>
          <a:prstGeom prst="rect">
            <a:avLst/>
          </a:prstGeom>
        </p:spPr>
      </p:pic>
    </p:spTree>
    <p:extLst>
      <p:ext uri="{BB962C8B-B14F-4D97-AF65-F5344CB8AC3E}">
        <p14:creationId xmlns:p14="http://schemas.microsoft.com/office/powerpoint/2010/main" val="243703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3" name="Okvir za tekst 2">
            <a:extLst>
              <a:ext uri="{FF2B5EF4-FFF2-40B4-BE49-F238E27FC236}">
                <a16:creationId xmlns:a16="http://schemas.microsoft.com/office/drawing/2014/main" id="{021818E8-3A7B-4491-A576-B3E3E59B138C}"/>
              </a:ext>
            </a:extLst>
          </p:cNvPr>
          <p:cNvSpPr txBox="1"/>
          <p:nvPr/>
        </p:nvSpPr>
        <p:spPr>
          <a:xfrm>
            <a:off x="380404" y="0"/>
            <a:ext cx="9303242" cy="6494085"/>
          </a:xfrm>
          <a:prstGeom prst="rect">
            <a:avLst/>
          </a:prstGeom>
          <a:noFill/>
        </p:spPr>
        <p:txBody>
          <a:bodyPr wrap="square">
            <a:spAutoFit/>
          </a:bodyPr>
          <a:lstStyle/>
          <a:p>
            <a:pPr algn="l"/>
            <a:r>
              <a:rPr lang="sr-Cyrl-RS" sz="3200" b="1" i="0" u="none" strike="noStrike" baseline="0" dirty="0">
                <a:latin typeface="Times New Roman,Bold"/>
              </a:rPr>
              <a:t>Ханс Кристијан Андерсен (1805–1875)</a:t>
            </a:r>
          </a:p>
          <a:p>
            <a:pPr algn="l"/>
            <a:endParaRPr lang="sr-Cyrl-RS" sz="3200" b="1" i="0" u="none" strike="noStrike" baseline="0" dirty="0">
              <a:latin typeface="Times New Roman,Bold"/>
            </a:endParaRPr>
          </a:p>
          <a:p>
            <a:pPr algn="l"/>
            <a:r>
              <a:rPr lang="ru-RU" sz="3200" b="1" i="0" u="none" strike="noStrike" baseline="0" dirty="0">
                <a:latin typeface="Garamond" panose="02020404030301010803" pitchFamily="18" charset="0"/>
              </a:rPr>
              <a:t>Дански писац бајки који је животињама и биљкама приписивао људске особине због свог</a:t>
            </a:r>
          </a:p>
          <a:p>
            <a:pPr algn="l"/>
            <a:r>
              <a:rPr lang="ru-RU" sz="3200" b="1" i="0" u="none" strike="noStrike" baseline="0" dirty="0">
                <a:latin typeface="Garamond" panose="02020404030301010803" pitchFamily="18" charset="0"/>
              </a:rPr>
              <a:t>изледа. Његове најпознатије бајке су: „Палчица“, „Девојчица са шибицама“, „Мала Сирена“, „Принцеза на зрну грашка“, „Царево ново одело“, „Оловни војник“ и друге. Сматра се да је ова бајка његова аутобиографија. Као дечак био лошег здравља и изгледа , а онда је стекао књижевни успех и око њега се окупљао угледни свет и сви су га ценили по његовим делима, а не по изгледу.</a:t>
            </a:r>
            <a:endParaRPr lang="sr-Latn-RS" sz="4400" b="1" dirty="0"/>
          </a:p>
        </p:txBody>
      </p:sp>
      <p:sp>
        <p:nvSpPr>
          <p:cNvPr id="4" name="Čuvar mesta za datum 3">
            <a:extLst>
              <a:ext uri="{FF2B5EF4-FFF2-40B4-BE49-F238E27FC236}">
                <a16:creationId xmlns:a16="http://schemas.microsoft.com/office/drawing/2014/main" id="{D44426BA-5313-48A6-A60B-15E3F6039DF5}"/>
              </a:ext>
            </a:extLst>
          </p:cNvPr>
          <p:cNvSpPr>
            <a:spLocks noGrp="1"/>
          </p:cNvSpPr>
          <p:nvPr>
            <p:ph type="dt" sz="half" idx="10"/>
          </p:nvPr>
        </p:nvSpPr>
        <p:spPr/>
        <p:txBody>
          <a:bodyPr/>
          <a:lstStyle/>
          <a:p>
            <a:fld id="{D5EF4938-24AF-487C-8387-C38EB70D7B3D}" type="datetime1">
              <a:rPr lang="fr-FR" smtClean="0"/>
              <a:t>21/02/2021</a:t>
            </a:fld>
            <a:endParaRPr lang="sr-Latn-RS"/>
          </a:p>
        </p:txBody>
      </p:sp>
      <p:sp>
        <p:nvSpPr>
          <p:cNvPr id="5" name="Čuvar mesta za podnožje 4">
            <a:extLst>
              <a:ext uri="{FF2B5EF4-FFF2-40B4-BE49-F238E27FC236}">
                <a16:creationId xmlns:a16="http://schemas.microsoft.com/office/drawing/2014/main" id="{94F176FF-2C9C-4FA7-B78B-6F687FEF0446}"/>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pic>
        <p:nvPicPr>
          <p:cNvPr id="6" name="Slika 5">
            <a:extLst>
              <a:ext uri="{FF2B5EF4-FFF2-40B4-BE49-F238E27FC236}">
                <a16:creationId xmlns:a16="http://schemas.microsoft.com/office/drawing/2014/main" id="{586D9BE8-6FD5-4C00-A8A2-4CB3EB93BE6B}"/>
              </a:ext>
            </a:extLst>
          </p:cNvPr>
          <p:cNvPicPr>
            <a:picLocks noChangeAspect="1"/>
          </p:cNvPicPr>
          <p:nvPr/>
        </p:nvPicPr>
        <p:blipFill>
          <a:blip r:embed="rId3"/>
          <a:stretch>
            <a:fillRect/>
          </a:stretch>
        </p:blipFill>
        <p:spPr>
          <a:xfrm>
            <a:off x="9546601" y="1181744"/>
            <a:ext cx="2645399" cy="3563508"/>
          </a:xfrm>
          <a:prstGeom prst="rect">
            <a:avLst/>
          </a:prstGeom>
          <a:ln>
            <a:noFill/>
          </a:ln>
          <a:effectLst>
            <a:softEdge rad="112500"/>
          </a:effectLst>
        </p:spPr>
      </p:pic>
    </p:spTree>
    <p:extLst>
      <p:ext uri="{BB962C8B-B14F-4D97-AF65-F5344CB8AC3E}">
        <p14:creationId xmlns:p14="http://schemas.microsoft.com/office/powerpoint/2010/main" val="321390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9000" b="-9000"/>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6E99ABEF-EC6E-4404-BF98-D85904A5C0E4}"/>
              </a:ext>
            </a:extLst>
          </p:cNvPr>
          <p:cNvSpPr>
            <a:spLocks noGrp="1"/>
          </p:cNvSpPr>
          <p:nvPr>
            <p:ph type="dt" sz="half" idx="10"/>
          </p:nvPr>
        </p:nvSpPr>
        <p:spPr/>
        <p:txBody>
          <a:bodyPr/>
          <a:lstStyle/>
          <a:p>
            <a:fld id="{430882EF-1B66-41C8-ADE7-EE7622478763}" type="datetime1">
              <a:rPr lang="fr-FR" smtClean="0"/>
              <a:t>21/02/2021</a:t>
            </a:fld>
            <a:endParaRPr lang="sr-Latn-RS"/>
          </a:p>
        </p:txBody>
      </p:sp>
      <p:sp>
        <p:nvSpPr>
          <p:cNvPr id="3" name="Čuvar mesta za podnožje 2">
            <a:extLst>
              <a:ext uri="{FF2B5EF4-FFF2-40B4-BE49-F238E27FC236}">
                <a16:creationId xmlns:a16="http://schemas.microsoft.com/office/drawing/2014/main" id="{865801A1-9829-4C9E-8F23-F17E6E3A8D8A}"/>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4" name="Pravougaonik 3">
            <a:extLst>
              <a:ext uri="{FF2B5EF4-FFF2-40B4-BE49-F238E27FC236}">
                <a16:creationId xmlns:a16="http://schemas.microsoft.com/office/drawing/2014/main" id="{D9D62DF8-631C-49CC-94BA-B7D9D50E1D45}"/>
              </a:ext>
            </a:extLst>
          </p:cNvPr>
          <p:cNvSpPr/>
          <p:nvPr/>
        </p:nvSpPr>
        <p:spPr>
          <a:xfrm>
            <a:off x="1044010" y="501650"/>
            <a:ext cx="6630954" cy="764761"/>
          </a:xfrm>
          <a:prstGeom prst="rect">
            <a:avLst/>
          </a:prstGeom>
          <a:noFill/>
        </p:spPr>
        <p:txBody>
          <a:bodyPr wrap="none" lIns="91440" tIns="45720" rIns="91440" bIns="45720">
            <a:prstTxWarp prst="textChevronInverted">
              <a:avLst/>
            </a:prstTxWarp>
            <a:spAutoFit/>
          </a:bodyPr>
          <a:lstStyle/>
          <a:p>
            <a:pPr algn="ctr"/>
            <a:r>
              <a:rPr lang="sr-Cyrl-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Непознате речи:</a:t>
            </a:r>
            <a:endParaRPr lang="sr-Latn-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5" name="Tabela 4">
            <a:extLst>
              <a:ext uri="{FF2B5EF4-FFF2-40B4-BE49-F238E27FC236}">
                <a16:creationId xmlns:a16="http://schemas.microsoft.com/office/drawing/2014/main" id="{7E1959BC-23A9-4B6B-930C-96786EBCA31F}"/>
              </a:ext>
            </a:extLst>
          </p:cNvPr>
          <p:cNvGraphicFramePr>
            <a:graphicFrameLocks noGrp="1"/>
          </p:cNvGraphicFramePr>
          <p:nvPr>
            <p:extLst>
              <p:ext uri="{D42A27DB-BD31-4B8C-83A1-F6EECF244321}">
                <p14:modId xmlns:p14="http://schemas.microsoft.com/office/powerpoint/2010/main" val="2856558404"/>
              </p:ext>
            </p:extLst>
          </p:nvPr>
        </p:nvGraphicFramePr>
        <p:xfrm>
          <a:off x="673307" y="1630680"/>
          <a:ext cx="8665565" cy="4572000"/>
        </p:xfrm>
        <a:graphic>
          <a:graphicData uri="http://schemas.openxmlformats.org/drawingml/2006/table">
            <a:tbl>
              <a:tblPr/>
              <a:tblGrid>
                <a:gridCol w="8665565">
                  <a:extLst>
                    <a:ext uri="{9D8B030D-6E8A-4147-A177-3AD203B41FA5}">
                      <a16:colId xmlns:a16="http://schemas.microsoft.com/office/drawing/2014/main" val="2474662837"/>
                    </a:ext>
                  </a:extLst>
                </a:gridCol>
              </a:tblGrid>
              <a:tr h="3330145">
                <a:tc>
                  <a:txBody>
                    <a:bodyPr/>
                    <a:lstStyle/>
                    <a:p>
                      <a:pPr marL="342900" indent="-342900" algn="l">
                        <a:buFont typeface="Arial" panose="020B0604020202020204" pitchFamily="34" charset="0"/>
                        <a:buChar char="•"/>
                      </a:pPr>
                      <a:r>
                        <a:rPr lang="sr-Cyrl-CS" sz="3200" b="1" dirty="0" err="1">
                          <a:solidFill>
                            <a:schemeClr val="tx1"/>
                          </a:solidFill>
                          <a:effectLst/>
                          <a:latin typeface="Garamond" panose="02020404030301010803" pitchFamily="18" charset="0"/>
                          <a:ea typeface="Times New Roman" panose="02020603050405020304" pitchFamily="18" charset="0"/>
                        </a:rPr>
                        <a:t>искљувити</a:t>
                      </a:r>
                      <a:r>
                        <a:rPr lang="sr-Cyrl-CS" sz="3200" b="1" dirty="0">
                          <a:solidFill>
                            <a:schemeClr val="tx1"/>
                          </a:solidFill>
                          <a:effectLst/>
                          <a:latin typeface="Garamond" panose="02020404030301010803" pitchFamily="18" charset="0"/>
                          <a:ea typeface="Times New Roman" panose="02020603050405020304" pitchFamily="18" charset="0"/>
                        </a:rPr>
                        <a:t> – излећи из јаја; </a:t>
                      </a:r>
                    </a:p>
                    <a:p>
                      <a:pPr marL="342900" indent="-342900" algn="l">
                        <a:buFont typeface="Arial" panose="020B0604020202020204" pitchFamily="34" charset="0"/>
                        <a:buChar char="•"/>
                      </a:pPr>
                      <a:r>
                        <a:rPr lang="sr-Cyrl-CS" sz="3200" b="1" dirty="0">
                          <a:solidFill>
                            <a:schemeClr val="tx1"/>
                          </a:solidFill>
                          <a:effectLst/>
                          <a:latin typeface="Garamond" panose="02020404030301010803" pitchFamily="18" charset="0"/>
                          <a:ea typeface="Times New Roman" panose="02020603050405020304" pitchFamily="18" charset="0"/>
                        </a:rPr>
                        <a:t>наћве – корито у којем се меси хлеб;</a:t>
                      </a:r>
                    </a:p>
                    <a:p>
                      <a:pPr marL="342900" indent="-342900" algn="l">
                        <a:buFont typeface="Arial" panose="020B0604020202020204" pitchFamily="34" charset="0"/>
                        <a:buChar char="•"/>
                      </a:pPr>
                      <a:r>
                        <a:rPr lang="sr-Cyrl-CS" sz="3200" b="1" dirty="0" err="1">
                          <a:solidFill>
                            <a:schemeClr val="tx1"/>
                          </a:solidFill>
                          <a:effectLst/>
                          <a:latin typeface="Garamond" panose="02020404030301010803" pitchFamily="18" charset="0"/>
                          <a:ea typeface="Times New Roman" panose="02020603050405020304" pitchFamily="18" charset="0"/>
                        </a:rPr>
                        <a:t>тршћак</a:t>
                      </a:r>
                      <a:r>
                        <a:rPr lang="sr-Cyrl-CS" sz="3200" b="1" dirty="0">
                          <a:solidFill>
                            <a:schemeClr val="tx1"/>
                          </a:solidFill>
                          <a:effectLst/>
                          <a:latin typeface="Garamond" panose="02020404030301010803" pitchFamily="18" charset="0"/>
                          <a:ea typeface="Times New Roman" panose="02020603050405020304" pitchFamily="18" charset="0"/>
                        </a:rPr>
                        <a:t> – део мочваре густо обрастао трском;  </a:t>
                      </a:r>
                    </a:p>
                    <a:p>
                      <a:pPr marL="342900" indent="-342900" algn="l">
                        <a:buFont typeface="Arial" panose="020B0604020202020204" pitchFamily="34" charset="0"/>
                        <a:buChar char="•"/>
                      </a:pPr>
                      <a:r>
                        <a:rPr lang="sr-Cyrl-CS" sz="3200" b="1" dirty="0">
                          <a:solidFill>
                            <a:schemeClr val="tx1"/>
                          </a:solidFill>
                          <a:effectLst/>
                          <a:latin typeface="Garamond" panose="02020404030301010803" pitchFamily="18" charset="0"/>
                          <a:ea typeface="Times New Roman" panose="02020603050405020304" pitchFamily="18" charset="0"/>
                        </a:rPr>
                        <a:t>честар –  густа шума; </a:t>
                      </a:r>
                    </a:p>
                    <a:p>
                      <a:pPr marL="342900" indent="-342900" algn="l">
                        <a:buFont typeface="Arial" panose="020B0604020202020204" pitchFamily="34" charset="0"/>
                        <a:buChar char="•"/>
                      </a:pPr>
                      <a:r>
                        <a:rPr lang="sr-Cyrl-CS" sz="3200" b="1" dirty="0">
                          <a:solidFill>
                            <a:schemeClr val="tx1"/>
                          </a:solidFill>
                          <a:effectLst/>
                          <a:latin typeface="Garamond" panose="02020404030301010803" pitchFamily="18" charset="0"/>
                          <a:ea typeface="Times New Roman" panose="02020603050405020304" pitchFamily="18" charset="0"/>
                        </a:rPr>
                        <a:t>скапати – умрети; </a:t>
                      </a:r>
                    </a:p>
                    <a:p>
                      <a:pPr marL="342900" indent="-342900" algn="l">
                        <a:buFont typeface="Arial" panose="020B0604020202020204" pitchFamily="34" charset="0"/>
                        <a:buChar char="•"/>
                      </a:pPr>
                      <a:r>
                        <a:rPr lang="sr-Cyrl-CS" sz="3200" b="1" dirty="0">
                          <a:solidFill>
                            <a:schemeClr val="tx1"/>
                          </a:solidFill>
                          <a:effectLst/>
                          <a:latin typeface="Garamond" panose="02020404030301010803" pitchFamily="18" charset="0"/>
                          <a:ea typeface="Times New Roman" panose="02020603050405020304" pitchFamily="18" charset="0"/>
                        </a:rPr>
                        <a:t>одурно – непријатно, одвратно;</a:t>
                      </a:r>
                    </a:p>
                    <a:p>
                      <a:pPr marL="342900" indent="-342900" algn="l">
                        <a:buFont typeface="Arial" panose="020B0604020202020204" pitchFamily="34" charset="0"/>
                        <a:buChar char="•"/>
                      </a:pPr>
                      <a:r>
                        <a:rPr lang="sr-Cyrl-RS" sz="3200" b="1" i="0" u="none" strike="noStrike" baseline="0" dirty="0">
                          <a:solidFill>
                            <a:schemeClr val="tx1"/>
                          </a:solidFill>
                          <a:latin typeface="Garamond" panose="02020404030301010803" pitchFamily="18" charset="0"/>
                        </a:rPr>
                        <a:t>бедем </a:t>
                      </a:r>
                      <a:r>
                        <a:rPr lang="sr-Cyrl-RS" sz="3200" b="1" i="0" u="none" strike="noStrike" baseline="0" dirty="0">
                          <a:solidFill>
                            <a:srgbClr val="5F497A"/>
                          </a:solidFill>
                          <a:latin typeface="Garamond" panose="02020404030301010803" pitchFamily="18" charset="0"/>
                        </a:rPr>
                        <a:t>– </a:t>
                      </a:r>
                      <a:r>
                        <a:rPr lang="sr-Cyrl-RS" sz="3200" b="1" i="0" u="none" strike="noStrike" baseline="0" dirty="0">
                          <a:solidFill>
                            <a:schemeClr val="tx1"/>
                          </a:solidFill>
                          <a:latin typeface="Garamond" panose="02020404030301010803" pitchFamily="18" charset="0"/>
                        </a:rPr>
                        <a:t>заштитни зид</a:t>
                      </a:r>
                      <a:endParaRPr lang="sr-Cyrl-CS" sz="3200" b="1" dirty="0">
                        <a:solidFill>
                          <a:schemeClr val="tx1"/>
                        </a:solidFill>
                        <a:effectLst/>
                        <a:latin typeface="Garamond" panose="02020404030301010803" pitchFamily="18" charset="0"/>
                        <a:ea typeface="Times New Roman" panose="02020603050405020304" pitchFamily="18" charset="0"/>
                      </a:endParaRPr>
                    </a:p>
                    <a:p>
                      <a:pPr marL="342900" indent="-342900" algn="l">
                        <a:buFont typeface="Arial" panose="020B0604020202020204" pitchFamily="34" charset="0"/>
                        <a:buChar char="•"/>
                      </a:pPr>
                      <a:endParaRPr lang="sr-Latn-RS" sz="4400" b="1" dirty="0">
                        <a:solidFill>
                          <a:schemeClr val="tx1"/>
                        </a:solidFill>
                        <a:effectLst/>
                        <a:latin typeface="Garamond" panose="02020404030301010803" pitchFamily="18" charset="0"/>
                        <a:ea typeface="Times New Roman" panose="02020603050405020304" pitchFamily="18" charset="0"/>
                      </a:endParaRPr>
                    </a:p>
                  </a:txBody>
                  <a:tcPr marL="89535" marR="89535" marT="0" marB="0">
                    <a:lnL>
                      <a:noFill/>
                    </a:lnL>
                    <a:lnR>
                      <a:noFill/>
                    </a:lnR>
                    <a:lnT>
                      <a:noFill/>
                    </a:lnT>
                    <a:lnB>
                      <a:noFill/>
                    </a:lnB>
                  </a:tcPr>
                </a:tc>
                <a:extLst>
                  <a:ext uri="{0D108BD9-81ED-4DB2-BD59-A6C34878D82A}">
                    <a16:rowId xmlns:a16="http://schemas.microsoft.com/office/drawing/2014/main" val="1274850037"/>
                  </a:ext>
                </a:extLst>
              </a:tr>
            </a:tbl>
          </a:graphicData>
        </a:graphic>
      </p:graphicFrame>
    </p:spTree>
    <p:extLst>
      <p:ext uri="{BB962C8B-B14F-4D97-AF65-F5344CB8AC3E}">
        <p14:creationId xmlns:p14="http://schemas.microsoft.com/office/powerpoint/2010/main" val="33440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11000" b="-11000"/>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5F359391-73B8-421E-81B7-EE758AD70442}"/>
              </a:ext>
            </a:extLst>
          </p:cNvPr>
          <p:cNvSpPr>
            <a:spLocks noGrp="1"/>
          </p:cNvSpPr>
          <p:nvPr>
            <p:ph type="dt" sz="half" idx="10"/>
          </p:nvPr>
        </p:nvSpPr>
        <p:spPr/>
        <p:txBody>
          <a:bodyPr/>
          <a:lstStyle/>
          <a:p>
            <a:fld id="{430882EF-1B66-41C8-ADE7-EE7622478763}" type="datetime1">
              <a:rPr lang="fr-FR" smtClean="0"/>
              <a:t>21/02/2021</a:t>
            </a:fld>
            <a:endParaRPr lang="sr-Latn-RS"/>
          </a:p>
        </p:txBody>
      </p:sp>
      <p:sp>
        <p:nvSpPr>
          <p:cNvPr id="3" name="Čuvar mesta za podnožje 2">
            <a:extLst>
              <a:ext uri="{FF2B5EF4-FFF2-40B4-BE49-F238E27FC236}">
                <a16:creationId xmlns:a16="http://schemas.microsoft.com/office/drawing/2014/main" id="{1E5BAF8D-2CE5-4DE7-B152-F9E29F946F60}"/>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Okvir za tekst 4">
            <a:extLst>
              <a:ext uri="{FF2B5EF4-FFF2-40B4-BE49-F238E27FC236}">
                <a16:creationId xmlns:a16="http://schemas.microsoft.com/office/drawing/2014/main" id="{F609BD58-4DA4-4F30-9AAF-51F3B6781164}"/>
              </a:ext>
            </a:extLst>
          </p:cNvPr>
          <p:cNvSpPr txBox="1"/>
          <p:nvPr/>
        </p:nvSpPr>
        <p:spPr>
          <a:xfrm>
            <a:off x="393491" y="508754"/>
            <a:ext cx="9260173" cy="5509200"/>
          </a:xfrm>
          <a:prstGeom prst="rect">
            <a:avLst/>
          </a:prstGeom>
          <a:noFill/>
        </p:spPr>
        <p:txBody>
          <a:bodyPr wrap="square">
            <a:spAutoFit/>
          </a:bodyPr>
          <a:lstStyle/>
          <a:p>
            <a:pPr marL="342900" indent="-3429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 </a:t>
            </a:r>
            <a:r>
              <a:rPr lang="sr-Cyrl-CS" sz="3200" dirty="0">
                <a:effectLst/>
                <a:latin typeface="Times New Roman" panose="02020603050405020304" pitchFamily="18" charset="0"/>
                <a:ea typeface="Times New Roman" panose="02020603050405020304" pitchFamily="18" charset="0"/>
              </a:rPr>
              <a:t>Где је ружно паче изашло из јајета?</a:t>
            </a:r>
          </a:p>
          <a:p>
            <a:pPr marL="342900" indent="-342900">
              <a:buFont typeface="Arial" panose="020B0604020202020204" pitchFamily="34" charset="0"/>
              <a:buChar char="•"/>
            </a:pPr>
            <a:r>
              <a:rPr lang="sr-Cyrl-CS" sz="3200" dirty="0">
                <a:effectLst/>
                <a:latin typeface="Times New Roman" panose="02020603050405020304" pitchFamily="18" charset="0"/>
                <a:ea typeface="Times New Roman" panose="02020603050405020304" pitchFamily="18" charset="0"/>
              </a:rPr>
              <a:t> Како се према њему понашају чланови породице? </a:t>
            </a:r>
          </a:p>
          <a:p>
            <a:pPr marL="342900" indent="-342900">
              <a:buFont typeface="Arial" panose="020B0604020202020204" pitchFamily="34" charset="0"/>
              <a:buChar char="•"/>
            </a:pPr>
            <a:r>
              <a:rPr lang="sr-Cyrl-CS" sz="3200" dirty="0">
                <a:effectLst/>
                <a:latin typeface="Times New Roman" panose="02020603050405020304" pitchFamily="18" charset="0"/>
                <a:ea typeface="Times New Roman" panose="02020603050405020304" pitchFamily="18" charset="0"/>
              </a:rPr>
              <a:t>Чиме изазива одбијање околине? </a:t>
            </a:r>
          </a:p>
          <a:p>
            <a:pPr marL="342900" indent="-342900">
              <a:buFont typeface="Arial" panose="020B0604020202020204" pitchFamily="34" charset="0"/>
              <a:buChar char="•"/>
            </a:pPr>
            <a:r>
              <a:rPr lang="sr-Cyrl-CS" sz="3200" dirty="0">
                <a:effectLst/>
                <a:latin typeface="Times New Roman" panose="02020603050405020304" pitchFamily="18" charset="0"/>
                <a:ea typeface="Times New Roman" panose="02020603050405020304" pitchFamily="18" charset="0"/>
              </a:rPr>
              <a:t>Да ли је паче учинило нешто ружно? </a:t>
            </a:r>
          </a:p>
          <a:p>
            <a:pPr marL="342900" indent="-342900">
              <a:buFont typeface="Arial" panose="020B0604020202020204" pitchFamily="34" charset="0"/>
              <a:buChar char="•"/>
            </a:pPr>
            <a:r>
              <a:rPr lang="sr-Cyrl-CS" sz="3200" dirty="0">
                <a:effectLst/>
                <a:latin typeface="Times New Roman" panose="02020603050405020304" pitchFamily="18" charset="0"/>
                <a:ea typeface="Times New Roman" panose="02020603050405020304" pitchFamily="18" charset="0"/>
              </a:rPr>
              <a:t>Каква је то средина? Зашто? </a:t>
            </a:r>
          </a:p>
          <a:p>
            <a:pPr marL="342900" indent="-342900">
              <a:buFont typeface="Arial" panose="020B0604020202020204" pitchFamily="34" charset="0"/>
              <a:buChar char="•"/>
            </a:pPr>
            <a:r>
              <a:rPr lang="sr-Cyrl-CS" sz="3200" dirty="0">
                <a:effectLst/>
                <a:latin typeface="Times New Roman" panose="02020603050405020304" pitchFamily="18" charset="0"/>
                <a:ea typeface="Times New Roman" panose="02020603050405020304" pitchFamily="18" charset="0"/>
              </a:rPr>
              <a:t>Како се паче осећа? </a:t>
            </a:r>
          </a:p>
          <a:p>
            <a:pPr marL="342900" indent="-342900">
              <a:buFont typeface="Arial" panose="020B0604020202020204" pitchFamily="34" charset="0"/>
              <a:buChar char="•"/>
            </a:pPr>
            <a:r>
              <a:rPr lang="sr-Cyrl-CS" sz="3200" dirty="0">
                <a:effectLst/>
                <a:latin typeface="Times New Roman" panose="02020603050405020304" pitchFamily="18" charset="0"/>
                <a:ea typeface="Times New Roman" panose="02020603050405020304" pitchFamily="18" charset="0"/>
              </a:rPr>
              <a:t>Да ли разуме поступке околине? </a:t>
            </a:r>
          </a:p>
          <a:p>
            <a:pPr marL="342900" indent="-342900">
              <a:buFont typeface="Arial" panose="020B0604020202020204" pitchFamily="34" charset="0"/>
              <a:buChar char="•"/>
            </a:pPr>
            <a:r>
              <a:rPr lang="sr-Cyrl-CS" sz="3200" dirty="0">
                <a:effectLst/>
                <a:latin typeface="Times New Roman" panose="02020603050405020304" pitchFamily="18" charset="0"/>
                <a:ea typeface="Times New Roman" panose="02020603050405020304" pitchFamily="18" charset="0"/>
              </a:rPr>
              <a:t>Зашто писац каже да би било „сувишно жалосно причати о свим мукама и невољама, које је сирото паче поднело те тешке зиме”? </a:t>
            </a:r>
          </a:p>
        </p:txBody>
      </p:sp>
      <p:sp>
        <p:nvSpPr>
          <p:cNvPr id="6" name="Pravougaonik 5">
            <a:extLst>
              <a:ext uri="{FF2B5EF4-FFF2-40B4-BE49-F238E27FC236}">
                <a16:creationId xmlns:a16="http://schemas.microsoft.com/office/drawing/2014/main" id="{3BEC6A1D-D01D-4B8E-ABE3-1FF2549E6AD1}"/>
              </a:ext>
            </a:extLst>
          </p:cNvPr>
          <p:cNvSpPr/>
          <p:nvPr/>
        </p:nvSpPr>
        <p:spPr>
          <a:xfrm rot="2481099">
            <a:off x="7451824" y="1580524"/>
            <a:ext cx="4617290" cy="923330"/>
          </a:xfrm>
          <a:prstGeom prst="rect">
            <a:avLst/>
          </a:prstGeom>
          <a:noFill/>
        </p:spPr>
        <p:txBody>
          <a:bodyPr wrap="none" lIns="91440" tIns="45720" rIns="91440" bIns="45720">
            <a:prstTxWarp prst="textChevronInverted">
              <a:avLst/>
            </a:prstTxWarp>
            <a:spAutoFit/>
          </a:bodyPr>
          <a:lstStyle/>
          <a:p>
            <a:pPr algn="ctr"/>
            <a:r>
              <a:rPr lang="sr-Cyrl-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Разговарамо…</a:t>
            </a:r>
            <a:endParaRPr lang="sr-Latn-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7492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8F43D5D5-F05A-4AF0-8929-A330BC64D70F}"/>
              </a:ext>
            </a:extLst>
          </p:cNvPr>
          <p:cNvSpPr>
            <a:spLocks noGrp="1"/>
          </p:cNvSpPr>
          <p:nvPr>
            <p:ph type="dt" sz="half" idx="10"/>
          </p:nvPr>
        </p:nvSpPr>
        <p:spPr/>
        <p:txBody>
          <a:bodyPr/>
          <a:lstStyle/>
          <a:p>
            <a:fld id="{430882EF-1B66-41C8-ADE7-EE7622478763}" type="datetime1">
              <a:rPr lang="fr-FR" smtClean="0"/>
              <a:t>21/02/2021</a:t>
            </a:fld>
            <a:endParaRPr lang="sr-Latn-RS"/>
          </a:p>
        </p:txBody>
      </p:sp>
      <p:sp>
        <p:nvSpPr>
          <p:cNvPr id="3" name="Čuvar mesta za podnožje 2">
            <a:extLst>
              <a:ext uri="{FF2B5EF4-FFF2-40B4-BE49-F238E27FC236}">
                <a16:creationId xmlns:a16="http://schemas.microsoft.com/office/drawing/2014/main" id="{5B96D64E-8D05-40CF-B0C8-55FD97836442}"/>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Okvir za tekst 4">
            <a:extLst>
              <a:ext uri="{FF2B5EF4-FFF2-40B4-BE49-F238E27FC236}">
                <a16:creationId xmlns:a16="http://schemas.microsoft.com/office/drawing/2014/main" id="{42C21D5C-0577-4657-8A6C-F2574F3BCB2C}"/>
              </a:ext>
            </a:extLst>
          </p:cNvPr>
          <p:cNvSpPr txBox="1"/>
          <p:nvPr/>
        </p:nvSpPr>
        <p:spPr>
          <a:xfrm>
            <a:off x="193624" y="1166842"/>
            <a:ext cx="9085287" cy="452431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C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Шта мислите, кроз какве невоље је пролазило ружно паче?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C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Када настаје преокрет у животу ружног пачета?</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C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Где проводи зиму?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C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Које су га невоље снашле?</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C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Опиши осећања и реакције када је први пут видео лабудове.</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C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Како му изгледају?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Cyrl-C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Зашто паче није постало гордо и уображено? </a:t>
            </a:r>
            <a:endParaRPr kumimoji="0" lang="sr-Latn-RS"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Pravougaonik 5">
            <a:extLst>
              <a:ext uri="{FF2B5EF4-FFF2-40B4-BE49-F238E27FC236}">
                <a16:creationId xmlns:a16="http://schemas.microsoft.com/office/drawing/2014/main" id="{D114B726-738D-46A5-B46E-117DECB4F95A}"/>
              </a:ext>
            </a:extLst>
          </p:cNvPr>
          <p:cNvSpPr/>
          <p:nvPr/>
        </p:nvSpPr>
        <p:spPr>
          <a:xfrm rot="2481099">
            <a:off x="7882795" y="1818429"/>
            <a:ext cx="4617290" cy="923330"/>
          </a:xfrm>
          <a:prstGeom prst="rect">
            <a:avLst/>
          </a:prstGeom>
          <a:noFill/>
        </p:spPr>
        <p:txBody>
          <a:bodyPr wrap="none" lIns="91440" tIns="45720" rIns="91440" bIns="45720">
            <a:prstTxWarp prst="textChevronInverted">
              <a:avLst/>
            </a:prstTxWarp>
            <a:spAutoFit/>
          </a:bodyPr>
          <a:lstStyle/>
          <a:p>
            <a:pPr algn="ctr"/>
            <a:r>
              <a:rPr lang="sr-Cyrl-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Разговарамо…</a:t>
            </a:r>
            <a:endParaRPr lang="sr-Latn-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9179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CFFC8DEF-3061-452B-BA57-AAC7D83C7C73}"/>
              </a:ext>
            </a:extLst>
          </p:cNvPr>
          <p:cNvSpPr>
            <a:spLocks noGrp="1"/>
          </p:cNvSpPr>
          <p:nvPr>
            <p:ph type="dt" sz="half" idx="10"/>
          </p:nvPr>
        </p:nvSpPr>
        <p:spPr/>
        <p:txBody>
          <a:bodyPr/>
          <a:lstStyle/>
          <a:p>
            <a:fld id="{430882EF-1B66-41C8-ADE7-EE7622478763}" type="datetime1">
              <a:rPr lang="fr-FR" smtClean="0"/>
              <a:t>21/02/2021</a:t>
            </a:fld>
            <a:endParaRPr lang="sr-Latn-RS"/>
          </a:p>
        </p:txBody>
      </p:sp>
      <p:sp>
        <p:nvSpPr>
          <p:cNvPr id="3" name="Čuvar mesta za podnožje 2">
            <a:extLst>
              <a:ext uri="{FF2B5EF4-FFF2-40B4-BE49-F238E27FC236}">
                <a16:creationId xmlns:a16="http://schemas.microsoft.com/office/drawing/2014/main" id="{E20BC223-478B-482C-9B29-9E5329AB976C}"/>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4" name="Pravougaonik 3">
            <a:extLst>
              <a:ext uri="{FF2B5EF4-FFF2-40B4-BE49-F238E27FC236}">
                <a16:creationId xmlns:a16="http://schemas.microsoft.com/office/drawing/2014/main" id="{FD022D0F-8D9B-45DC-9393-86F2EB24B0F7}"/>
              </a:ext>
            </a:extLst>
          </p:cNvPr>
          <p:cNvSpPr/>
          <p:nvPr/>
        </p:nvSpPr>
        <p:spPr>
          <a:xfrm>
            <a:off x="271535" y="136525"/>
            <a:ext cx="4617290" cy="923330"/>
          </a:xfrm>
          <a:prstGeom prst="rect">
            <a:avLst/>
          </a:prstGeom>
          <a:noFill/>
        </p:spPr>
        <p:txBody>
          <a:bodyPr wrap="none" lIns="91440" tIns="45720" rIns="91440" bIns="45720">
            <a:prstTxWarp prst="textChevronInverted">
              <a:avLst/>
            </a:prstTxWarp>
            <a:spAutoFit/>
          </a:bodyPr>
          <a:lstStyle/>
          <a:p>
            <a:pPr algn="ctr"/>
            <a:r>
              <a:rPr lang="sr-Cyrl-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Запиши …</a:t>
            </a:r>
            <a:endParaRPr lang="sr-Latn-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Okvir za tekst 4">
            <a:extLst>
              <a:ext uri="{FF2B5EF4-FFF2-40B4-BE49-F238E27FC236}">
                <a16:creationId xmlns:a16="http://schemas.microsoft.com/office/drawing/2014/main" id="{B0F549B0-3FF8-4CAC-9200-193985893107}"/>
              </a:ext>
            </a:extLst>
          </p:cNvPr>
          <p:cNvSpPr txBox="1"/>
          <p:nvPr/>
        </p:nvSpPr>
        <p:spPr>
          <a:xfrm>
            <a:off x="288238" y="1405937"/>
            <a:ext cx="5981076" cy="523220"/>
          </a:xfrm>
          <a:prstGeom prst="rect">
            <a:avLst/>
          </a:prstGeom>
          <a:noFill/>
        </p:spPr>
        <p:txBody>
          <a:bodyPr wrap="square" rtlCol="0">
            <a:spAutoFit/>
          </a:bodyPr>
          <a:lstStyle/>
          <a:p>
            <a:r>
              <a:rPr lang="sr-Cyrl-RS" sz="2800" b="1" dirty="0"/>
              <a:t>Књижевни род: </a:t>
            </a:r>
            <a:endParaRPr lang="sr-Latn-RS" sz="2800" b="1" dirty="0"/>
          </a:p>
        </p:txBody>
      </p:sp>
      <p:sp>
        <p:nvSpPr>
          <p:cNvPr id="6" name="Okvir za tekst 5">
            <a:extLst>
              <a:ext uri="{FF2B5EF4-FFF2-40B4-BE49-F238E27FC236}">
                <a16:creationId xmlns:a16="http://schemas.microsoft.com/office/drawing/2014/main" id="{C829ACBA-1E2B-4A39-962E-D7E9596BBFE6}"/>
              </a:ext>
            </a:extLst>
          </p:cNvPr>
          <p:cNvSpPr txBox="1"/>
          <p:nvPr/>
        </p:nvSpPr>
        <p:spPr>
          <a:xfrm>
            <a:off x="3105462" y="1442693"/>
            <a:ext cx="5981076" cy="523220"/>
          </a:xfrm>
          <a:prstGeom prst="rect">
            <a:avLst/>
          </a:prstGeom>
          <a:noFill/>
        </p:spPr>
        <p:txBody>
          <a:bodyPr wrap="square" rtlCol="0">
            <a:spAutoFit/>
          </a:bodyPr>
          <a:lstStyle/>
          <a:p>
            <a:r>
              <a:rPr lang="sr-Cyrl-RS" sz="2800" dirty="0"/>
              <a:t>епика</a:t>
            </a:r>
            <a:endParaRPr lang="sr-Latn-RS" sz="2800" dirty="0"/>
          </a:p>
        </p:txBody>
      </p:sp>
      <p:sp>
        <p:nvSpPr>
          <p:cNvPr id="7" name="Okvir za tekst 6">
            <a:extLst>
              <a:ext uri="{FF2B5EF4-FFF2-40B4-BE49-F238E27FC236}">
                <a16:creationId xmlns:a16="http://schemas.microsoft.com/office/drawing/2014/main" id="{AD029C2D-77A3-447B-B780-B865B73A74B5}"/>
              </a:ext>
            </a:extLst>
          </p:cNvPr>
          <p:cNvSpPr txBox="1"/>
          <p:nvPr/>
        </p:nvSpPr>
        <p:spPr>
          <a:xfrm>
            <a:off x="288238" y="2575743"/>
            <a:ext cx="5981076" cy="523220"/>
          </a:xfrm>
          <a:prstGeom prst="rect">
            <a:avLst/>
          </a:prstGeom>
          <a:noFill/>
        </p:spPr>
        <p:txBody>
          <a:bodyPr wrap="square" rtlCol="0">
            <a:spAutoFit/>
          </a:bodyPr>
          <a:lstStyle/>
          <a:p>
            <a:r>
              <a:rPr lang="sr-Cyrl-RS" sz="2800" b="1" dirty="0"/>
              <a:t>Тема : </a:t>
            </a:r>
            <a:endParaRPr lang="sr-Latn-RS" sz="2800" b="1" dirty="0"/>
          </a:p>
        </p:txBody>
      </p:sp>
      <p:sp>
        <p:nvSpPr>
          <p:cNvPr id="8" name="Okvir za tekst 7">
            <a:extLst>
              <a:ext uri="{FF2B5EF4-FFF2-40B4-BE49-F238E27FC236}">
                <a16:creationId xmlns:a16="http://schemas.microsoft.com/office/drawing/2014/main" id="{807EFCFF-9E78-4237-BD64-79D408D31268}"/>
              </a:ext>
            </a:extLst>
          </p:cNvPr>
          <p:cNvSpPr txBox="1"/>
          <p:nvPr/>
        </p:nvSpPr>
        <p:spPr>
          <a:xfrm>
            <a:off x="3278776" y="1993144"/>
            <a:ext cx="5981076" cy="523220"/>
          </a:xfrm>
          <a:prstGeom prst="rect">
            <a:avLst/>
          </a:prstGeom>
          <a:noFill/>
        </p:spPr>
        <p:txBody>
          <a:bodyPr wrap="square" rtlCol="0">
            <a:spAutoFit/>
          </a:bodyPr>
          <a:lstStyle/>
          <a:p>
            <a:r>
              <a:rPr lang="sr-Cyrl-RS" sz="2800" dirty="0"/>
              <a:t>ауторска бајка</a:t>
            </a:r>
            <a:endParaRPr lang="sr-Latn-RS" sz="2800" dirty="0"/>
          </a:p>
        </p:txBody>
      </p:sp>
      <p:sp>
        <p:nvSpPr>
          <p:cNvPr id="10" name="Okvir za tekst 9">
            <a:extLst>
              <a:ext uri="{FF2B5EF4-FFF2-40B4-BE49-F238E27FC236}">
                <a16:creationId xmlns:a16="http://schemas.microsoft.com/office/drawing/2014/main" id="{6A27A998-9941-4327-A404-44E0CDC8340C}"/>
              </a:ext>
            </a:extLst>
          </p:cNvPr>
          <p:cNvSpPr txBox="1"/>
          <p:nvPr/>
        </p:nvSpPr>
        <p:spPr>
          <a:xfrm>
            <a:off x="1535241" y="2575743"/>
            <a:ext cx="9782331" cy="954107"/>
          </a:xfrm>
          <a:prstGeom prst="rect">
            <a:avLst/>
          </a:prstGeom>
          <a:noFill/>
        </p:spPr>
        <p:txBody>
          <a:bodyPr wrap="square">
            <a:spAutoFit/>
          </a:bodyPr>
          <a:lstStyle/>
          <a:p>
            <a:r>
              <a:rPr lang="ru-RU" sz="2800" dirty="0"/>
              <a:t>прича о патњама младог лабуда који се игром случаја излегао у пачјем гнезду</a:t>
            </a:r>
            <a:endParaRPr lang="sr-Latn-RS" sz="2800" dirty="0"/>
          </a:p>
        </p:txBody>
      </p:sp>
      <p:sp>
        <p:nvSpPr>
          <p:cNvPr id="11" name="Okvir za tekst 10">
            <a:extLst>
              <a:ext uri="{FF2B5EF4-FFF2-40B4-BE49-F238E27FC236}">
                <a16:creationId xmlns:a16="http://schemas.microsoft.com/office/drawing/2014/main" id="{670AA128-6AB4-4C2E-AE06-2857675DAF6C}"/>
              </a:ext>
            </a:extLst>
          </p:cNvPr>
          <p:cNvSpPr txBox="1"/>
          <p:nvPr/>
        </p:nvSpPr>
        <p:spPr>
          <a:xfrm>
            <a:off x="288238" y="1964989"/>
            <a:ext cx="5981076" cy="523220"/>
          </a:xfrm>
          <a:prstGeom prst="rect">
            <a:avLst/>
          </a:prstGeom>
          <a:noFill/>
        </p:spPr>
        <p:txBody>
          <a:bodyPr wrap="square" rtlCol="0">
            <a:spAutoFit/>
          </a:bodyPr>
          <a:lstStyle/>
          <a:p>
            <a:r>
              <a:rPr lang="sr-Cyrl-RS" sz="2800" b="1" dirty="0"/>
              <a:t>Књижевна врста: </a:t>
            </a:r>
            <a:endParaRPr lang="sr-Latn-RS" sz="2800" b="1" dirty="0"/>
          </a:p>
        </p:txBody>
      </p:sp>
      <p:sp>
        <p:nvSpPr>
          <p:cNvPr id="12" name="Okvir za tekst 11">
            <a:extLst>
              <a:ext uri="{FF2B5EF4-FFF2-40B4-BE49-F238E27FC236}">
                <a16:creationId xmlns:a16="http://schemas.microsoft.com/office/drawing/2014/main" id="{9093203D-FCFD-4077-A207-70CD6393BA50}"/>
              </a:ext>
            </a:extLst>
          </p:cNvPr>
          <p:cNvSpPr txBox="1"/>
          <p:nvPr/>
        </p:nvSpPr>
        <p:spPr>
          <a:xfrm>
            <a:off x="271535" y="3628608"/>
            <a:ext cx="3444313" cy="523220"/>
          </a:xfrm>
          <a:prstGeom prst="rect">
            <a:avLst/>
          </a:prstGeom>
          <a:noFill/>
        </p:spPr>
        <p:txBody>
          <a:bodyPr wrap="square" rtlCol="0">
            <a:spAutoFit/>
          </a:bodyPr>
          <a:lstStyle/>
          <a:p>
            <a:r>
              <a:rPr lang="sr-Cyrl-RS" sz="2800" b="1" dirty="0"/>
              <a:t>Време радње:</a:t>
            </a:r>
            <a:endParaRPr lang="sr-Latn-RS" sz="2800" b="1" dirty="0"/>
          </a:p>
        </p:txBody>
      </p:sp>
      <p:sp>
        <p:nvSpPr>
          <p:cNvPr id="13" name="Okvir za tekst 12">
            <a:extLst>
              <a:ext uri="{FF2B5EF4-FFF2-40B4-BE49-F238E27FC236}">
                <a16:creationId xmlns:a16="http://schemas.microsoft.com/office/drawing/2014/main" id="{72F1F69D-1AA1-4280-B4A7-A1CB9665CC66}"/>
              </a:ext>
            </a:extLst>
          </p:cNvPr>
          <p:cNvSpPr txBox="1"/>
          <p:nvPr/>
        </p:nvSpPr>
        <p:spPr>
          <a:xfrm>
            <a:off x="2870616" y="3651950"/>
            <a:ext cx="5981076" cy="523220"/>
          </a:xfrm>
          <a:prstGeom prst="rect">
            <a:avLst/>
          </a:prstGeom>
          <a:noFill/>
        </p:spPr>
        <p:txBody>
          <a:bodyPr wrap="square" rtlCol="0">
            <a:spAutoFit/>
          </a:bodyPr>
          <a:lstStyle/>
          <a:p>
            <a:r>
              <a:rPr lang="sr-Cyrl-RS" sz="2800" dirty="0"/>
              <a:t>сва четири годишња доба</a:t>
            </a:r>
            <a:endParaRPr lang="sr-Latn-RS" sz="2800" dirty="0"/>
          </a:p>
        </p:txBody>
      </p:sp>
      <p:sp>
        <p:nvSpPr>
          <p:cNvPr id="14" name="Okvir za tekst 13">
            <a:extLst>
              <a:ext uri="{FF2B5EF4-FFF2-40B4-BE49-F238E27FC236}">
                <a16:creationId xmlns:a16="http://schemas.microsoft.com/office/drawing/2014/main" id="{FE183456-1710-4888-889E-CD6EEDAE421F}"/>
              </a:ext>
            </a:extLst>
          </p:cNvPr>
          <p:cNvSpPr txBox="1"/>
          <p:nvPr/>
        </p:nvSpPr>
        <p:spPr>
          <a:xfrm>
            <a:off x="288238" y="4251447"/>
            <a:ext cx="3444313" cy="523220"/>
          </a:xfrm>
          <a:prstGeom prst="rect">
            <a:avLst/>
          </a:prstGeom>
          <a:noFill/>
        </p:spPr>
        <p:txBody>
          <a:bodyPr wrap="square" rtlCol="0">
            <a:spAutoFit/>
          </a:bodyPr>
          <a:lstStyle/>
          <a:p>
            <a:r>
              <a:rPr lang="sr-Cyrl-RS" sz="2800" b="1" dirty="0"/>
              <a:t>Место  радње:</a:t>
            </a:r>
            <a:endParaRPr lang="sr-Latn-RS" sz="2800" b="1" dirty="0"/>
          </a:p>
        </p:txBody>
      </p:sp>
      <p:sp>
        <p:nvSpPr>
          <p:cNvPr id="15" name="Okvir za tekst 14">
            <a:extLst>
              <a:ext uri="{FF2B5EF4-FFF2-40B4-BE49-F238E27FC236}">
                <a16:creationId xmlns:a16="http://schemas.microsoft.com/office/drawing/2014/main" id="{681E4714-488D-4E2B-85B1-636D1BB85A90}"/>
              </a:ext>
            </a:extLst>
          </p:cNvPr>
          <p:cNvSpPr txBox="1"/>
          <p:nvPr/>
        </p:nvSpPr>
        <p:spPr>
          <a:xfrm>
            <a:off x="2825001" y="4305036"/>
            <a:ext cx="3444313" cy="523220"/>
          </a:xfrm>
          <a:prstGeom prst="rect">
            <a:avLst/>
          </a:prstGeom>
          <a:noFill/>
        </p:spPr>
        <p:txBody>
          <a:bodyPr wrap="square" rtlCol="0">
            <a:spAutoFit/>
          </a:bodyPr>
          <a:lstStyle/>
          <a:p>
            <a:r>
              <a:rPr lang="sr-Cyrl-RS" sz="2800" dirty="0"/>
              <a:t>бакина кућа, језеро</a:t>
            </a:r>
            <a:endParaRPr lang="sr-Latn-RS" sz="2800" dirty="0"/>
          </a:p>
        </p:txBody>
      </p:sp>
      <p:sp>
        <p:nvSpPr>
          <p:cNvPr id="16" name="Okvir za tekst 15">
            <a:extLst>
              <a:ext uri="{FF2B5EF4-FFF2-40B4-BE49-F238E27FC236}">
                <a16:creationId xmlns:a16="http://schemas.microsoft.com/office/drawing/2014/main" id="{0AAA092E-8041-45F3-9038-30C8EBF29043}"/>
              </a:ext>
            </a:extLst>
          </p:cNvPr>
          <p:cNvSpPr txBox="1"/>
          <p:nvPr/>
        </p:nvSpPr>
        <p:spPr>
          <a:xfrm>
            <a:off x="288238" y="4953174"/>
            <a:ext cx="3444313" cy="523220"/>
          </a:xfrm>
          <a:prstGeom prst="rect">
            <a:avLst/>
          </a:prstGeom>
          <a:noFill/>
        </p:spPr>
        <p:txBody>
          <a:bodyPr wrap="square" rtlCol="0">
            <a:spAutoFit/>
          </a:bodyPr>
          <a:lstStyle/>
          <a:p>
            <a:r>
              <a:rPr lang="sr-Cyrl-RS" sz="2800" b="1" dirty="0"/>
              <a:t>Идеја:</a:t>
            </a:r>
            <a:endParaRPr lang="sr-Latn-RS" sz="2800" b="1" dirty="0"/>
          </a:p>
        </p:txBody>
      </p:sp>
      <p:sp>
        <p:nvSpPr>
          <p:cNvPr id="17" name="Okvir za tekst 16">
            <a:extLst>
              <a:ext uri="{FF2B5EF4-FFF2-40B4-BE49-F238E27FC236}">
                <a16:creationId xmlns:a16="http://schemas.microsoft.com/office/drawing/2014/main" id="{1FB7BFDA-AEE4-4E29-A62B-D1ED41EDED56}"/>
              </a:ext>
            </a:extLst>
          </p:cNvPr>
          <p:cNvSpPr txBox="1"/>
          <p:nvPr/>
        </p:nvSpPr>
        <p:spPr>
          <a:xfrm>
            <a:off x="1712304" y="4948710"/>
            <a:ext cx="10654581" cy="1384995"/>
          </a:xfrm>
          <a:prstGeom prst="rect">
            <a:avLst/>
          </a:prstGeom>
          <a:noFill/>
        </p:spPr>
        <p:txBody>
          <a:bodyPr wrap="square" rtlCol="0">
            <a:spAutoFit/>
          </a:bodyPr>
          <a:lstStyle/>
          <a:p>
            <a:r>
              <a:rPr lang="ru-RU" sz="2800" dirty="0"/>
              <a:t>Важно је поштовати и прихватати различитости. Ако је неко другачији, не значи нужно да је лоша особа. Никада не треба да се водимо спољашњим изгледом него оним што је унутра.</a:t>
            </a:r>
            <a:endParaRPr lang="sr-Latn-RS" sz="2800" dirty="0"/>
          </a:p>
        </p:txBody>
      </p:sp>
    </p:spTree>
    <p:extLst>
      <p:ext uri="{BB962C8B-B14F-4D97-AF65-F5344CB8AC3E}">
        <p14:creationId xmlns:p14="http://schemas.microsoft.com/office/powerpoint/2010/main" val="198356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P spid="13" grpId="0"/>
      <p:bldP spid="14" grpId="0"/>
      <p:bldP spid="15" grpId="0"/>
      <p:bldP spid="16" grpId="0"/>
      <p:bldP spid="17" grpId="0"/>
    </p:bldLst>
  </p:timing>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Office">
  <a:themeElements>
    <a:clrScheme name="Tema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905</Words>
  <Application>Microsoft Office PowerPoint</Application>
  <PresentationFormat>Široki ekran</PresentationFormat>
  <Paragraphs>136</Paragraphs>
  <Slides>13</Slides>
  <Notes>0</Notes>
  <HiddenSlides>0</HiddenSlides>
  <MMClips>0</MMClips>
  <ScaleCrop>false</ScaleCrop>
  <HeadingPairs>
    <vt:vector size="6" baseType="variant">
      <vt:variant>
        <vt:lpstr>Korišćeni fontovi</vt:lpstr>
      </vt:variant>
      <vt:variant>
        <vt:i4>7</vt:i4>
      </vt:variant>
      <vt:variant>
        <vt:lpstr>Tema</vt:lpstr>
      </vt:variant>
      <vt:variant>
        <vt:i4>3</vt:i4>
      </vt:variant>
      <vt:variant>
        <vt:lpstr>Naslovi slajdova</vt:lpstr>
      </vt:variant>
      <vt:variant>
        <vt:i4>13</vt:i4>
      </vt:variant>
    </vt:vector>
  </HeadingPairs>
  <TitlesOfParts>
    <vt:vector size="23" baseType="lpstr">
      <vt:lpstr>Arial</vt:lpstr>
      <vt:lpstr>Calibri</vt:lpstr>
      <vt:lpstr>Calibri Light</vt:lpstr>
      <vt:lpstr>Garamond</vt:lpstr>
      <vt:lpstr>Times New Roman</vt:lpstr>
      <vt:lpstr>Times New Roman,Bold</vt:lpstr>
      <vt:lpstr>Wingdings</vt:lpstr>
      <vt:lpstr>Tema Office</vt:lpstr>
      <vt:lpstr>1_Tema Office</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Дупало Мирјана</dc:creator>
  <cp:lastModifiedBy>Дупало Мирјана</cp:lastModifiedBy>
  <cp:revision>31</cp:revision>
  <dcterms:created xsi:type="dcterms:W3CDTF">2021-02-21T16:09:35Z</dcterms:created>
  <dcterms:modified xsi:type="dcterms:W3CDTF">2021-02-21T18:59:06Z</dcterms:modified>
</cp:coreProperties>
</file>