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2"/>
  </p:notesMasterIdLst>
  <p:handoutMasterIdLst>
    <p:handoutMasterId r:id="rId13"/>
  </p:handoutMasterIdLst>
  <p:sldIdLst>
    <p:sldId id="274" r:id="rId3"/>
    <p:sldId id="259" r:id="rId4"/>
    <p:sldId id="266" r:id="rId5"/>
    <p:sldId id="275" r:id="rId6"/>
    <p:sldId id="276" r:id="rId7"/>
    <p:sldId id="277" r:id="rId8"/>
    <p:sldId id="278" r:id="rId9"/>
    <p:sldId id="279" r:id="rId10"/>
    <p:sldId id="280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506"/>
    <a:srgbClr val="C00000"/>
    <a:srgbClr val="2CA688"/>
    <a:srgbClr val="FA8150"/>
    <a:srgbClr val="1D6F5B"/>
    <a:srgbClr val="4FC1E9"/>
    <a:srgbClr val="E0653F"/>
    <a:srgbClr val="00B050"/>
    <a:srgbClr val="E37553"/>
    <a:srgbClr val="959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3" autoAdjust="0"/>
    <p:restoredTop sz="94674" autoAdjust="0"/>
  </p:normalViewPr>
  <p:slideViewPr>
    <p:cSldViewPr>
      <p:cViewPr varScale="1">
        <p:scale>
          <a:sx n="84" d="100"/>
          <a:sy n="84" d="100"/>
        </p:scale>
        <p:origin x="43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41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CD13F-9E93-4C57-A5BD-336347054114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B5BEB-1ADB-49FA-9859-ABF84DA6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8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7BC95-A4F2-438A-872D-7E96AAD041FA}" type="datetimeFigureOut">
              <a:rPr lang="sr-Latn-RS" smtClean="0"/>
              <a:t>13.12.2020.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06B0B-B564-4C48-B875-46E4E6AF9D1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538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0CCBA1-D67F-4FF3-9C41-A277F22D034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43959469-FF03-4825-9F3C-6BB93A8CB09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92176" y="1917700"/>
            <a:ext cx="8250238" cy="3225800"/>
            <a:chOff x="562" y="1208"/>
            <a:chExt cx="5197" cy="2032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B1E65A4E-8C9A-4FB6-BE39-496FA08B8A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0" y="2242"/>
              <a:ext cx="35" cy="35"/>
            </a:xfrm>
            <a:custGeom>
              <a:avLst/>
              <a:gdLst>
                <a:gd name="T0" fmla="*/ 0 w 70"/>
                <a:gd name="T1" fmla="*/ 0 h 71"/>
                <a:gd name="T2" fmla="*/ 70 w 70"/>
                <a:gd name="T3" fmla="*/ 71 h 71"/>
                <a:gd name="T4" fmla="*/ 70 w 70"/>
                <a:gd name="T5" fmla="*/ 71 h 71"/>
                <a:gd name="T6" fmla="*/ 35 w 70"/>
                <a:gd name="T7" fmla="*/ 35 h 71"/>
                <a:gd name="T8" fmla="*/ 0 w 70"/>
                <a:gd name="T9" fmla="*/ 0 h 71"/>
                <a:gd name="T10" fmla="*/ 0 w 70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1">
                  <a:moveTo>
                    <a:pt x="0" y="0"/>
                  </a:moveTo>
                  <a:lnTo>
                    <a:pt x="70" y="71"/>
                  </a:lnTo>
                  <a:lnTo>
                    <a:pt x="70" y="71"/>
                  </a:lnTo>
                  <a:lnTo>
                    <a:pt x="35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6C522F41-9290-45DD-940D-42D9AAC4E9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" y="2802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7E2072D8-1ED5-41C9-BD46-3F9521F0E4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7" y="1501"/>
              <a:ext cx="2722" cy="1739"/>
            </a:xfrm>
            <a:custGeom>
              <a:avLst/>
              <a:gdLst>
                <a:gd name="T0" fmla="*/ 5445 w 5445"/>
                <a:gd name="T1" fmla="*/ 3477 h 3477"/>
                <a:gd name="T2" fmla="*/ 186 w 5445"/>
                <a:gd name="T3" fmla="*/ 972 h 3477"/>
                <a:gd name="T4" fmla="*/ 165 w 5445"/>
                <a:gd name="T5" fmla="*/ 954 h 3477"/>
                <a:gd name="T6" fmla="*/ 127 w 5445"/>
                <a:gd name="T7" fmla="*/ 913 h 3477"/>
                <a:gd name="T8" fmla="*/ 92 w 5445"/>
                <a:gd name="T9" fmla="*/ 870 h 3477"/>
                <a:gd name="T10" fmla="*/ 64 w 5445"/>
                <a:gd name="T11" fmla="*/ 822 h 3477"/>
                <a:gd name="T12" fmla="*/ 39 w 5445"/>
                <a:gd name="T13" fmla="*/ 772 h 3477"/>
                <a:gd name="T14" fmla="*/ 21 w 5445"/>
                <a:gd name="T15" fmla="*/ 719 h 3477"/>
                <a:gd name="T16" fmla="*/ 7 w 5445"/>
                <a:gd name="T17" fmla="*/ 662 h 3477"/>
                <a:gd name="T18" fmla="*/ 1 w 5445"/>
                <a:gd name="T19" fmla="*/ 605 h 3477"/>
                <a:gd name="T20" fmla="*/ 0 w 5445"/>
                <a:gd name="T21" fmla="*/ 575 h 3477"/>
                <a:gd name="T22" fmla="*/ 3 w 5445"/>
                <a:gd name="T23" fmla="*/ 522 h 3477"/>
                <a:gd name="T24" fmla="*/ 11 w 5445"/>
                <a:gd name="T25" fmla="*/ 470 h 3477"/>
                <a:gd name="T26" fmla="*/ 23 w 5445"/>
                <a:gd name="T27" fmla="*/ 420 h 3477"/>
                <a:gd name="T28" fmla="*/ 41 w 5445"/>
                <a:gd name="T29" fmla="*/ 373 h 3477"/>
                <a:gd name="T30" fmla="*/ 62 w 5445"/>
                <a:gd name="T31" fmla="*/ 328 h 3477"/>
                <a:gd name="T32" fmla="*/ 89 w 5445"/>
                <a:gd name="T33" fmla="*/ 285 h 3477"/>
                <a:gd name="T34" fmla="*/ 119 w 5445"/>
                <a:gd name="T35" fmla="*/ 245 h 3477"/>
                <a:gd name="T36" fmla="*/ 152 w 5445"/>
                <a:gd name="T37" fmla="*/ 209 h 3477"/>
                <a:gd name="T38" fmla="*/ 188 w 5445"/>
                <a:gd name="T39" fmla="*/ 176 h 3477"/>
                <a:gd name="T40" fmla="*/ 228 w 5445"/>
                <a:gd name="T41" fmla="*/ 146 h 3477"/>
                <a:gd name="T42" fmla="*/ 271 w 5445"/>
                <a:gd name="T43" fmla="*/ 119 h 3477"/>
                <a:gd name="T44" fmla="*/ 316 w 5445"/>
                <a:gd name="T45" fmla="*/ 98 h 3477"/>
                <a:gd name="T46" fmla="*/ 364 w 5445"/>
                <a:gd name="T47" fmla="*/ 80 h 3477"/>
                <a:gd name="T48" fmla="*/ 414 w 5445"/>
                <a:gd name="T49" fmla="*/ 68 h 3477"/>
                <a:gd name="T50" fmla="*/ 464 w 5445"/>
                <a:gd name="T51" fmla="*/ 60 h 3477"/>
                <a:gd name="T52" fmla="*/ 517 w 5445"/>
                <a:gd name="T53" fmla="*/ 57 h 3477"/>
                <a:gd name="T54" fmla="*/ 575 w 5445"/>
                <a:gd name="T55" fmla="*/ 0 h 3477"/>
                <a:gd name="T56" fmla="*/ 601 w 5445"/>
                <a:gd name="T57" fmla="*/ 1 h 3477"/>
                <a:gd name="T58" fmla="*/ 653 w 5445"/>
                <a:gd name="T59" fmla="*/ 7 h 3477"/>
                <a:gd name="T60" fmla="*/ 704 w 5445"/>
                <a:gd name="T61" fmla="*/ 17 h 3477"/>
                <a:gd name="T62" fmla="*/ 752 w 5445"/>
                <a:gd name="T63" fmla="*/ 32 h 3477"/>
                <a:gd name="T64" fmla="*/ 798 w 5445"/>
                <a:gd name="T65" fmla="*/ 51 h 3477"/>
                <a:gd name="T66" fmla="*/ 842 w 5445"/>
                <a:gd name="T67" fmla="*/ 75 h 3477"/>
                <a:gd name="T68" fmla="*/ 884 w 5445"/>
                <a:gd name="T69" fmla="*/ 103 h 3477"/>
                <a:gd name="T70" fmla="*/ 922 w 5445"/>
                <a:gd name="T71" fmla="*/ 134 h 3477"/>
                <a:gd name="T72" fmla="*/ 940 w 5445"/>
                <a:gd name="T73" fmla="*/ 152 h 3477"/>
                <a:gd name="T74" fmla="*/ 3146 w 5445"/>
                <a:gd name="T75" fmla="*/ 282 h 3477"/>
                <a:gd name="T76" fmla="*/ 3151 w 5445"/>
                <a:gd name="T77" fmla="*/ 273 h 3477"/>
                <a:gd name="T78" fmla="*/ 3160 w 5445"/>
                <a:gd name="T79" fmla="*/ 258 h 3477"/>
                <a:gd name="T80" fmla="*/ 3173 w 5445"/>
                <a:gd name="T81" fmla="*/ 244 h 3477"/>
                <a:gd name="T82" fmla="*/ 3187 w 5445"/>
                <a:gd name="T83" fmla="*/ 234 h 3477"/>
                <a:gd name="T84" fmla="*/ 3203 w 5445"/>
                <a:gd name="T85" fmla="*/ 225 h 3477"/>
                <a:gd name="T86" fmla="*/ 3220 w 5445"/>
                <a:gd name="T87" fmla="*/ 222 h 3477"/>
                <a:gd name="T88" fmla="*/ 3239 w 5445"/>
                <a:gd name="T89" fmla="*/ 221 h 3477"/>
                <a:gd name="T90" fmla="*/ 3257 w 5445"/>
                <a:gd name="T91" fmla="*/ 223 h 3477"/>
                <a:gd name="T92" fmla="*/ 3805 w 5445"/>
                <a:gd name="T93" fmla="*/ 424 h 3477"/>
                <a:gd name="T94" fmla="*/ 4343 w 5445"/>
                <a:gd name="T95" fmla="*/ 621 h 3477"/>
                <a:gd name="T96" fmla="*/ 4360 w 5445"/>
                <a:gd name="T97" fmla="*/ 629 h 3477"/>
                <a:gd name="T98" fmla="*/ 4374 w 5445"/>
                <a:gd name="T99" fmla="*/ 640 h 3477"/>
                <a:gd name="T100" fmla="*/ 4381 w 5445"/>
                <a:gd name="T101" fmla="*/ 646 h 3477"/>
                <a:gd name="T102" fmla="*/ 4391 w 5445"/>
                <a:gd name="T103" fmla="*/ 662 h 3477"/>
                <a:gd name="T104" fmla="*/ 5445 w 5445"/>
                <a:gd name="T105" fmla="*/ 1720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45" h="3477">
                  <a:moveTo>
                    <a:pt x="5445" y="1720"/>
                  </a:moveTo>
                  <a:lnTo>
                    <a:pt x="5445" y="3477"/>
                  </a:lnTo>
                  <a:lnTo>
                    <a:pt x="2690" y="3477"/>
                  </a:lnTo>
                  <a:lnTo>
                    <a:pt x="186" y="972"/>
                  </a:lnTo>
                  <a:lnTo>
                    <a:pt x="186" y="972"/>
                  </a:lnTo>
                  <a:lnTo>
                    <a:pt x="165" y="954"/>
                  </a:lnTo>
                  <a:lnTo>
                    <a:pt x="145" y="934"/>
                  </a:lnTo>
                  <a:lnTo>
                    <a:pt x="127" y="913"/>
                  </a:lnTo>
                  <a:lnTo>
                    <a:pt x="110" y="893"/>
                  </a:lnTo>
                  <a:lnTo>
                    <a:pt x="92" y="870"/>
                  </a:lnTo>
                  <a:lnTo>
                    <a:pt x="77" y="847"/>
                  </a:lnTo>
                  <a:lnTo>
                    <a:pt x="64" y="822"/>
                  </a:lnTo>
                  <a:lnTo>
                    <a:pt x="51" y="798"/>
                  </a:lnTo>
                  <a:lnTo>
                    <a:pt x="39" y="772"/>
                  </a:lnTo>
                  <a:lnTo>
                    <a:pt x="29" y="745"/>
                  </a:lnTo>
                  <a:lnTo>
                    <a:pt x="21" y="719"/>
                  </a:lnTo>
                  <a:lnTo>
                    <a:pt x="13" y="691"/>
                  </a:lnTo>
                  <a:lnTo>
                    <a:pt x="7" y="662"/>
                  </a:lnTo>
                  <a:lnTo>
                    <a:pt x="4" y="633"/>
                  </a:lnTo>
                  <a:lnTo>
                    <a:pt x="1" y="605"/>
                  </a:lnTo>
                  <a:lnTo>
                    <a:pt x="0" y="575"/>
                  </a:lnTo>
                  <a:lnTo>
                    <a:pt x="0" y="575"/>
                  </a:lnTo>
                  <a:lnTo>
                    <a:pt x="1" y="548"/>
                  </a:lnTo>
                  <a:lnTo>
                    <a:pt x="3" y="522"/>
                  </a:lnTo>
                  <a:lnTo>
                    <a:pt x="6" y="496"/>
                  </a:lnTo>
                  <a:lnTo>
                    <a:pt x="11" y="470"/>
                  </a:lnTo>
                  <a:lnTo>
                    <a:pt x="16" y="446"/>
                  </a:lnTo>
                  <a:lnTo>
                    <a:pt x="23" y="420"/>
                  </a:lnTo>
                  <a:lnTo>
                    <a:pt x="31" y="397"/>
                  </a:lnTo>
                  <a:lnTo>
                    <a:pt x="41" y="373"/>
                  </a:lnTo>
                  <a:lnTo>
                    <a:pt x="51" y="350"/>
                  </a:lnTo>
                  <a:lnTo>
                    <a:pt x="62" y="328"/>
                  </a:lnTo>
                  <a:lnTo>
                    <a:pt x="75" y="306"/>
                  </a:lnTo>
                  <a:lnTo>
                    <a:pt x="89" y="285"/>
                  </a:lnTo>
                  <a:lnTo>
                    <a:pt x="103" y="265"/>
                  </a:lnTo>
                  <a:lnTo>
                    <a:pt x="119" y="245"/>
                  </a:lnTo>
                  <a:lnTo>
                    <a:pt x="135" y="227"/>
                  </a:lnTo>
                  <a:lnTo>
                    <a:pt x="152" y="209"/>
                  </a:lnTo>
                  <a:lnTo>
                    <a:pt x="170" y="192"/>
                  </a:lnTo>
                  <a:lnTo>
                    <a:pt x="188" y="176"/>
                  </a:lnTo>
                  <a:lnTo>
                    <a:pt x="208" y="160"/>
                  </a:lnTo>
                  <a:lnTo>
                    <a:pt x="228" y="146"/>
                  </a:lnTo>
                  <a:lnTo>
                    <a:pt x="249" y="132"/>
                  </a:lnTo>
                  <a:lnTo>
                    <a:pt x="271" y="119"/>
                  </a:lnTo>
                  <a:lnTo>
                    <a:pt x="293" y="108"/>
                  </a:lnTo>
                  <a:lnTo>
                    <a:pt x="316" y="98"/>
                  </a:lnTo>
                  <a:lnTo>
                    <a:pt x="340" y="88"/>
                  </a:lnTo>
                  <a:lnTo>
                    <a:pt x="364" y="80"/>
                  </a:lnTo>
                  <a:lnTo>
                    <a:pt x="388" y="73"/>
                  </a:lnTo>
                  <a:lnTo>
                    <a:pt x="414" y="68"/>
                  </a:lnTo>
                  <a:lnTo>
                    <a:pt x="439" y="63"/>
                  </a:lnTo>
                  <a:lnTo>
                    <a:pt x="464" y="60"/>
                  </a:lnTo>
                  <a:lnTo>
                    <a:pt x="491" y="58"/>
                  </a:lnTo>
                  <a:lnTo>
                    <a:pt x="517" y="57"/>
                  </a:lnTo>
                  <a:lnTo>
                    <a:pt x="575" y="115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1" y="1"/>
                  </a:lnTo>
                  <a:lnTo>
                    <a:pt x="628" y="3"/>
                  </a:lnTo>
                  <a:lnTo>
                    <a:pt x="653" y="7"/>
                  </a:lnTo>
                  <a:lnTo>
                    <a:pt x="679" y="11"/>
                  </a:lnTo>
                  <a:lnTo>
                    <a:pt x="704" y="17"/>
                  </a:lnTo>
                  <a:lnTo>
                    <a:pt x="728" y="24"/>
                  </a:lnTo>
                  <a:lnTo>
                    <a:pt x="752" y="32"/>
                  </a:lnTo>
                  <a:lnTo>
                    <a:pt x="775" y="41"/>
                  </a:lnTo>
                  <a:lnTo>
                    <a:pt x="798" y="51"/>
                  </a:lnTo>
                  <a:lnTo>
                    <a:pt x="821" y="63"/>
                  </a:lnTo>
                  <a:lnTo>
                    <a:pt x="842" y="75"/>
                  </a:lnTo>
                  <a:lnTo>
                    <a:pt x="864" y="88"/>
                  </a:lnTo>
                  <a:lnTo>
                    <a:pt x="884" y="103"/>
                  </a:lnTo>
                  <a:lnTo>
                    <a:pt x="903" y="118"/>
                  </a:lnTo>
                  <a:lnTo>
                    <a:pt x="922" y="134"/>
                  </a:lnTo>
                  <a:lnTo>
                    <a:pt x="940" y="152"/>
                  </a:lnTo>
                  <a:lnTo>
                    <a:pt x="940" y="152"/>
                  </a:lnTo>
                  <a:lnTo>
                    <a:pt x="2590" y="1803"/>
                  </a:lnTo>
                  <a:lnTo>
                    <a:pt x="3146" y="282"/>
                  </a:lnTo>
                  <a:lnTo>
                    <a:pt x="3146" y="282"/>
                  </a:lnTo>
                  <a:lnTo>
                    <a:pt x="3151" y="273"/>
                  </a:lnTo>
                  <a:lnTo>
                    <a:pt x="3154" y="265"/>
                  </a:lnTo>
                  <a:lnTo>
                    <a:pt x="3160" y="258"/>
                  </a:lnTo>
                  <a:lnTo>
                    <a:pt x="3166" y="251"/>
                  </a:lnTo>
                  <a:lnTo>
                    <a:pt x="3173" y="244"/>
                  </a:lnTo>
                  <a:lnTo>
                    <a:pt x="3180" y="238"/>
                  </a:lnTo>
                  <a:lnTo>
                    <a:pt x="3187" y="234"/>
                  </a:lnTo>
                  <a:lnTo>
                    <a:pt x="3195" y="229"/>
                  </a:lnTo>
                  <a:lnTo>
                    <a:pt x="3203" y="225"/>
                  </a:lnTo>
                  <a:lnTo>
                    <a:pt x="3212" y="223"/>
                  </a:lnTo>
                  <a:lnTo>
                    <a:pt x="3220" y="222"/>
                  </a:lnTo>
                  <a:lnTo>
                    <a:pt x="3229" y="221"/>
                  </a:lnTo>
                  <a:lnTo>
                    <a:pt x="3239" y="221"/>
                  </a:lnTo>
                  <a:lnTo>
                    <a:pt x="3248" y="222"/>
                  </a:lnTo>
                  <a:lnTo>
                    <a:pt x="3257" y="223"/>
                  </a:lnTo>
                  <a:lnTo>
                    <a:pt x="3266" y="227"/>
                  </a:lnTo>
                  <a:lnTo>
                    <a:pt x="3805" y="424"/>
                  </a:lnTo>
                  <a:lnTo>
                    <a:pt x="4343" y="621"/>
                  </a:lnTo>
                  <a:lnTo>
                    <a:pt x="4343" y="621"/>
                  </a:lnTo>
                  <a:lnTo>
                    <a:pt x="4351" y="624"/>
                  </a:lnTo>
                  <a:lnTo>
                    <a:pt x="4360" y="629"/>
                  </a:lnTo>
                  <a:lnTo>
                    <a:pt x="4367" y="633"/>
                  </a:lnTo>
                  <a:lnTo>
                    <a:pt x="4374" y="640"/>
                  </a:lnTo>
                  <a:lnTo>
                    <a:pt x="4374" y="640"/>
                  </a:lnTo>
                  <a:lnTo>
                    <a:pt x="4381" y="646"/>
                  </a:lnTo>
                  <a:lnTo>
                    <a:pt x="4387" y="654"/>
                  </a:lnTo>
                  <a:lnTo>
                    <a:pt x="4391" y="662"/>
                  </a:lnTo>
                  <a:lnTo>
                    <a:pt x="4396" y="670"/>
                  </a:lnTo>
                  <a:lnTo>
                    <a:pt x="5445" y="1720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E237DAE-58EC-4A29-8114-D9FA09CB0F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" y="1208"/>
              <a:ext cx="3566" cy="2032"/>
            </a:xfrm>
            <a:custGeom>
              <a:avLst/>
              <a:gdLst>
                <a:gd name="T0" fmla="*/ 48 w 7132"/>
                <a:gd name="T1" fmla="*/ 3191 h 4064"/>
                <a:gd name="T2" fmla="*/ 46 w 7132"/>
                <a:gd name="T3" fmla="*/ 3184 h 4064"/>
                <a:gd name="T4" fmla="*/ 43 w 7132"/>
                <a:gd name="T5" fmla="*/ 3154 h 4064"/>
                <a:gd name="T6" fmla="*/ 10 w 7132"/>
                <a:gd name="T7" fmla="*/ 3026 h 4064"/>
                <a:gd name="T8" fmla="*/ 1 w 7132"/>
                <a:gd name="T9" fmla="*/ 2927 h 4064"/>
                <a:gd name="T10" fmla="*/ 7 w 7132"/>
                <a:gd name="T11" fmla="*/ 2808 h 4064"/>
                <a:gd name="T12" fmla="*/ 43 w 7132"/>
                <a:gd name="T13" fmla="*/ 2542 h 4064"/>
                <a:gd name="T14" fmla="*/ 136 w 7132"/>
                <a:gd name="T15" fmla="*/ 2019 h 4064"/>
                <a:gd name="T16" fmla="*/ 159 w 7132"/>
                <a:gd name="T17" fmla="*/ 1892 h 4064"/>
                <a:gd name="T18" fmla="*/ 9 w 7132"/>
                <a:gd name="T19" fmla="*/ 1490 h 4064"/>
                <a:gd name="T20" fmla="*/ 1 w 7132"/>
                <a:gd name="T21" fmla="*/ 1474 h 4064"/>
                <a:gd name="T22" fmla="*/ 3 w 7132"/>
                <a:gd name="T23" fmla="*/ 1454 h 4064"/>
                <a:gd name="T24" fmla="*/ 20 w 7132"/>
                <a:gd name="T25" fmla="*/ 1437 h 4064"/>
                <a:gd name="T26" fmla="*/ 39 w 7132"/>
                <a:gd name="T27" fmla="*/ 1435 h 4064"/>
                <a:gd name="T28" fmla="*/ 57 w 7132"/>
                <a:gd name="T29" fmla="*/ 1445 h 4064"/>
                <a:gd name="T30" fmla="*/ 253 w 7132"/>
                <a:gd name="T31" fmla="*/ 1460 h 4064"/>
                <a:gd name="T32" fmla="*/ 321 w 7132"/>
                <a:gd name="T33" fmla="*/ 1218 h 4064"/>
                <a:gd name="T34" fmla="*/ 385 w 7132"/>
                <a:gd name="T35" fmla="*/ 1044 h 4064"/>
                <a:gd name="T36" fmla="*/ 441 w 7132"/>
                <a:gd name="T37" fmla="*/ 939 h 4064"/>
                <a:gd name="T38" fmla="*/ 418 w 7132"/>
                <a:gd name="T39" fmla="*/ 886 h 4064"/>
                <a:gd name="T40" fmla="*/ 367 w 7132"/>
                <a:gd name="T41" fmla="*/ 802 h 4064"/>
                <a:gd name="T42" fmla="*/ 354 w 7132"/>
                <a:gd name="T43" fmla="*/ 741 h 4064"/>
                <a:gd name="T44" fmla="*/ 356 w 7132"/>
                <a:gd name="T45" fmla="*/ 700 h 4064"/>
                <a:gd name="T46" fmla="*/ 380 w 7132"/>
                <a:gd name="T47" fmla="*/ 613 h 4064"/>
                <a:gd name="T48" fmla="*/ 432 w 7132"/>
                <a:gd name="T49" fmla="*/ 544 h 4064"/>
                <a:gd name="T50" fmla="*/ 504 w 7132"/>
                <a:gd name="T51" fmla="*/ 498 h 4064"/>
                <a:gd name="T52" fmla="*/ 569 w 7132"/>
                <a:gd name="T53" fmla="*/ 393 h 4064"/>
                <a:gd name="T54" fmla="*/ 551 w 7132"/>
                <a:gd name="T55" fmla="*/ 392 h 4064"/>
                <a:gd name="T56" fmla="*/ 541 w 7132"/>
                <a:gd name="T57" fmla="*/ 382 h 4064"/>
                <a:gd name="T58" fmla="*/ 540 w 7132"/>
                <a:gd name="T59" fmla="*/ 19 h 4064"/>
                <a:gd name="T60" fmla="*/ 548 w 7132"/>
                <a:gd name="T61" fmla="*/ 4 h 4064"/>
                <a:gd name="T62" fmla="*/ 633 w 7132"/>
                <a:gd name="T63" fmla="*/ 0 h 4064"/>
                <a:gd name="T64" fmla="*/ 643 w 7132"/>
                <a:gd name="T65" fmla="*/ 4 h 4064"/>
                <a:gd name="T66" fmla="*/ 2825 w 7132"/>
                <a:gd name="T67" fmla="*/ 2136 h 4064"/>
                <a:gd name="T68" fmla="*/ 3073 w 7132"/>
                <a:gd name="T69" fmla="*/ 1920 h 4064"/>
                <a:gd name="T70" fmla="*/ 3229 w 7132"/>
                <a:gd name="T71" fmla="*/ 1823 h 4064"/>
                <a:gd name="T72" fmla="*/ 3453 w 7132"/>
                <a:gd name="T73" fmla="*/ 1720 h 4064"/>
                <a:gd name="T74" fmla="*/ 3694 w 7132"/>
                <a:gd name="T75" fmla="*/ 1654 h 4064"/>
                <a:gd name="T76" fmla="*/ 3948 w 7132"/>
                <a:gd name="T77" fmla="*/ 1624 h 4064"/>
                <a:gd name="T78" fmla="*/ 4095 w 7132"/>
                <a:gd name="T79" fmla="*/ 1625 h 4064"/>
                <a:gd name="T80" fmla="*/ 4254 w 7132"/>
                <a:gd name="T81" fmla="*/ 1640 h 4064"/>
                <a:gd name="T82" fmla="*/ 4408 w 7132"/>
                <a:gd name="T83" fmla="*/ 1670 h 4064"/>
                <a:gd name="T84" fmla="*/ 4555 w 7132"/>
                <a:gd name="T85" fmla="*/ 1714 h 4064"/>
                <a:gd name="T86" fmla="*/ 4698 w 7132"/>
                <a:gd name="T87" fmla="*/ 1771 h 4064"/>
                <a:gd name="T88" fmla="*/ 4833 w 7132"/>
                <a:gd name="T89" fmla="*/ 1841 h 4064"/>
                <a:gd name="T90" fmla="*/ 4960 w 7132"/>
                <a:gd name="T91" fmla="*/ 1923 h 4064"/>
                <a:gd name="T92" fmla="*/ 5079 w 7132"/>
                <a:gd name="T93" fmla="*/ 2017 h 4064"/>
                <a:gd name="T94" fmla="*/ 7132 w 7132"/>
                <a:gd name="T95" fmla="*/ 406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32" h="4064">
                  <a:moveTo>
                    <a:pt x="7132" y="4064"/>
                  </a:moveTo>
                  <a:lnTo>
                    <a:pt x="921" y="4064"/>
                  </a:lnTo>
                  <a:lnTo>
                    <a:pt x="48" y="3191"/>
                  </a:lnTo>
                  <a:lnTo>
                    <a:pt x="48" y="3191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6" y="3184"/>
                  </a:lnTo>
                  <a:lnTo>
                    <a:pt x="45" y="3174"/>
                  </a:lnTo>
                  <a:lnTo>
                    <a:pt x="45" y="3174"/>
                  </a:lnTo>
                  <a:lnTo>
                    <a:pt x="45" y="3164"/>
                  </a:lnTo>
                  <a:lnTo>
                    <a:pt x="43" y="3154"/>
                  </a:lnTo>
                  <a:lnTo>
                    <a:pt x="38" y="3132"/>
                  </a:lnTo>
                  <a:lnTo>
                    <a:pt x="23" y="3080"/>
                  </a:lnTo>
                  <a:lnTo>
                    <a:pt x="15" y="3045"/>
                  </a:lnTo>
                  <a:lnTo>
                    <a:pt x="10" y="3026"/>
                  </a:lnTo>
                  <a:lnTo>
                    <a:pt x="8" y="3005"/>
                  </a:lnTo>
                  <a:lnTo>
                    <a:pt x="4" y="2981"/>
                  </a:lnTo>
                  <a:lnTo>
                    <a:pt x="2" y="2956"/>
                  </a:lnTo>
                  <a:lnTo>
                    <a:pt x="1" y="2927"/>
                  </a:lnTo>
                  <a:lnTo>
                    <a:pt x="0" y="2896"/>
                  </a:lnTo>
                  <a:lnTo>
                    <a:pt x="0" y="2896"/>
                  </a:lnTo>
                  <a:lnTo>
                    <a:pt x="2" y="2858"/>
                  </a:lnTo>
                  <a:lnTo>
                    <a:pt x="7" y="2808"/>
                  </a:lnTo>
                  <a:lnTo>
                    <a:pt x="12" y="2750"/>
                  </a:lnTo>
                  <a:lnTo>
                    <a:pt x="22" y="2685"/>
                  </a:lnTo>
                  <a:lnTo>
                    <a:pt x="32" y="2615"/>
                  </a:lnTo>
                  <a:lnTo>
                    <a:pt x="43" y="2542"/>
                  </a:lnTo>
                  <a:lnTo>
                    <a:pt x="68" y="2392"/>
                  </a:lnTo>
                  <a:lnTo>
                    <a:pt x="93" y="2250"/>
                  </a:lnTo>
                  <a:lnTo>
                    <a:pt x="115" y="2131"/>
                  </a:lnTo>
                  <a:lnTo>
                    <a:pt x="136" y="2019"/>
                  </a:lnTo>
                  <a:lnTo>
                    <a:pt x="136" y="2019"/>
                  </a:lnTo>
                  <a:lnTo>
                    <a:pt x="142" y="1984"/>
                  </a:lnTo>
                  <a:lnTo>
                    <a:pt x="159" y="1892"/>
                  </a:lnTo>
                  <a:lnTo>
                    <a:pt x="159" y="1892"/>
                  </a:lnTo>
                  <a:lnTo>
                    <a:pt x="178" y="1796"/>
                  </a:lnTo>
                  <a:lnTo>
                    <a:pt x="201" y="1682"/>
                  </a:lnTo>
                  <a:lnTo>
                    <a:pt x="10" y="1491"/>
                  </a:lnTo>
                  <a:lnTo>
                    <a:pt x="9" y="1490"/>
                  </a:lnTo>
                  <a:lnTo>
                    <a:pt x="9" y="1490"/>
                  </a:lnTo>
                  <a:lnTo>
                    <a:pt x="5" y="1485"/>
                  </a:lnTo>
                  <a:lnTo>
                    <a:pt x="2" y="1480"/>
                  </a:lnTo>
                  <a:lnTo>
                    <a:pt x="1" y="1474"/>
                  </a:lnTo>
                  <a:lnTo>
                    <a:pt x="0" y="1467"/>
                  </a:lnTo>
                  <a:lnTo>
                    <a:pt x="0" y="1467"/>
                  </a:lnTo>
                  <a:lnTo>
                    <a:pt x="1" y="1460"/>
                  </a:lnTo>
                  <a:lnTo>
                    <a:pt x="3" y="1454"/>
                  </a:lnTo>
                  <a:lnTo>
                    <a:pt x="5" y="1448"/>
                  </a:lnTo>
                  <a:lnTo>
                    <a:pt x="10" y="1444"/>
                  </a:lnTo>
                  <a:lnTo>
                    <a:pt x="15" y="1439"/>
                  </a:lnTo>
                  <a:lnTo>
                    <a:pt x="20" y="1437"/>
                  </a:lnTo>
                  <a:lnTo>
                    <a:pt x="26" y="1435"/>
                  </a:lnTo>
                  <a:lnTo>
                    <a:pt x="33" y="1435"/>
                  </a:lnTo>
                  <a:lnTo>
                    <a:pt x="33" y="1435"/>
                  </a:lnTo>
                  <a:lnTo>
                    <a:pt x="39" y="1435"/>
                  </a:lnTo>
                  <a:lnTo>
                    <a:pt x="45" y="1436"/>
                  </a:lnTo>
                  <a:lnTo>
                    <a:pt x="49" y="1438"/>
                  </a:lnTo>
                  <a:lnTo>
                    <a:pt x="54" y="1442"/>
                  </a:lnTo>
                  <a:lnTo>
                    <a:pt x="57" y="1445"/>
                  </a:lnTo>
                  <a:lnTo>
                    <a:pt x="61" y="1450"/>
                  </a:lnTo>
                  <a:lnTo>
                    <a:pt x="63" y="1454"/>
                  </a:lnTo>
                  <a:lnTo>
                    <a:pt x="65" y="1460"/>
                  </a:lnTo>
                  <a:lnTo>
                    <a:pt x="253" y="1460"/>
                  </a:lnTo>
                  <a:lnTo>
                    <a:pt x="253" y="1460"/>
                  </a:lnTo>
                  <a:lnTo>
                    <a:pt x="275" y="1377"/>
                  </a:lnTo>
                  <a:lnTo>
                    <a:pt x="298" y="1296"/>
                  </a:lnTo>
                  <a:lnTo>
                    <a:pt x="321" y="1218"/>
                  </a:lnTo>
                  <a:lnTo>
                    <a:pt x="346" y="1144"/>
                  </a:lnTo>
                  <a:lnTo>
                    <a:pt x="359" y="1109"/>
                  </a:lnTo>
                  <a:lnTo>
                    <a:pt x="373" y="1075"/>
                  </a:lnTo>
                  <a:lnTo>
                    <a:pt x="385" y="1044"/>
                  </a:lnTo>
                  <a:lnTo>
                    <a:pt x="399" y="1014"/>
                  </a:lnTo>
                  <a:lnTo>
                    <a:pt x="413" y="986"/>
                  </a:lnTo>
                  <a:lnTo>
                    <a:pt x="427" y="962"/>
                  </a:lnTo>
                  <a:lnTo>
                    <a:pt x="441" y="939"/>
                  </a:lnTo>
                  <a:lnTo>
                    <a:pt x="455" y="920"/>
                  </a:lnTo>
                  <a:lnTo>
                    <a:pt x="455" y="920"/>
                  </a:lnTo>
                  <a:lnTo>
                    <a:pt x="436" y="904"/>
                  </a:lnTo>
                  <a:lnTo>
                    <a:pt x="418" y="886"/>
                  </a:lnTo>
                  <a:lnTo>
                    <a:pt x="403" y="868"/>
                  </a:lnTo>
                  <a:lnTo>
                    <a:pt x="389" y="847"/>
                  </a:lnTo>
                  <a:lnTo>
                    <a:pt x="376" y="825"/>
                  </a:lnTo>
                  <a:lnTo>
                    <a:pt x="367" y="802"/>
                  </a:lnTo>
                  <a:lnTo>
                    <a:pt x="360" y="778"/>
                  </a:lnTo>
                  <a:lnTo>
                    <a:pt x="356" y="753"/>
                  </a:lnTo>
                  <a:lnTo>
                    <a:pt x="356" y="753"/>
                  </a:lnTo>
                  <a:lnTo>
                    <a:pt x="354" y="741"/>
                  </a:lnTo>
                  <a:lnTo>
                    <a:pt x="354" y="741"/>
                  </a:lnTo>
                  <a:lnTo>
                    <a:pt x="354" y="723"/>
                  </a:lnTo>
                  <a:lnTo>
                    <a:pt x="354" y="723"/>
                  </a:lnTo>
                  <a:lnTo>
                    <a:pt x="356" y="700"/>
                  </a:lnTo>
                  <a:lnTo>
                    <a:pt x="358" y="677"/>
                  </a:lnTo>
                  <a:lnTo>
                    <a:pt x="364" y="655"/>
                  </a:lnTo>
                  <a:lnTo>
                    <a:pt x="370" y="634"/>
                  </a:lnTo>
                  <a:lnTo>
                    <a:pt x="380" y="613"/>
                  </a:lnTo>
                  <a:lnTo>
                    <a:pt x="390" y="595"/>
                  </a:lnTo>
                  <a:lnTo>
                    <a:pt x="403" y="576"/>
                  </a:lnTo>
                  <a:lnTo>
                    <a:pt x="415" y="560"/>
                  </a:lnTo>
                  <a:lnTo>
                    <a:pt x="432" y="544"/>
                  </a:lnTo>
                  <a:lnTo>
                    <a:pt x="448" y="530"/>
                  </a:lnTo>
                  <a:lnTo>
                    <a:pt x="465" y="518"/>
                  </a:lnTo>
                  <a:lnTo>
                    <a:pt x="484" y="507"/>
                  </a:lnTo>
                  <a:lnTo>
                    <a:pt x="504" y="498"/>
                  </a:lnTo>
                  <a:lnTo>
                    <a:pt x="525" y="490"/>
                  </a:lnTo>
                  <a:lnTo>
                    <a:pt x="547" y="484"/>
                  </a:lnTo>
                  <a:lnTo>
                    <a:pt x="569" y="481"/>
                  </a:lnTo>
                  <a:lnTo>
                    <a:pt x="569" y="393"/>
                  </a:lnTo>
                  <a:lnTo>
                    <a:pt x="558" y="393"/>
                  </a:lnTo>
                  <a:lnTo>
                    <a:pt x="558" y="393"/>
                  </a:lnTo>
                  <a:lnTo>
                    <a:pt x="555" y="393"/>
                  </a:lnTo>
                  <a:lnTo>
                    <a:pt x="551" y="392"/>
                  </a:lnTo>
                  <a:lnTo>
                    <a:pt x="548" y="391"/>
                  </a:lnTo>
                  <a:lnTo>
                    <a:pt x="546" y="388"/>
                  </a:lnTo>
                  <a:lnTo>
                    <a:pt x="543" y="385"/>
                  </a:lnTo>
                  <a:lnTo>
                    <a:pt x="541" y="382"/>
                  </a:lnTo>
                  <a:lnTo>
                    <a:pt x="540" y="378"/>
                  </a:lnTo>
                  <a:lnTo>
                    <a:pt x="540" y="375"/>
                  </a:lnTo>
                  <a:lnTo>
                    <a:pt x="540" y="19"/>
                  </a:lnTo>
                  <a:lnTo>
                    <a:pt x="540" y="19"/>
                  </a:lnTo>
                  <a:lnTo>
                    <a:pt x="540" y="15"/>
                  </a:lnTo>
                  <a:lnTo>
                    <a:pt x="541" y="12"/>
                  </a:lnTo>
                  <a:lnTo>
                    <a:pt x="546" y="6"/>
                  </a:lnTo>
                  <a:lnTo>
                    <a:pt x="548" y="4"/>
                  </a:lnTo>
                  <a:lnTo>
                    <a:pt x="551" y="2"/>
                  </a:lnTo>
                  <a:lnTo>
                    <a:pt x="555" y="1"/>
                  </a:lnTo>
                  <a:lnTo>
                    <a:pt x="558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36" y="1"/>
                  </a:lnTo>
                  <a:lnTo>
                    <a:pt x="640" y="2"/>
                  </a:lnTo>
                  <a:lnTo>
                    <a:pt x="643" y="4"/>
                  </a:lnTo>
                  <a:lnTo>
                    <a:pt x="646" y="6"/>
                  </a:lnTo>
                  <a:lnTo>
                    <a:pt x="2800" y="2162"/>
                  </a:lnTo>
                  <a:lnTo>
                    <a:pt x="2800" y="2162"/>
                  </a:lnTo>
                  <a:lnTo>
                    <a:pt x="2825" y="2136"/>
                  </a:lnTo>
                  <a:lnTo>
                    <a:pt x="2849" y="2111"/>
                  </a:lnTo>
                  <a:lnTo>
                    <a:pt x="2873" y="2086"/>
                  </a:lnTo>
                  <a:lnTo>
                    <a:pt x="2898" y="2063"/>
                  </a:lnTo>
                  <a:lnTo>
                    <a:pt x="3073" y="1920"/>
                  </a:lnTo>
                  <a:lnTo>
                    <a:pt x="3073" y="1920"/>
                  </a:lnTo>
                  <a:lnTo>
                    <a:pt x="3124" y="1885"/>
                  </a:lnTo>
                  <a:lnTo>
                    <a:pt x="3176" y="1853"/>
                  </a:lnTo>
                  <a:lnTo>
                    <a:pt x="3229" y="1823"/>
                  </a:lnTo>
                  <a:lnTo>
                    <a:pt x="3283" y="1794"/>
                  </a:lnTo>
                  <a:lnTo>
                    <a:pt x="3338" y="1768"/>
                  </a:lnTo>
                  <a:lnTo>
                    <a:pt x="3396" y="1743"/>
                  </a:lnTo>
                  <a:lnTo>
                    <a:pt x="3453" y="1720"/>
                  </a:lnTo>
                  <a:lnTo>
                    <a:pt x="3512" y="1701"/>
                  </a:lnTo>
                  <a:lnTo>
                    <a:pt x="3572" y="1682"/>
                  </a:lnTo>
                  <a:lnTo>
                    <a:pt x="3632" y="1667"/>
                  </a:lnTo>
                  <a:lnTo>
                    <a:pt x="3694" y="1654"/>
                  </a:lnTo>
                  <a:lnTo>
                    <a:pt x="3756" y="1642"/>
                  </a:lnTo>
                  <a:lnTo>
                    <a:pt x="3820" y="1634"/>
                  </a:lnTo>
                  <a:lnTo>
                    <a:pt x="3884" y="1627"/>
                  </a:lnTo>
                  <a:lnTo>
                    <a:pt x="3948" y="1624"/>
                  </a:lnTo>
                  <a:lnTo>
                    <a:pt x="4014" y="1622"/>
                  </a:lnTo>
                  <a:lnTo>
                    <a:pt x="4014" y="1622"/>
                  </a:lnTo>
                  <a:lnTo>
                    <a:pt x="4054" y="1622"/>
                  </a:lnTo>
                  <a:lnTo>
                    <a:pt x="4095" y="1625"/>
                  </a:lnTo>
                  <a:lnTo>
                    <a:pt x="4135" y="1627"/>
                  </a:lnTo>
                  <a:lnTo>
                    <a:pt x="4175" y="1631"/>
                  </a:lnTo>
                  <a:lnTo>
                    <a:pt x="4215" y="1634"/>
                  </a:lnTo>
                  <a:lnTo>
                    <a:pt x="4254" y="1640"/>
                  </a:lnTo>
                  <a:lnTo>
                    <a:pt x="4293" y="1646"/>
                  </a:lnTo>
                  <a:lnTo>
                    <a:pt x="4331" y="1652"/>
                  </a:lnTo>
                  <a:lnTo>
                    <a:pt x="4370" y="1661"/>
                  </a:lnTo>
                  <a:lnTo>
                    <a:pt x="4408" y="1670"/>
                  </a:lnTo>
                  <a:lnTo>
                    <a:pt x="4445" y="1680"/>
                  </a:lnTo>
                  <a:lnTo>
                    <a:pt x="4483" y="1690"/>
                  </a:lnTo>
                  <a:lnTo>
                    <a:pt x="4520" y="1702"/>
                  </a:lnTo>
                  <a:lnTo>
                    <a:pt x="4555" y="1714"/>
                  </a:lnTo>
                  <a:lnTo>
                    <a:pt x="4592" y="1727"/>
                  </a:lnTo>
                  <a:lnTo>
                    <a:pt x="4628" y="1741"/>
                  </a:lnTo>
                  <a:lnTo>
                    <a:pt x="4662" y="1756"/>
                  </a:lnTo>
                  <a:lnTo>
                    <a:pt x="4698" y="1771"/>
                  </a:lnTo>
                  <a:lnTo>
                    <a:pt x="4733" y="1788"/>
                  </a:lnTo>
                  <a:lnTo>
                    <a:pt x="4766" y="1805"/>
                  </a:lnTo>
                  <a:lnTo>
                    <a:pt x="4800" y="1823"/>
                  </a:lnTo>
                  <a:lnTo>
                    <a:pt x="4833" y="1841"/>
                  </a:lnTo>
                  <a:lnTo>
                    <a:pt x="4865" y="1861"/>
                  </a:lnTo>
                  <a:lnTo>
                    <a:pt x="4897" y="1881"/>
                  </a:lnTo>
                  <a:lnTo>
                    <a:pt x="4929" y="1901"/>
                  </a:lnTo>
                  <a:lnTo>
                    <a:pt x="4960" y="1923"/>
                  </a:lnTo>
                  <a:lnTo>
                    <a:pt x="4991" y="1945"/>
                  </a:lnTo>
                  <a:lnTo>
                    <a:pt x="5021" y="1968"/>
                  </a:lnTo>
                  <a:lnTo>
                    <a:pt x="5051" y="1992"/>
                  </a:lnTo>
                  <a:lnTo>
                    <a:pt x="5079" y="2017"/>
                  </a:lnTo>
                  <a:lnTo>
                    <a:pt x="5107" y="2041"/>
                  </a:lnTo>
                  <a:lnTo>
                    <a:pt x="5135" y="2067"/>
                  </a:lnTo>
                  <a:lnTo>
                    <a:pt x="5206" y="2138"/>
                  </a:lnTo>
                  <a:lnTo>
                    <a:pt x="7132" y="4064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F36422-729B-4DF9-A8F0-BF4143EAC92A}" type="datetime1">
              <a:rPr lang="fr-FR" smtClean="0"/>
              <a:t>13/12/2020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AEE21A8-F229-4F4F-AC59-1138E5CD6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" y="457"/>
            <a:ext cx="9144000" cy="5142586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F363609C-D3C4-4C2C-9BCC-346154FE4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3518"/>
            <a:ext cx="8229600" cy="85725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Mathematics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0C0523A-E3E6-449E-8856-00904D0D82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121098"/>
            <a:ext cx="8208912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19883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E057-15D0-4368-8FEE-398BDFFD00A4}" type="datetime1">
              <a:rPr lang="fr-FR" smtClean="0"/>
              <a:t>13/12/2020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6889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3904-AC0A-4585-B74A-09CC7D736577}" type="datetime1">
              <a:rPr lang="fr-FR" smtClean="0"/>
              <a:t>13/12/2020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953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7332-5182-464D-8393-A9042277ECCE}" type="datetime1">
              <a:rPr lang="fr-FR" smtClean="0"/>
              <a:t>13/12/2020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5881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2FFF-804E-4035-AD2B-D8C7C5C7AEDF}" type="datetime1">
              <a:rPr lang="fr-FR" smtClean="0"/>
              <a:t>13/12/2020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8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3020-8FA3-42C8-BDD7-58B6E58F211E}" type="datetime1">
              <a:rPr lang="fr-FR" smtClean="0"/>
              <a:t>13/12/2020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1478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2"/>
          <p:cNvSpPr>
            <a:spLocks/>
          </p:cNvSpPr>
          <p:nvPr userDrawn="1"/>
        </p:nvSpPr>
        <p:spPr bwMode="auto">
          <a:xfrm rot="5400000">
            <a:off x="-1642851" y="1642852"/>
            <a:ext cx="5143500" cy="1857796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7798" y="915566"/>
            <a:ext cx="6829002" cy="85725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C4595E5-A5BE-4DCC-92A5-858A9CBDF117}" type="datetime1">
              <a:rPr lang="fr-FR" smtClean="0"/>
              <a:t>13/12/2020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857798" y="2057202"/>
            <a:ext cx="6818658" cy="2448272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  <a:p>
            <a:r>
              <a:rPr lang="en-US" dirty="0"/>
              <a:t>Lorem ipsum dolor sit amet, consectetur adipisicing elit, sed do eiusmod tempor incididunt ut labore et dolore magna aliqua.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6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4402138"/>
            <a:ext cx="9144000" cy="741363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1BCB81-0574-49D8-960D-73E96FB7A9BD}" type="datetime1">
              <a:rPr lang="fr-FR" smtClean="0"/>
              <a:t>13/12/2020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419622"/>
            <a:ext cx="8208912" cy="2982516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AC4F-D0A4-4F9C-9103-67E58CC9A516}" type="datetime1">
              <a:rPr lang="fr-FR" smtClean="0"/>
              <a:t>13/12/2020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435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4CEA-755F-47F7-B3A9-5761AB7067F0}" type="datetime1">
              <a:rPr lang="fr-FR" smtClean="0"/>
              <a:t>13/12/2020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445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C4BA-C4E5-4EB5-9EF1-D8854542105E}" type="datetime1">
              <a:rPr lang="fr-FR" smtClean="0"/>
              <a:t>13/12/2020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5685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BE7-E4E4-4678-962E-EAD0DB280A0C}" type="datetime1">
              <a:rPr lang="fr-FR" smtClean="0"/>
              <a:t>13/12/2020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4844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D27-0290-40EA-B282-A87600980944}" type="datetime1">
              <a:rPr lang="fr-FR" smtClean="0"/>
              <a:t>13/12/2020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572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308C-192E-4408-A7BB-569D9AAB0288}" type="datetime1">
              <a:rPr lang="fr-FR" smtClean="0"/>
              <a:t>13/12/2020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2154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12A7D9B-8B9F-47AC-93CD-35AA49C199B3}" type="datetime1">
              <a:rPr lang="fr-FR" smtClean="0"/>
              <a:t>13/12/2020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1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73" r:id="rId3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sldNum="0" hdr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D5464360-3F7A-497C-B9EE-6D55F75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1E679D6-AE77-4F5B-8BF9-A26281AD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E054837-6CF4-4D5B-8699-063FDBE1E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23529-498A-475F-97D7-3F5C9257F7CD}" type="datetime1">
              <a:rPr lang="fr-FR" smtClean="0"/>
              <a:t>13/12/2020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8B43873-C1A8-4B4E-8AD3-80208F88B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44E4153-40F9-4ECD-A509-F7A7DC37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767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id="{AD138652-BB72-4662-BF38-67044170BCEA}"/>
              </a:ext>
            </a:extLst>
          </p:cNvPr>
          <p:cNvSpPr txBox="1"/>
          <p:nvPr/>
        </p:nvSpPr>
        <p:spPr>
          <a:xfrm>
            <a:off x="4896532" y="3176419"/>
            <a:ext cx="2247220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63">
              <a:defRPr/>
            </a:pPr>
            <a:r>
              <a:rPr lang="en-US" sz="2531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IV </a:t>
            </a:r>
            <a:r>
              <a:rPr lang="sr-Cyrl-RS" sz="2531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 РАЗРЕД</a:t>
            </a:r>
            <a:endParaRPr lang="sr-Latn-RS" sz="2531" dirty="0">
              <a:solidFill>
                <a:srgbClr val="00206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50" y="1446755"/>
            <a:ext cx="3838702" cy="124940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07" y="1238001"/>
            <a:ext cx="1184575" cy="1458162"/>
          </a:xfrm>
          <a:prstGeom prst="rect">
            <a:avLst/>
          </a:prstGeom>
        </p:spPr>
      </p:pic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A900B624-7F30-4958-BF60-B72A2A12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F6F57A7C-0D33-4A54-8E3F-EADE9ABE1D6E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13/12/2020</a:t>
            </a:fld>
            <a:endParaRPr lang="sr-Latn-RS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BAE32C7-A589-4C76-9E08-1DC80532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ДУПАЛО МИРЈАНА ОШ" КРАЉ ПЕТАР II КАРАЂОРЂЕВИЋ"</a:t>
            </a:r>
            <a:endParaRPr lang="sr-Latn-RS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7BF5C1D6-4DDF-462A-8C7D-AA295CD2F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32" y="3905499"/>
            <a:ext cx="1971675" cy="7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05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gaonik 8">
            <a:extLst>
              <a:ext uri="{FF2B5EF4-FFF2-40B4-BE49-F238E27FC236}">
                <a16:creationId xmlns:a16="http://schemas.microsoft.com/office/drawing/2014/main" id="{F1518964-6B02-40B2-8C92-2822B2152C9D}"/>
              </a:ext>
            </a:extLst>
          </p:cNvPr>
          <p:cNvSpPr/>
          <p:nvPr/>
        </p:nvSpPr>
        <p:spPr>
          <a:xfrm>
            <a:off x="971600" y="627534"/>
            <a:ext cx="7200800" cy="23762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Једначине са сабирањем и </a:t>
            </a:r>
          </a:p>
          <a:p>
            <a:pPr algn="ctr"/>
            <a:r>
              <a:rPr lang="sr-Cyrl-R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одузимањем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id="{69A993AF-8E08-40C9-8CF7-E7BDB723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7959" y="4767263"/>
            <a:ext cx="3968080" cy="273844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4554D8A1-8722-429C-BEDC-A299FE35C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9F71-98C6-4F5D-B3DD-FFF4E7AC1BDD}" type="datetime1">
              <a:rPr lang="fr-FR" smtClean="0"/>
              <a:t>13/12/2020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id="{69A993AF-8E08-40C9-8CF7-E7BDB723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7959" y="4767263"/>
            <a:ext cx="3968080" cy="273844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0C074019-236B-4A73-A057-110D19B6660C}"/>
              </a:ext>
            </a:extLst>
          </p:cNvPr>
          <p:cNvSpPr txBox="1"/>
          <p:nvPr/>
        </p:nvSpPr>
        <p:spPr>
          <a:xfrm>
            <a:off x="323528" y="133423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-Утврђивање и проширивање знања о решавању једначина са сабирањем и одузимањем и примена везе сабирања и одузимања у решавању једначина.</a:t>
            </a:r>
            <a:endParaRPr lang="sr-Cyrl-RS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CAB5B16-F74C-494A-8EB0-7408B01DC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27734"/>
            <a:ext cx="2286000" cy="228600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A973361F-F614-4096-A6A8-02975A3338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856" y="674950"/>
            <a:ext cx="2865219" cy="2148914"/>
          </a:xfrm>
          <a:prstGeom prst="rect">
            <a:avLst/>
          </a:prstGeom>
        </p:spPr>
      </p:pic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AB7CD7E4-C949-43BA-B9CA-32AFD1F2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D6E1-E146-4A0B-8813-C3E91A6D69E7}" type="datetime1">
              <a:rPr lang="fr-FR" smtClean="0"/>
              <a:t>13/12/2020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1C66DCB0-38C6-424E-B256-96F18FE7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5E5-A5BE-4DCC-92A5-858A9CBDF117}" type="datetime1">
              <a:rPr lang="fr-FR" smtClean="0"/>
              <a:t>13/12/2020</a:t>
            </a:fld>
            <a:endParaRPr lang="en-US" dirty="0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C3EE7D8F-C50B-46AE-B9BF-0EAF7A6C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210E6661-A2AF-4274-B385-9744D0BF7AA2}"/>
              </a:ext>
            </a:extLst>
          </p:cNvPr>
          <p:cNvSpPr txBox="1"/>
          <p:nvPr/>
        </p:nvSpPr>
        <p:spPr>
          <a:xfrm>
            <a:off x="1187049" y="648858"/>
            <a:ext cx="318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(X – 122 001)  + 38</a:t>
            </a:r>
            <a:r>
              <a:rPr lang="sr-Cyrl-RS" dirty="0"/>
              <a:t> </a:t>
            </a:r>
            <a:r>
              <a:rPr lang="sr-Latn-RS" dirty="0"/>
              <a:t>501=  41 315</a:t>
            </a: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227D42A9-F785-4623-AD1F-445571DB23E3}"/>
              </a:ext>
            </a:extLst>
          </p:cNvPr>
          <p:cNvSpPr txBox="1"/>
          <p:nvPr/>
        </p:nvSpPr>
        <p:spPr>
          <a:xfrm>
            <a:off x="1268016" y="26658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1. Реши једначину:</a:t>
            </a:r>
            <a:endParaRPr lang="sr-Latn-RS" dirty="0"/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64BE6DD0-7E33-4E9B-B446-16EA01EC9CB5}"/>
              </a:ext>
            </a:extLst>
          </p:cNvPr>
          <p:cNvSpPr txBox="1"/>
          <p:nvPr/>
        </p:nvSpPr>
        <p:spPr>
          <a:xfrm>
            <a:off x="5292080" y="279526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Шта нам је непознато?</a:t>
            </a:r>
            <a:endParaRPr lang="sr-Latn-R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06D4215B-82BD-4257-BB37-1AD9AB9FA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38" y="365691"/>
            <a:ext cx="1674574" cy="209321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7865EE9-8034-481D-993F-8E6B3BA5632D}"/>
              </a:ext>
            </a:extLst>
          </p:cNvPr>
          <p:cNvSpPr/>
          <p:nvPr/>
        </p:nvSpPr>
        <p:spPr>
          <a:xfrm>
            <a:off x="1205917" y="635918"/>
            <a:ext cx="1382754" cy="4498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13" name="Prava linija spajanja sa strelicom 12">
            <a:extLst>
              <a:ext uri="{FF2B5EF4-FFF2-40B4-BE49-F238E27FC236}">
                <a16:creationId xmlns:a16="http://schemas.microsoft.com/office/drawing/2014/main" id="{752F88B1-1D65-481E-8B55-187389A3F20D}"/>
              </a:ext>
            </a:extLst>
          </p:cNvPr>
          <p:cNvCxnSpPr>
            <a:cxnSpLocks/>
          </p:cNvCxnSpPr>
          <p:nvPr/>
        </p:nvCxnSpPr>
        <p:spPr>
          <a:xfrm>
            <a:off x="1835696" y="1203598"/>
            <a:ext cx="0" cy="9361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ugaonik 14">
            <a:extLst>
              <a:ext uri="{FF2B5EF4-FFF2-40B4-BE49-F238E27FC236}">
                <a16:creationId xmlns:a16="http://schemas.microsoft.com/office/drawing/2014/main" id="{235CAC82-A288-4946-B445-1E4EF3D5AA56}"/>
              </a:ext>
            </a:extLst>
          </p:cNvPr>
          <p:cNvSpPr/>
          <p:nvPr/>
        </p:nvSpPr>
        <p:spPr>
          <a:xfrm>
            <a:off x="1552605" y="1943158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Okvir za tekst 15">
            <a:extLst>
              <a:ext uri="{FF2B5EF4-FFF2-40B4-BE49-F238E27FC236}">
                <a16:creationId xmlns:a16="http://schemas.microsoft.com/office/drawing/2014/main" id="{514E669C-425A-4C28-B9CE-C11E085757ED}"/>
              </a:ext>
            </a:extLst>
          </p:cNvPr>
          <p:cNvSpPr txBox="1"/>
          <p:nvPr/>
        </p:nvSpPr>
        <p:spPr>
          <a:xfrm>
            <a:off x="2424339" y="1124287"/>
            <a:ext cx="4032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Ово у загради нам је све један </a:t>
            </a:r>
            <a:r>
              <a:rPr lang="sr-Cyrl-RS" dirty="0">
                <a:solidFill>
                  <a:srgbClr val="FF0000"/>
                </a:solidFill>
              </a:rPr>
              <a:t>Х</a:t>
            </a:r>
            <a:r>
              <a:rPr lang="sr-Cyrl-RS" dirty="0"/>
              <a:t>! </a:t>
            </a:r>
            <a:r>
              <a:rPr lang="ru-RU" dirty="0"/>
              <a:t>Цео запис у загради посматрамо као непознати сабирак.</a:t>
            </a:r>
          </a:p>
          <a:p>
            <a:r>
              <a:rPr lang="sr-Cyrl-RS" dirty="0"/>
              <a:t>То издвајамо као непознато!</a:t>
            </a:r>
            <a:endParaRPr lang="sr-Latn-RS" dirty="0"/>
          </a:p>
        </p:txBody>
      </p:sp>
      <p:sp>
        <p:nvSpPr>
          <p:cNvPr id="17" name="Okvir za tekst 16">
            <a:extLst>
              <a:ext uri="{FF2B5EF4-FFF2-40B4-BE49-F238E27FC236}">
                <a16:creationId xmlns:a16="http://schemas.microsoft.com/office/drawing/2014/main" id="{02D7081E-0CDE-45C8-AF27-34E64D3EA35C}"/>
              </a:ext>
            </a:extLst>
          </p:cNvPr>
          <p:cNvSpPr txBox="1"/>
          <p:nvPr/>
        </p:nvSpPr>
        <p:spPr>
          <a:xfrm>
            <a:off x="2483768" y="23387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E64506"/>
                </a:solidFill>
              </a:rPr>
              <a:t> </a:t>
            </a:r>
            <a:r>
              <a:rPr lang="sr-Latn-RS" dirty="0">
                <a:solidFill>
                  <a:srgbClr val="E64506"/>
                </a:solidFill>
              </a:rPr>
              <a:t>X – 122 001  </a:t>
            </a:r>
            <a:r>
              <a:rPr lang="sr-Cyrl-RS" dirty="0"/>
              <a:t>=</a:t>
            </a:r>
            <a:r>
              <a:rPr lang="sr-Latn-RS" dirty="0"/>
              <a:t>  41 315</a:t>
            </a:r>
            <a:r>
              <a:rPr lang="sr-Cyrl-RS" dirty="0"/>
              <a:t>  - 38 501</a:t>
            </a:r>
            <a:endParaRPr lang="sr-Latn-RS" dirty="0"/>
          </a:p>
        </p:txBody>
      </p:sp>
      <p:sp>
        <p:nvSpPr>
          <p:cNvPr id="18" name="Okvir za tekst 17">
            <a:extLst>
              <a:ext uri="{FF2B5EF4-FFF2-40B4-BE49-F238E27FC236}">
                <a16:creationId xmlns:a16="http://schemas.microsoft.com/office/drawing/2014/main" id="{1E2E539D-5DFA-4A17-9BCD-A296663BA962}"/>
              </a:ext>
            </a:extLst>
          </p:cNvPr>
          <p:cNvSpPr txBox="1"/>
          <p:nvPr/>
        </p:nvSpPr>
        <p:spPr>
          <a:xfrm>
            <a:off x="2512038" y="277567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E64506"/>
                </a:solidFill>
              </a:rPr>
              <a:t>X – 122 001  </a:t>
            </a:r>
            <a:r>
              <a:rPr lang="sr-Cyrl-RS" dirty="0"/>
              <a:t>=</a:t>
            </a:r>
            <a:r>
              <a:rPr lang="sr-Latn-RS" dirty="0"/>
              <a:t>  </a:t>
            </a:r>
            <a:r>
              <a:rPr lang="sr-Cyrl-RS" dirty="0"/>
              <a:t>2 814</a:t>
            </a:r>
            <a:endParaRPr lang="sr-Latn-RS" dirty="0"/>
          </a:p>
        </p:txBody>
      </p:sp>
      <p:sp>
        <p:nvSpPr>
          <p:cNvPr id="19" name="Okvir za tekst 18">
            <a:extLst>
              <a:ext uri="{FF2B5EF4-FFF2-40B4-BE49-F238E27FC236}">
                <a16:creationId xmlns:a16="http://schemas.microsoft.com/office/drawing/2014/main" id="{C1677874-64BF-4CB7-BEB6-B1A8042CB7FF}"/>
              </a:ext>
            </a:extLst>
          </p:cNvPr>
          <p:cNvSpPr txBox="1"/>
          <p:nvPr/>
        </p:nvSpPr>
        <p:spPr>
          <a:xfrm>
            <a:off x="5508104" y="2782590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Шта нам је сада непознато?</a:t>
            </a:r>
            <a:endParaRPr lang="sr-Latn-RS" dirty="0"/>
          </a:p>
        </p:txBody>
      </p:sp>
      <p:sp>
        <p:nvSpPr>
          <p:cNvPr id="20" name="Okvir za tekst 19">
            <a:extLst>
              <a:ext uri="{FF2B5EF4-FFF2-40B4-BE49-F238E27FC236}">
                <a16:creationId xmlns:a16="http://schemas.microsoft.com/office/drawing/2014/main" id="{FA6F3CC6-3E33-46EB-AC57-E8569BE0E121}"/>
              </a:ext>
            </a:extLst>
          </p:cNvPr>
          <p:cNvSpPr txBox="1"/>
          <p:nvPr/>
        </p:nvSpPr>
        <p:spPr>
          <a:xfrm>
            <a:off x="2530088" y="321261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E64506"/>
                </a:solidFill>
              </a:rPr>
              <a:t>X</a:t>
            </a:r>
            <a:r>
              <a:rPr lang="sr-Latn-RS" dirty="0"/>
              <a:t> </a:t>
            </a:r>
            <a:r>
              <a:rPr lang="sr-Cyrl-RS" dirty="0"/>
              <a:t>= </a:t>
            </a:r>
            <a:r>
              <a:rPr lang="sr-Latn-RS" dirty="0"/>
              <a:t>122 001  </a:t>
            </a:r>
            <a:r>
              <a:rPr lang="sr-Cyrl-RS" dirty="0"/>
              <a:t>+</a:t>
            </a:r>
            <a:r>
              <a:rPr lang="sr-Latn-RS" dirty="0"/>
              <a:t>  </a:t>
            </a:r>
            <a:r>
              <a:rPr lang="sr-Cyrl-RS" dirty="0"/>
              <a:t>2 814</a:t>
            </a:r>
            <a:endParaRPr lang="sr-Latn-RS" dirty="0"/>
          </a:p>
        </p:txBody>
      </p:sp>
      <p:sp>
        <p:nvSpPr>
          <p:cNvPr id="21" name="Okvir za tekst 20">
            <a:extLst>
              <a:ext uri="{FF2B5EF4-FFF2-40B4-BE49-F238E27FC236}">
                <a16:creationId xmlns:a16="http://schemas.microsoft.com/office/drawing/2014/main" id="{933EF880-3A06-455B-989F-FE7C507712EB}"/>
              </a:ext>
            </a:extLst>
          </p:cNvPr>
          <p:cNvSpPr txBox="1"/>
          <p:nvPr/>
        </p:nvSpPr>
        <p:spPr>
          <a:xfrm>
            <a:off x="2530088" y="365698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u="sng" dirty="0">
                <a:solidFill>
                  <a:srgbClr val="00B050"/>
                </a:solidFill>
              </a:rPr>
              <a:t>X </a:t>
            </a:r>
            <a:r>
              <a:rPr lang="sr-Cyrl-RS" b="1" u="sng" dirty="0">
                <a:solidFill>
                  <a:srgbClr val="00B050"/>
                </a:solidFill>
              </a:rPr>
              <a:t>= 124 815</a:t>
            </a:r>
            <a:endParaRPr lang="sr-Latn-RS" b="1" u="sng" dirty="0">
              <a:solidFill>
                <a:srgbClr val="00B050"/>
              </a:solidFill>
            </a:endParaRPr>
          </a:p>
        </p:txBody>
      </p:sp>
      <p:sp>
        <p:nvSpPr>
          <p:cNvPr id="22" name="Okvir za tekst 21">
            <a:extLst>
              <a:ext uri="{FF2B5EF4-FFF2-40B4-BE49-F238E27FC236}">
                <a16:creationId xmlns:a16="http://schemas.microsoft.com/office/drawing/2014/main" id="{6706A540-57DC-4C55-BE85-D2E711921B92}"/>
              </a:ext>
            </a:extLst>
          </p:cNvPr>
          <p:cNvSpPr txBox="1"/>
          <p:nvPr/>
        </p:nvSpPr>
        <p:spPr>
          <a:xfrm>
            <a:off x="4709352" y="3623457"/>
            <a:ext cx="418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(</a:t>
            </a:r>
            <a:r>
              <a:rPr lang="sr-Cyrl-RS" dirty="0"/>
              <a:t>124 815</a:t>
            </a:r>
            <a:r>
              <a:rPr lang="sr-Latn-RS" dirty="0"/>
              <a:t> – 122 001)  + 38</a:t>
            </a:r>
            <a:r>
              <a:rPr lang="sr-Cyrl-RS" dirty="0"/>
              <a:t> </a:t>
            </a:r>
            <a:r>
              <a:rPr lang="sr-Latn-RS" dirty="0"/>
              <a:t>501=  </a:t>
            </a:r>
          </a:p>
        </p:txBody>
      </p:sp>
      <p:sp>
        <p:nvSpPr>
          <p:cNvPr id="23" name="Okvir za tekst 22">
            <a:extLst>
              <a:ext uri="{FF2B5EF4-FFF2-40B4-BE49-F238E27FC236}">
                <a16:creationId xmlns:a16="http://schemas.microsoft.com/office/drawing/2014/main" id="{2E85396E-6184-49E9-9CB1-128944408C69}"/>
              </a:ext>
            </a:extLst>
          </p:cNvPr>
          <p:cNvSpPr txBox="1"/>
          <p:nvPr/>
        </p:nvSpPr>
        <p:spPr>
          <a:xfrm>
            <a:off x="4876800" y="3265781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E64506"/>
                </a:solidFill>
              </a:rPr>
              <a:t>ПРОВЕРА:</a:t>
            </a:r>
            <a:endParaRPr lang="sr-Latn-RS" dirty="0">
              <a:solidFill>
                <a:srgbClr val="E64506"/>
              </a:solidFill>
            </a:endParaRPr>
          </a:p>
        </p:txBody>
      </p:sp>
      <p:sp>
        <p:nvSpPr>
          <p:cNvPr id="24" name="Okvir za tekst 23">
            <a:extLst>
              <a:ext uri="{FF2B5EF4-FFF2-40B4-BE49-F238E27FC236}">
                <a16:creationId xmlns:a16="http://schemas.microsoft.com/office/drawing/2014/main" id="{FD4ECE86-62A4-430C-92F8-9D4B60EDD440}"/>
              </a:ext>
            </a:extLst>
          </p:cNvPr>
          <p:cNvSpPr txBox="1"/>
          <p:nvPr/>
        </p:nvSpPr>
        <p:spPr>
          <a:xfrm>
            <a:off x="4709352" y="3892866"/>
            <a:ext cx="418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  2 814</a:t>
            </a:r>
            <a:r>
              <a:rPr lang="sr-Latn-RS" dirty="0"/>
              <a:t>+ 38</a:t>
            </a:r>
            <a:r>
              <a:rPr lang="sr-Cyrl-RS" dirty="0"/>
              <a:t> </a:t>
            </a:r>
            <a:r>
              <a:rPr lang="sr-Latn-RS" dirty="0"/>
              <a:t>501=  </a:t>
            </a:r>
            <a:r>
              <a:rPr lang="sr-Cyrl-RS" dirty="0"/>
              <a:t>41 315</a:t>
            </a:r>
            <a:endParaRPr lang="sr-Latn-RS" dirty="0"/>
          </a:p>
        </p:txBody>
      </p:sp>
      <p:pic>
        <p:nvPicPr>
          <p:cNvPr id="26" name="Slika 25">
            <a:extLst>
              <a:ext uri="{FF2B5EF4-FFF2-40B4-BE49-F238E27FC236}">
                <a16:creationId xmlns:a16="http://schemas.microsoft.com/office/drawing/2014/main" id="{75DDF097-084F-4068-B7F7-28AC666995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97" y="3992789"/>
            <a:ext cx="870927" cy="1216557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CEA80DF1-EFAE-40FA-A014-F890866C06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4" y="3019547"/>
            <a:ext cx="1911309" cy="15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4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5" grpId="0"/>
      <p:bldP spid="16" grpId="0"/>
      <p:bldP spid="19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1C66DCB0-38C6-424E-B256-96F18FE7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5E5-A5BE-4DCC-92A5-858A9CBDF117}" type="datetime1">
              <a:rPr lang="fr-FR" smtClean="0"/>
              <a:t>13/12/2020</a:t>
            </a:fld>
            <a:endParaRPr lang="en-US" dirty="0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C3EE7D8F-C50B-46AE-B9BF-0EAF7A6C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210E6661-A2AF-4274-B385-9744D0BF7AA2}"/>
              </a:ext>
            </a:extLst>
          </p:cNvPr>
          <p:cNvSpPr txBox="1"/>
          <p:nvPr/>
        </p:nvSpPr>
        <p:spPr>
          <a:xfrm>
            <a:off x="1148616" y="661426"/>
            <a:ext cx="318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16 314 </a:t>
            </a:r>
            <a:r>
              <a:rPr lang="sr-Latn-RS" dirty="0"/>
              <a:t>+ </a:t>
            </a:r>
            <a:r>
              <a:rPr lang="sr-Cyrl-RS" dirty="0"/>
              <a:t>(11 011 – Х)  </a:t>
            </a:r>
            <a:r>
              <a:rPr lang="sr-Latn-RS" dirty="0"/>
              <a:t>=  </a:t>
            </a:r>
            <a:r>
              <a:rPr lang="sr-Cyrl-RS" dirty="0"/>
              <a:t>25 934</a:t>
            </a:r>
            <a:endParaRPr lang="sr-Latn-RS" dirty="0"/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227D42A9-F785-4623-AD1F-445571DB23E3}"/>
              </a:ext>
            </a:extLst>
          </p:cNvPr>
          <p:cNvSpPr txBox="1"/>
          <p:nvPr/>
        </p:nvSpPr>
        <p:spPr>
          <a:xfrm>
            <a:off x="1268016" y="26658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2. Реши једначину:</a:t>
            </a:r>
            <a:endParaRPr lang="sr-Latn-RS" dirty="0"/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64BE6DD0-7E33-4E9B-B446-16EA01EC9CB5}"/>
              </a:ext>
            </a:extLst>
          </p:cNvPr>
          <p:cNvSpPr txBox="1"/>
          <p:nvPr/>
        </p:nvSpPr>
        <p:spPr>
          <a:xfrm>
            <a:off x="5292080" y="279526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Шта нам је непознато?</a:t>
            </a:r>
            <a:endParaRPr lang="sr-Latn-R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06D4215B-82BD-4257-BB37-1AD9AB9FA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38" y="365691"/>
            <a:ext cx="1674574" cy="209321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7865EE9-8034-481D-993F-8E6B3BA5632D}"/>
              </a:ext>
            </a:extLst>
          </p:cNvPr>
          <p:cNvSpPr/>
          <p:nvPr/>
        </p:nvSpPr>
        <p:spPr>
          <a:xfrm>
            <a:off x="2036839" y="600177"/>
            <a:ext cx="1239013" cy="4498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13" name="Prava linija spajanja sa strelicom 12">
            <a:extLst>
              <a:ext uri="{FF2B5EF4-FFF2-40B4-BE49-F238E27FC236}">
                <a16:creationId xmlns:a16="http://schemas.microsoft.com/office/drawing/2014/main" id="{752F88B1-1D65-481E-8B55-187389A3F20D}"/>
              </a:ext>
            </a:extLst>
          </p:cNvPr>
          <p:cNvCxnSpPr>
            <a:cxnSpLocks/>
          </p:cNvCxnSpPr>
          <p:nvPr/>
        </p:nvCxnSpPr>
        <p:spPr>
          <a:xfrm>
            <a:off x="2696646" y="1018190"/>
            <a:ext cx="0" cy="6894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ugaonik 14">
            <a:extLst>
              <a:ext uri="{FF2B5EF4-FFF2-40B4-BE49-F238E27FC236}">
                <a16:creationId xmlns:a16="http://schemas.microsoft.com/office/drawing/2014/main" id="{235CAC82-A288-4946-B445-1E4EF3D5AA56}"/>
              </a:ext>
            </a:extLst>
          </p:cNvPr>
          <p:cNvSpPr/>
          <p:nvPr/>
        </p:nvSpPr>
        <p:spPr>
          <a:xfrm>
            <a:off x="2413555" y="1457147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Okvir za tekst 15">
            <a:extLst>
              <a:ext uri="{FF2B5EF4-FFF2-40B4-BE49-F238E27FC236}">
                <a16:creationId xmlns:a16="http://schemas.microsoft.com/office/drawing/2014/main" id="{514E669C-425A-4C28-B9CE-C11E085757ED}"/>
              </a:ext>
            </a:extLst>
          </p:cNvPr>
          <p:cNvSpPr txBox="1"/>
          <p:nvPr/>
        </p:nvSpPr>
        <p:spPr>
          <a:xfrm>
            <a:off x="3639543" y="980455"/>
            <a:ext cx="4032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Ово у загради нам је све један </a:t>
            </a:r>
            <a:r>
              <a:rPr lang="ru-RU" dirty="0">
                <a:solidFill>
                  <a:srgbClr val="E64506"/>
                </a:solidFill>
              </a:rPr>
              <a:t>Х</a:t>
            </a:r>
            <a:r>
              <a:rPr lang="ru-RU" dirty="0"/>
              <a:t>! Цео запис у загради посматрамо као непознати сабирак.</a:t>
            </a:r>
          </a:p>
          <a:p>
            <a:r>
              <a:rPr lang="ru-RU" dirty="0"/>
              <a:t>То издвајамо као непознато!</a:t>
            </a:r>
            <a:endParaRPr lang="sr-Latn-RS" dirty="0"/>
          </a:p>
        </p:txBody>
      </p:sp>
      <p:sp>
        <p:nvSpPr>
          <p:cNvPr id="17" name="Okvir za tekst 16">
            <a:extLst>
              <a:ext uri="{FF2B5EF4-FFF2-40B4-BE49-F238E27FC236}">
                <a16:creationId xmlns:a16="http://schemas.microsoft.com/office/drawing/2014/main" id="{02D7081E-0CDE-45C8-AF27-34E64D3EA35C}"/>
              </a:ext>
            </a:extLst>
          </p:cNvPr>
          <p:cNvSpPr txBox="1"/>
          <p:nvPr/>
        </p:nvSpPr>
        <p:spPr>
          <a:xfrm>
            <a:off x="2483768" y="23387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E64506"/>
                </a:solidFill>
              </a:rPr>
              <a:t> 11 011 - </a:t>
            </a:r>
            <a:r>
              <a:rPr lang="sr-Latn-RS" dirty="0">
                <a:solidFill>
                  <a:srgbClr val="E64506"/>
                </a:solidFill>
              </a:rPr>
              <a:t>X   </a:t>
            </a:r>
            <a:r>
              <a:rPr lang="sr-Cyrl-RS" dirty="0"/>
              <a:t>=</a:t>
            </a:r>
            <a:r>
              <a:rPr lang="sr-Latn-RS" dirty="0"/>
              <a:t>  </a:t>
            </a:r>
            <a:r>
              <a:rPr lang="sr-Cyrl-RS" dirty="0"/>
              <a:t>25 934 - 16 314</a:t>
            </a:r>
            <a:endParaRPr lang="sr-Latn-RS" dirty="0"/>
          </a:p>
        </p:txBody>
      </p:sp>
      <p:sp>
        <p:nvSpPr>
          <p:cNvPr id="18" name="Okvir za tekst 17">
            <a:extLst>
              <a:ext uri="{FF2B5EF4-FFF2-40B4-BE49-F238E27FC236}">
                <a16:creationId xmlns:a16="http://schemas.microsoft.com/office/drawing/2014/main" id="{1E2E539D-5DFA-4A17-9BCD-A296663BA962}"/>
              </a:ext>
            </a:extLst>
          </p:cNvPr>
          <p:cNvSpPr txBox="1"/>
          <p:nvPr/>
        </p:nvSpPr>
        <p:spPr>
          <a:xfrm>
            <a:off x="2512038" y="277567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E64506"/>
                </a:solidFill>
              </a:rPr>
              <a:t>11 011 - X </a:t>
            </a:r>
            <a:r>
              <a:rPr lang="sr-Cyrl-RS" dirty="0"/>
              <a:t>=</a:t>
            </a:r>
            <a:r>
              <a:rPr lang="sr-Latn-RS" dirty="0"/>
              <a:t> </a:t>
            </a:r>
            <a:r>
              <a:rPr lang="sr-Cyrl-RS" dirty="0"/>
              <a:t> 9 620</a:t>
            </a:r>
            <a:endParaRPr lang="sr-Latn-RS" dirty="0"/>
          </a:p>
        </p:txBody>
      </p:sp>
      <p:sp>
        <p:nvSpPr>
          <p:cNvPr id="19" name="Okvir za tekst 18">
            <a:extLst>
              <a:ext uri="{FF2B5EF4-FFF2-40B4-BE49-F238E27FC236}">
                <a16:creationId xmlns:a16="http://schemas.microsoft.com/office/drawing/2014/main" id="{C1677874-64BF-4CB7-BEB6-B1A8042CB7FF}"/>
              </a:ext>
            </a:extLst>
          </p:cNvPr>
          <p:cNvSpPr txBox="1"/>
          <p:nvPr/>
        </p:nvSpPr>
        <p:spPr>
          <a:xfrm>
            <a:off x="5508104" y="2782590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Шта нам је сада непознато?</a:t>
            </a:r>
            <a:endParaRPr lang="sr-Latn-RS" dirty="0"/>
          </a:p>
        </p:txBody>
      </p:sp>
      <p:sp>
        <p:nvSpPr>
          <p:cNvPr id="20" name="Okvir za tekst 19">
            <a:extLst>
              <a:ext uri="{FF2B5EF4-FFF2-40B4-BE49-F238E27FC236}">
                <a16:creationId xmlns:a16="http://schemas.microsoft.com/office/drawing/2014/main" id="{FA6F3CC6-3E33-46EB-AC57-E8569BE0E121}"/>
              </a:ext>
            </a:extLst>
          </p:cNvPr>
          <p:cNvSpPr txBox="1"/>
          <p:nvPr/>
        </p:nvSpPr>
        <p:spPr>
          <a:xfrm>
            <a:off x="2530088" y="321261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E64506"/>
                </a:solidFill>
              </a:rPr>
              <a:t>X</a:t>
            </a:r>
            <a:r>
              <a:rPr lang="sr-Latn-RS" dirty="0"/>
              <a:t> </a:t>
            </a:r>
            <a:r>
              <a:rPr lang="sr-Cyrl-RS" dirty="0"/>
              <a:t>= 11 011</a:t>
            </a:r>
            <a:r>
              <a:rPr lang="sr-Latn-RS" dirty="0"/>
              <a:t> </a:t>
            </a:r>
            <a:r>
              <a:rPr lang="sr-Cyrl-RS" dirty="0"/>
              <a:t>- 9620</a:t>
            </a:r>
            <a:endParaRPr lang="sr-Latn-RS" dirty="0"/>
          </a:p>
        </p:txBody>
      </p:sp>
      <p:sp>
        <p:nvSpPr>
          <p:cNvPr id="21" name="Okvir za tekst 20">
            <a:extLst>
              <a:ext uri="{FF2B5EF4-FFF2-40B4-BE49-F238E27FC236}">
                <a16:creationId xmlns:a16="http://schemas.microsoft.com/office/drawing/2014/main" id="{933EF880-3A06-455B-989F-FE7C507712EB}"/>
              </a:ext>
            </a:extLst>
          </p:cNvPr>
          <p:cNvSpPr txBox="1"/>
          <p:nvPr/>
        </p:nvSpPr>
        <p:spPr>
          <a:xfrm>
            <a:off x="2530088" y="365698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u="sng" dirty="0">
                <a:solidFill>
                  <a:srgbClr val="00B050"/>
                </a:solidFill>
              </a:rPr>
              <a:t>X </a:t>
            </a:r>
            <a:r>
              <a:rPr lang="sr-Cyrl-RS" b="1" u="sng" dirty="0">
                <a:solidFill>
                  <a:srgbClr val="00B050"/>
                </a:solidFill>
              </a:rPr>
              <a:t>= 1 391</a:t>
            </a:r>
            <a:endParaRPr lang="sr-Latn-RS" b="1" u="sng" dirty="0">
              <a:solidFill>
                <a:srgbClr val="00B050"/>
              </a:solidFill>
            </a:endParaRPr>
          </a:p>
        </p:txBody>
      </p:sp>
      <p:sp>
        <p:nvSpPr>
          <p:cNvPr id="22" name="Okvir za tekst 21">
            <a:extLst>
              <a:ext uri="{FF2B5EF4-FFF2-40B4-BE49-F238E27FC236}">
                <a16:creationId xmlns:a16="http://schemas.microsoft.com/office/drawing/2014/main" id="{6706A540-57DC-4C55-BE85-D2E711921B92}"/>
              </a:ext>
            </a:extLst>
          </p:cNvPr>
          <p:cNvSpPr txBox="1"/>
          <p:nvPr/>
        </p:nvSpPr>
        <p:spPr>
          <a:xfrm>
            <a:off x="4709352" y="3623457"/>
            <a:ext cx="418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16 314 + (11 011 – 1 391)  =  </a:t>
            </a:r>
          </a:p>
          <a:p>
            <a:endParaRPr lang="sr-Latn-RS" dirty="0"/>
          </a:p>
        </p:txBody>
      </p:sp>
      <p:sp>
        <p:nvSpPr>
          <p:cNvPr id="23" name="Okvir za tekst 22">
            <a:extLst>
              <a:ext uri="{FF2B5EF4-FFF2-40B4-BE49-F238E27FC236}">
                <a16:creationId xmlns:a16="http://schemas.microsoft.com/office/drawing/2014/main" id="{2E85396E-6184-49E9-9CB1-128944408C69}"/>
              </a:ext>
            </a:extLst>
          </p:cNvPr>
          <p:cNvSpPr txBox="1"/>
          <p:nvPr/>
        </p:nvSpPr>
        <p:spPr>
          <a:xfrm>
            <a:off x="4876800" y="3265781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E64506"/>
                </a:solidFill>
              </a:rPr>
              <a:t>ПРОВЕРА:</a:t>
            </a:r>
            <a:endParaRPr lang="sr-Latn-RS" dirty="0">
              <a:solidFill>
                <a:srgbClr val="E64506"/>
              </a:solidFill>
            </a:endParaRPr>
          </a:p>
        </p:txBody>
      </p:sp>
      <p:sp>
        <p:nvSpPr>
          <p:cNvPr id="24" name="Okvir za tekst 23">
            <a:extLst>
              <a:ext uri="{FF2B5EF4-FFF2-40B4-BE49-F238E27FC236}">
                <a16:creationId xmlns:a16="http://schemas.microsoft.com/office/drawing/2014/main" id="{FD4ECE86-62A4-430C-92F8-9D4B60EDD440}"/>
              </a:ext>
            </a:extLst>
          </p:cNvPr>
          <p:cNvSpPr txBox="1"/>
          <p:nvPr/>
        </p:nvSpPr>
        <p:spPr>
          <a:xfrm>
            <a:off x="4709352" y="3892866"/>
            <a:ext cx="418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16 314 + 9 620  =  25 934</a:t>
            </a:r>
            <a:endParaRPr lang="sr-Latn-RS" dirty="0"/>
          </a:p>
        </p:txBody>
      </p:sp>
      <p:pic>
        <p:nvPicPr>
          <p:cNvPr id="26" name="Slika 25">
            <a:extLst>
              <a:ext uri="{FF2B5EF4-FFF2-40B4-BE49-F238E27FC236}">
                <a16:creationId xmlns:a16="http://schemas.microsoft.com/office/drawing/2014/main" id="{75DDF097-084F-4068-B7F7-28AC666995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97" y="3992789"/>
            <a:ext cx="870927" cy="1216557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CEA80DF1-EFAE-40FA-A014-F890866C06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4" y="3019547"/>
            <a:ext cx="1911309" cy="15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3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5" grpId="0"/>
      <p:bldP spid="16" grpId="0"/>
      <p:bldP spid="19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1C66DCB0-38C6-424E-B256-96F18FE7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5E5-A5BE-4DCC-92A5-858A9CBDF117}" type="datetime1">
              <a:rPr lang="fr-FR" smtClean="0"/>
              <a:t>13/12/2020</a:t>
            </a:fld>
            <a:endParaRPr lang="en-US" dirty="0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C3EE7D8F-C50B-46AE-B9BF-0EAF7A6C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210E6661-A2AF-4274-B385-9744D0BF7AA2}"/>
              </a:ext>
            </a:extLst>
          </p:cNvPr>
          <p:cNvSpPr txBox="1"/>
          <p:nvPr/>
        </p:nvSpPr>
        <p:spPr>
          <a:xfrm>
            <a:off x="1187048" y="648858"/>
            <a:ext cx="388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(X </a:t>
            </a:r>
            <a:r>
              <a:rPr lang="sr-Cyrl-RS" dirty="0"/>
              <a:t>+</a:t>
            </a:r>
            <a:r>
              <a:rPr lang="sr-Latn-RS" dirty="0"/>
              <a:t> </a:t>
            </a:r>
            <a:r>
              <a:rPr lang="sr-Cyrl-RS" dirty="0"/>
              <a:t>4</a:t>
            </a:r>
            <a:r>
              <a:rPr lang="sr-Latn-RS" dirty="0"/>
              <a:t>22 001)  + 38</a:t>
            </a:r>
            <a:r>
              <a:rPr lang="sr-Cyrl-RS" dirty="0"/>
              <a:t> </a:t>
            </a:r>
            <a:r>
              <a:rPr lang="sr-Latn-RS" dirty="0"/>
              <a:t>501=  </a:t>
            </a:r>
            <a:r>
              <a:rPr lang="sr-Cyrl-RS" dirty="0"/>
              <a:t>5</a:t>
            </a:r>
            <a:r>
              <a:rPr lang="sr-Latn-RS" dirty="0"/>
              <a:t>41 315</a:t>
            </a: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227D42A9-F785-4623-AD1F-445571DB23E3}"/>
              </a:ext>
            </a:extLst>
          </p:cNvPr>
          <p:cNvSpPr txBox="1"/>
          <p:nvPr/>
        </p:nvSpPr>
        <p:spPr>
          <a:xfrm>
            <a:off x="1268016" y="26658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3. Реши једначину:</a:t>
            </a:r>
            <a:endParaRPr lang="sr-Latn-RS" dirty="0"/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64BE6DD0-7E33-4E9B-B446-16EA01EC9CB5}"/>
              </a:ext>
            </a:extLst>
          </p:cNvPr>
          <p:cNvSpPr txBox="1"/>
          <p:nvPr/>
        </p:nvSpPr>
        <p:spPr>
          <a:xfrm>
            <a:off x="5292080" y="279526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Шта нам је непознато?</a:t>
            </a:r>
            <a:endParaRPr lang="sr-Latn-R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06D4215B-82BD-4257-BB37-1AD9AB9FA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38" y="365691"/>
            <a:ext cx="1674574" cy="209321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7865EE9-8034-481D-993F-8E6B3BA5632D}"/>
              </a:ext>
            </a:extLst>
          </p:cNvPr>
          <p:cNvSpPr/>
          <p:nvPr/>
        </p:nvSpPr>
        <p:spPr>
          <a:xfrm>
            <a:off x="1205917" y="635918"/>
            <a:ext cx="1382754" cy="4498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13" name="Prava linija spajanja sa strelicom 12">
            <a:extLst>
              <a:ext uri="{FF2B5EF4-FFF2-40B4-BE49-F238E27FC236}">
                <a16:creationId xmlns:a16="http://schemas.microsoft.com/office/drawing/2014/main" id="{752F88B1-1D65-481E-8B55-187389A3F20D}"/>
              </a:ext>
            </a:extLst>
          </p:cNvPr>
          <p:cNvCxnSpPr>
            <a:cxnSpLocks/>
          </p:cNvCxnSpPr>
          <p:nvPr/>
        </p:nvCxnSpPr>
        <p:spPr>
          <a:xfrm>
            <a:off x="1835696" y="1203598"/>
            <a:ext cx="0" cy="9361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ugaonik 14">
            <a:extLst>
              <a:ext uri="{FF2B5EF4-FFF2-40B4-BE49-F238E27FC236}">
                <a16:creationId xmlns:a16="http://schemas.microsoft.com/office/drawing/2014/main" id="{235CAC82-A288-4946-B445-1E4EF3D5AA56}"/>
              </a:ext>
            </a:extLst>
          </p:cNvPr>
          <p:cNvSpPr/>
          <p:nvPr/>
        </p:nvSpPr>
        <p:spPr>
          <a:xfrm>
            <a:off x="1552605" y="1943158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Okvir za tekst 15">
            <a:extLst>
              <a:ext uri="{FF2B5EF4-FFF2-40B4-BE49-F238E27FC236}">
                <a16:creationId xmlns:a16="http://schemas.microsoft.com/office/drawing/2014/main" id="{514E669C-425A-4C28-B9CE-C11E085757ED}"/>
              </a:ext>
            </a:extLst>
          </p:cNvPr>
          <p:cNvSpPr txBox="1"/>
          <p:nvPr/>
        </p:nvSpPr>
        <p:spPr>
          <a:xfrm>
            <a:off x="2599674" y="993068"/>
            <a:ext cx="4032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Ово у загради нам је све један Х! Цео запис у загради посматрамо као непознати сабирак.</a:t>
            </a:r>
          </a:p>
          <a:p>
            <a:r>
              <a:rPr lang="ru-RU" dirty="0"/>
              <a:t>То издвајамо као непознато!</a:t>
            </a:r>
          </a:p>
        </p:txBody>
      </p:sp>
      <p:sp>
        <p:nvSpPr>
          <p:cNvPr id="17" name="Okvir za tekst 16">
            <a:extLst>
              <a:ext uri="{FF2B5EF4-FFF2-40B4-BE49-F238E27FC236}">
                <a16:creationId xmlns:a16="http://schemas.microsoft.com/office/drawing/2014/main" id="{02D7081E-0CDE-45C8-AF27-34E64D3EA35C}"/>
              </a:ext>
            </a:extLst>
          </p:cNvPr>
          <p:cNvSpPr txBox="1"/>
          <p:nvPr/>
        </p:nvSpPr>
        <p:spPr>
          <a:xfrm>
            <a:off x="2483768" y="23387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E64506"/>
                </a:solidFill>
              </a:rPr>
              <a:t> </a:t>
            </a:r>
            <a:r>
              <a:rPr lang="sr-Latn-RS" dirty="0">
                <a:solidFill>
                  <a:srgbClr val="E64506"/>
                </a:solidFill>
              </a:rPr>
              <a:t>X </a:t>
            </a:r>
            <a:r>
              <a:rPr lang="sr-Cyrl-RS" dirty="0">
                <a:solidFill>
                  <a:srgbClr val="E64506"/>
                </a:solidFill>
              </a:rPr>
              <a:t>+4</a:t>
            </a:r>
            <a:r>
              <a:rPr lang="sr-Latn-RS" dirty="0">
                <a:solidFill>
                  <a:srgbClr val="E64506"/>
                </a:solidFill>
              </a:rPr>
              <a:t>22 001  </a:t>
            </a:r>
            <a:r>
              <a:rPr lang="sr-Cyrl-RS" dirty="0"/>
              <a:t>=</a:t>
            </a:r>
            <a:r>
              <a:rPr lang="sr-Latn-RS" dirty="0"/>
              <a:t>  </a:t>
            </a:r>
            <a:r>
              <a:rPr lang="sr-Cyrl-RS" dirty="0"/>
              <a:t>5</a:t>
            </a:r>
            <a:r>
              <a:rPr lang="sr-Latn-RS" dirty="0"/>
              <a:t>41 315</a:t>
            </a:r>
            <a:r>
              <a:rPr lang="sr-Cyrl-RS" dirty="0"/>
              <a:t>  - 38 501</a:t>
            </a:r>
            <a:endParaRPr lang="sr-Latn-RS" dirty="0"/>
          </a:p>
        </p:txBody>
      </p:sp>
      <p:sp>
        <p:nvSpPr>
          <p:cNvPr id="18" name="Okvir za tekst 17">
            <a:extLst>
              <a:ext uri="{FF2B5EF4-FFF2-40B4-BE49-F238E27FC236}">
                <a16:creationId xmlns:a16="http://schemas.microsoft.com/office/drawing/2014/main" id="{1E2E539D-5DFA-4A17-9BCD-A296663BA962}"/>
              </a:ext>
            </a:extLst>
          </p:cNvPr>
          <p:cNvSpPr txBox="1"/>
          <p:nvPr/>
        </p:nvSpPr>
        <p:spPr>
          <a:xfrm>
            <a:off x="2512038" y="277567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E64506"/>
                </a:solidFill>
              </a:rPr>
              <a:t>X – </a:t>
            </a:r>
            <a:r>
              <a:rPr lang="sr-Cyrl-RS" dirty="0">
                <a:solidFill>
                  <a:srgbClr val="E64506"/>
                </a:solidFill>
              </a:rPr>
              <a:t>4</a:t>
            </a:r>
            <a:r>
              <a:rPr lang="sr-Latn-RS" dirty="0">
                <a:solidFill>
                  <a:srgbClr val="E64506"/>
                </a:solidFill>
              </a:rPr>
              <a:t>22 001  </a:t>
            </a:r>
            <a:r>
              <a:rPr lang="sr-Cyrl-RS" dirty="0"/>
              <a:t>=</a:t>
            </a:r>
            <a:r>
              <a:rPr lang="sr-Latn-RS" dirty="0"/>
              <a:t>  </a:t>
            </a:r>
            <a:r>
              <a:rPr lang="sr-Cyrl-RS" dirty="0"/>
              <a:t>502 814</a:t>
            </a:r>
            <a:endParaRPr lang="sr-Latn-RS" dirty="0"/>
          </a:p>
        </p:txBody>
      </p:sp>
      <p:sp>
        <p:nvSpPr>
          <p:cNvPr id="19" name="Okvir za tekst 18">
            <a:extLst>
              <a:ext uri="{FF2B5EF4-FFF2-40B4-BE49-F238E27FC236}">
                <a16:creationId xmlns:a16="http://schemas.microsoft.com/office/drawing/2014/main" id="{C1677874-64BF-4CB7-BEB6-B1A8042CB7FF}"/>
              </a:ext>
            </a:extLst>
          </p:cNvPr>
          <p:cNvSpPr txBox="1"/>
          <p:nvPr/>
        </p:nvSpPr>
        <p:spPr>
          <a:xfrm>
            <a:off x="5508104" y="2782590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Шта нам је сада непознато?</a:t>
            </a:r>
            <a:endParaRPr lang="sr-Latn-RS" dirty="0"/>
          </a:p>
        </p:txBody>
      </p:sp>
      <p:sp>
        <p:nvSpPr>
          <p:cNvPr id="20" name="Okvir za tekst 19">
            <a:extLst>
              <a:ext uri="{FF2B5EF4-FFF2-40B4-BE49-F238E27FC236}">
                <a16:creationId xmlns:a16="http://schemas.microsoft.com/office/drawing/2014/main" id="{FA6F3CC6-3E33-46EB-AC57-E8569BE0E121}"/>
              </a:ext>
            </a:extLst>
          </p:cNvPr>
          <p:cNvSpPr txBox="1"/>
          <p:nvPr/>
        </p:nvSpPr>
        <p:spPr>
          <a:xfrm>
            <a:off x="2530088" y="321261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E64506"/>
                </a:solidFill>
              </a:rPr>
              <a:t>X</a:t>
            </a:r>
            <a:r>
              <a:rPr lang="sr-Latn-RS" dirty="0"/>
              <a:t> </a:t>
            </a:r>
            <a:r>
              <a:rPr lang="sr-Cyrl-RS" dirty="0"/>
              <a:t>= 502 814 – 422 001</a:t>
            </a:r>
            <a:endParaRPr lang="sr-Latn-RS" dirty="0"/>
          </a:p>
        </p:txBody>
      </p:sp>
      <p:sp>
        <p:nvSpPr>
          <p:cNvPr id="21" name="Okvir za tekst 20">
            <a:extLst>
              <a:ext uri="{FF2B5EF4-FFF2-40B4-BE49-F238E27FC236}">
                <a16:creationId xmlns:a16="http://schemas.microsoft.com/office/drawing/2014/main" id="{933EF880-3A06-455B-989F-FE7C507712EB}"/>
              </a:ext>
            </a:extLst>
          </p:cNvPr>
          <p:cNvSpPr txBox="1"/>
          <p:nvPr/>
        </p:nvSpPr>
        <p:spPr>
          <a:xfrm>
            <a:off x="2530088" y="365698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u="sng" dirty="0">
                <a:solidFill>
                  <a:srgbClr val="00B050"/>
                </a:solidFill>
              </a:rPr>
              <a:t>X </a:t>
            </a:r>
            <a:r>
              <a:rPr lang="sr-Cyrl-RS" b="1" u="sng" dirty="0">
                <a:solidFill>
                  <a:srgbClr val="00B050"/>
                </a:solidFill>
              </a:rPr>
              <a:t>= 80 813</a:t>
            </a:r>
            <a:endParaRPr lang="sr-Latn-RS" b="1" u="sng" dirty="0">
              <a:solidFill>
                <a:srgbClr val="00B050"/>
              </a:solidFill>
            </a:endParaRPr>
          </a:p>
        </p:txBody>
      </p:sp>
      <p:sp>
        <p:nvSpPr>
          <p:cNvPr id="22" name="Okvir za tekst 21">
            <a:extLst>
              <a:ext uri="{FF2B5EF4-FFF2-40B4-BE49-F238E27FC236}">
                <a16:creationId xmlns:a16="http://schemas.microsoft.com/office/drawing/2014/main" id="{6706A540-57DC-4C55-BE85-D2E711921B92}"/>
              </a:ext>
            </a:extLst>
          </p:cNvPr>
          <p:cNvSpPr txBox="1"/>
          <p:nvPr/>
        </p:nvSpPr>
        <p:spPr>
          <a:xfrm>
            <a:off x="4709352" y="3623457"/>
            <a:ext cx="418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(</a:t>
            </a:r>
            <a:r>
              <a:rPr lang="sr-Cyrl-RS" dirty="0"/>
              <a:t>80 813+</a:t>
            </a:r>
            <a:r>
              <a:rPr lang="sr-Latn-RS" dirty="0"/>
              <a:t> </a:t>
            </a:r>
            <a:r>
              <a:rPr lang="sr-Cyrl-RS" dirty="0"/>
              <a:t>4</a:t>
            </a:r>
            <a:r>
              <a:rPr lang="sr-Latn-RS" dirty="0"/>
              <a:t>22 001)  + 38</a:t>
            </a:r>
            <a:r>
              <a:rPr lang="sr-Cyrl-RS" dirty="0"/>
              <a:t> </a:t>
            </a:r>
            <a:r>
              <a:rPr lang="sr-Latn-RS" dirty="0"/>
              <a:t>501=  </a:t>
            </a:r>
          </a:p>
        </p:txBody>
      </p:sp>
      <p:sp>
        <p:nvSpPr>
          <p:cNvPr id="23" name="Okvir za tekst 22">
            <a:extLst>
              <a:ext uri="{FF2B5EF4-FFF2-40B4-BE49-F238E27FC236}">
                <a16:creationId xmlns:a16="http://schemas.microsoft.com/office/drawing/2014/main" id="{2E85396E-6184-49E9-9CB1-128944408C69}"/>
              </a:ext>
            </a:extLst>
          </p:cNvPr>
          <p:cNvSpPr txBox="1"/>
          <p:nvPr/>
        </p:nvSpPr>
        <p:spPr>
          <a:xfrm>
            <a:off x="4876800" y="3265781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E64506"/>
                </a:solidFill>
              </a:rPr>
              <a:t>ПРОВЕРА:</a:t>
            </a:r>
            <a:endParaRPr lang="sr-Latn-RS" dirty="0">
              <a:solidFill>
                <a:srgbClr val="E64506"/>
              </a:solidFill>
            </a:endParaRPr>
          </a:p>
        </p:txBody>
      </p:sp>
      <p:sp>
        <p:nvSpPr>
          <p:cNvPr id="24" name="Okvir za tekst 23">
            <a:extLst>
              <a:ext uri="{FF2B5EF4-FFF2-40B4-BE49-F238E27FC236}">
                <a16:creationId xmlns:a16="http://schemas.microsoft.com/office/drawing/2014/main" id="{FD4ECE86-62A4-430C-92F8-9D4B60EDD440}"/>
              </a:ext>
            </a:extLst>
          </p:cNvPr>
          <p:cNvSpPr txBox="1"/>
          <p:nvPr/>
        </p:nvSpPr>
        <p:spPr>
          <a:xfrm>
            <a:off x="4709352" y="3892866"/>
            <a:ext cx="418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  502 814 + 38501 </a:t>
            </a:r>
            <a:r>
              <a:rPr lang="sr-Latn-RS" dirty="0"/>
              <a:t>=  </a:t>
            </a:r>
            <a:r>
              <a:rPr lang="sr-Cyrl-RS" dirty="0"/>
              <a:t>541  315</a:t>
            </a:r>
            <a:endParaRPr lang="sr-Latn-RS" dirty="0"/>
          </a:p>
        </p:txBody>
      </p:sp>
      <p:pic>
        <p:nvPicPr>
          <p:cNvPr id="26" name="Slika 25">
            <a:extLst>
              <a:ext uri="{FF2B5EF4-FFF2-40B4-BE49-F238E27FC236}">
                <a16:creationId xmlns:a16="http://schemas.microsoft.com/office/drawing/2014/main" id="{75DDF097-084F-4068-B7F7-28AC666995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97" y="3992789"/>
            <a:ext cx="870927" cy="1216557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CEA80DF1-EFAE-40FA-A014-F890866C06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4" y="3019547"/>
            <a:ext cx="1911309" cy="15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36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5" grpId="0"/>
      <p:bldP spid="16" grpId="0"/>
      <p:bldP spid="19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1C66DCB0-38C6-424E-B256-96F18FE7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5E5-A5BE-4DCC-92A5-858A9CBDF117}" type="datetime1">
              <a:rPr lang="fr-FR" smtClean="0"/>
              <a:t>13/12/2020</a:t>
            </a:fld>
            <a:endParaRPr lang="en-US" dirty="0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C3EE7D8F-C50B-46AE-B9BF-0EAF7A6C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210E6661-A2AF-4274-B385-9744D0BF7AA2}"/>
              </a:ext>
            </a:extLst>
          </p:cNvPr>
          <p:cNvSpPr txBox="1"/>
          <p:nvPr/>
        </p:nvSpPr>
        <p:spPr>
          <a:xfrm>
            <a:off x="1187048" y="648858"/>
            <a:ext cx="511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(4 781 + у)</a:t>
            </a:r>
            <a:r>
              <a:rPr lang="en-US" dirty="0"/>
              <a:t> </a:t>
            </a:r>
            <a:r>
              <a:rPr lang="sr-Latn-RS" dirty="0"/>
              <a:t> </a:t>
            </a:r>
            <a:r>
              <a:rPr lang="sr-Cyrl-RS" dirty="0"/>
              <a:t>– 1 472 = 6 850 </a:t>
            </a:r>
            <a:endParaRPr lang="sr-Latn-RS" dirty="0"/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227D42A9-F785-4623-AD1F-445571DB23E3}"/>
              </a:ext>
            </a:extLst>
          </p:cNvPr>
          <p:cNvSpPr txBox="1"/>
          <p:nvPr/>
        </p:nvSpPr>
        <p:spPr>
          <a:xfrm>
            <a:off x="1268016" y="26658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4. Реши једначину:</a:t>
            </a:r>
            <a:endParaRPr lang="sr-Latn-RS" dirty="0"/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64BE6DD0-7E33-4E9B-B446-16EA01EC9CB5}"/>
              </a:ext>
            </a:extLst>
          </p:cNvPr>
          <p:cNvSpPr txBox="1"/>
          <p:nvPr/>
        </p:nvSpPr>
        <p:spPr>
          <a:xfrm>
            <a:off x="5292080" y="279526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Шта нам је непознато?</a:t>
            </a:r>
            <a:endParaRPr lang="sr-Latn-R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06D4215B-82BD-4257-BB37-1AD9AB9FA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38" y="365691"/>
            <a:ext cx="1674574" cy="209321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7865EE9-8034-481D-993F-8E6B3BA5632D}"/>
              </a:ext>
            </a:extLst>
          </p:cNvPr>
          <p:cNvSpPr/>
          <p:nvPr/>
        </p:nvSpPr>
        <p:spPr>
          <a:xfrm>
            <a:off x="1165433" y="603653"/>
            <a:ext cx="1118163" cy="4498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13" name="Prava linija spajanja sa strelicom 12">
            <a:extLst>
              <a:ext uri="{FF2B5EF4-FFF2-40B4-BE49-F238E27FC236}">
                <a16:creationId xmlns:a16="http://schemas.microsoft.com/office/drawing/2014/main" id="{752F88B1-1D65-481E-8B55-187389A3F20D}"/>
              </a:ext>
            </a:extLst>
          </p:cNvPr>
          <p:cNvCxnSpPr>
            <a:cxnSpLocks/>
          </p:cNvCxnSpPr>
          <p:nvPr/>
        </p:nvCxnSpPr>
        <p:spPr>
          <a:xfrm>
            <a:off x="1835696" y="1203598"/>
            <a:ext cx="0" cy="9361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ugaonik 14">
            <a:extLst>
              <a:ext uri="{FF2B5EF4-FFF2-40B4-BE49-F238E27FC236}">
                <a16:creationId xmlns:a16="http://schemas.microsoft.com/office/drawing/2014/main" id="{235CAC82-A288-4946-B445-1E4EF3D5AA56}"/>
              </a:ext>
            </a:extLst>
          </p:cNvPr>
          <p:cNvSpPr/>
          <p:nvPr/>
        </p:nvSpPr>
        <p:spPr>
          <a:xfrm>
            <a:off x="1552605" y="1943158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Okvir za tekst 15">
            <a:extLst>
              <a:ext uri="{FF2B5EF4-FFF2-40B4-BE49-F238E27FC236}">
                <a16:creationId xmlns:a16="http://schemas.microsoft.com/office/drawing/2014/main" id="{514E669C-425A-4C28-B9CE-C11E085757ED}"/>
              </a:ext>
            </a:extLst>
          </p:cNvPr>
          <p:cNvSpPr txBox="1"/>
          <p:nvPr/>
        </p:nvSpPr>
        <p:spPr>
          <a:xfrm>
            <a:off x="2683858" y="1070277"/>
            <a:ext cx="4032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Цео запис у загради посматрамо као непознати умањеник.</a:t>
            </a:r>
          </a:p>
          <a:p>
            <a:r>
              <a:rPr lang="sr-Cyrl-RS" dirty="0"/>
              <a:t>Ово у загради нам је све један </a:t>
            </a:r>
            <a:r>
              <a:rPr lang="sr-Cyrl-RS" dirty="0">
                <a:solidFill>
                  <a:srgbClr val="FF0000"/>
                </a:solidFill>
              </a:rPr>
              <a:t>Х</a:t>
            </a:r>
            <a:r>
              <a:rPr lang="sr-Cyrl-RS" dirty="0"/>
              <a:t>! То издвајамо као непознато!</a:t>
            </a:r>
            <a:endParaRPr lang="sr-Latn-RS" dirty="0"/>
          </a:p>
        </p:txBody>
      </p:sp>
      <p:sp>
        <p:nvSpPr>
          <p:cNvPr id="17" name="Okvir za tekst 16">
            <a:extLst>
              <a:ext uri="{FF2B5EF4-FFF2-40B4-BE49-F238E27FC236}">
                <a16:creationId xmlns:a16="http://schemas.microsoft.com/office/drawing/2014/main" id="{02D7081E-0CDE-45C8-AF27-34E64D3EA35C}"/>
              </a:ext>
            </a:extLst>
          </p:cNvPr>
          <p:cNvSpPr txBox="1"/>
          <p:nvPr/>
        </p:nvSpPr>
        <p:spPr>
          <a:xfrm>
            <a:off x="2483768" y="23387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E64506"/>
                </a:solidFill>
              </a:rPr>
              <a:t> </a:t>
            </a:r>
            <a:r>
              <a:rPr lang="ru-RU" dirty="0">
                <a:solidFill>
                  <a:srgbClr val="E64506"/>
                </a:solidFill>
              </a:rPr>
              <a:t>4 781 + у </a:t>
            </a:r>
            <a:r>
              <a:rPr lang="ru-RU" dirty="0"/>
              <a:t>= 6 850 + 1 472 </a:t>
            </a:r>
            <a:endParaRPr lang="sr-Latn-RS" dirty="0"/>
          </a:p>
        </p:txBody>
      </p:sp>
      <p:sp>
        <p:nvSpPr>
          <p:cNvPr id="18" name="Okvir za tekst 17">
            <a:extLst>
              <a:ext uri="{FF2B5EF4-FFF2-40B4-BE49-F238E27FC236}">
                <a16:creationId xmlns:a16="http://schemas.microsoft.com/office/drawing/2014/main" id="{1E2E539D-5DFA-4A17-9BCD-A296663BA962}"/>
              </a:ext>
            </a:extLst>
          </p:cNvPr>
          <p:cNvSpPr txBox="1"/>
          <p:nvPr/>
        </p:nvSpPr>
        <p:spPr>
          <a:xfrm>
            <a:off x="2512038" y="277567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64506"/>
                </a:solidFill>
              </a:rPr>
              <a:t>4 781 + у  </a:t>
            </a:r>
            <a:r>
              <a:rPr lang="ru-RU" dirty="0"/>
              <a:t>= 8 322 </a:t>
            </a:r>
            <a:endParaRPr lang="sr-Latn-RS" dirty="0"/>
          </a:p>
        </p:txBody>
      </p:sp>
      <p:sp>
        <p:nvSpPr>
          <p:cNvPr id="19" name="Okvir za tekst 18">
            <a:extLst>
              <a:ext uri="{FF2B5EF4-FFF2-40B4-BE49-F238E27FC236}">
                <a16:creationId xmlns:a16="http://schemas.microsoft.com/office/drawing/2014/main" id="{C1677874-64BF-4CB7-BEB6-B1A8042CB7FF}"/>
              </a:ext>
            </a:extLst>
          </p:cNvPr>
          <p:cNvSpPr txBox="1"/>
          <p:nvPr/>
        </p:nvSpPr>
        <p:spPr>
          <a:xfrm>
            <a:off x="5508104" y="2782590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Шта нам је сада непознато?</a:t>
            </a:r>
            <a:endParaRPr lang="sr-Latn-RS" dirty="0"/>
          </a:p>
        </p:txBody>
      </p:sp>
      <p:sp>
        <p:nvSpPr>
          <p:cNvPr id="20" name="Okvir za tekst 19">
            <a:extLst>
              <a:ext uri="{FF2B5EF4-FFF2-40B4-BE49-F238E27FC236}">
                <a16:creationId xmlns:a16="http://schemas.microsoft.com/office/drawing/2014/main" id="{FA6F3CC6-3E33-46EB-AC57-E8569BE0E121}"/>
              </a:ext>
            </a:extLst>
          </p:cNvPr>
          <p:cNvSpPr txBox="1"/>
          <p:nvPr/>
        </p:nvSpPr>
        <p:spPr>
          <a:xfrm>
            <a:off x="2530088" y="321261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64506"/>
                </a:solidFill>
              </a:rPr>
              <a:t>у </a:t>
            </a:r>
            <a:r>
              <a:rPr lang="ru-RU" dirty="0"/>
              <a:t>= 8 322 – 4 781 </a:t>
            </a:r>
            <a:endParaRPr lang="sr-Latn-RS" dirty="0"/>
          </a:p>
        </p:txBody>
      </p:sp>
      <p:sp>
        <p:nvSpPr>
          <p:cNvPr id="21" name="Okvir za tekst 20">
            <a:extLst>
              <a:ext uri="{FF2B5EF4-FFF2-40B4-BE49-F238E27FC236}">
                <a16:creationId xmlns:a16="http://schemas.microsoft.com/office/drawing/2014/main" id="{933EF880-3A06-455B-989F-FE7C507712EB}"/>
              </a:ext>
            </a:extLst>
          </p:cNvPr>
          <p:cNvSpPr txBox="1"/>
          <p:nvPr/>
        </p:nvSpPr>
        <p:spPr>
          <a:xfrm>
            <a:off x="2530088" y="365698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u="sng" dirty="0">
                <a:solidFill>
                  <a:srgbClr val="00B050"/>
                </a:solidFill>
              </a:rPr>
              <a:t>у = 3 541 </a:t>
            </a:r>
            <a:endParaRPr lang="sr-Latn-RS" b="1" u="sng" dirty="0">
              <a:solidFill>
                <a:srgbClr val="00B050"/>
              </a:solidFill>
            </a:endParaRPr>
          </a:p>
        </p:txBody>
      </p:sp>
      <p:sp>
        <p:nvSpPr>
          <p:cNvPr id="22" name="Okvir za tekst 21">
            <a:extLst>
              <a:ext uri="{FF2B5EF4-FFF2-40B4-BE49-F238E27FC236}">
                <a16:creationId xmlns:a16="http://schemas.microsoft.com/office/drawing/2014/main" id="{6706A540-57DC-4C55-BE85-D2E711921B92}"/>
              </a:ext>
            </a:extLst>
          </p:cNvPr>
          <p:cNvSpPr txBox="1"/>
          <p:nvPr/>
        </p:nvSpPr>
        <p:spPr>
          <a:xfrm>
            <a:off x="4709352" y="3623457"/>
            <a:ext cx="418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(4 781 + 3 541) – 1 472 = </a:t>
            </a:r>
          </a:p>
        </p:txBody>
      </p:sp>
      <p:sp>
        <p:nvSpPr>
          <p:cNvPr id="23" name="Okvir za tekst 22">
            <a:extLst>
              <a:ext uri="{FF2B5EF4-FFF2-40B4-BE49-F238E27FC236}">
                <a16:creationId xmlns:a16="http://schemas.microsoft.com/office/drawing/2014/main" id="{2E85396E-6184-49E9-9CB1-128944408C69}"/>
              </a:ext>
            </a:extLst>
          </p:cNvPr>
          <p:cNvSpPr txBox="1"/>
          <p:nvPr/>
        </p:nvSpPr>
        <p:spPr>
          <a:xfrm>
            <a:off x="4876800" y="3265781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E64506"/>
                </a:solidFill>
              </a:rPr>
              <a:t>ПРОВЕРА:</a:t>
            </a:r>
            <a:endParaRPr lang="sr-Latn-RS" dirty="0">
              <a:solidFill>
                <a:srgbClr val="E64506"/>
              </a:solidFill>
            </a:endParaRPr>
          </a:p>
        </p:txBody>
      </p:sp>
      <p:sp>
        <p:nvSpPr>
          <p:cNvPr id="24" name="Okvir za tekst 23">
            <a:extLst>
              <a:ext uri="{FF2B5EF4-FFF2-40B4-BE49-F238E27FC236}">
                <a16:creationId xmlns:a16="http://schemas.microsoft.com/office/drawing/2014/main" id="{FD4ECE86-62A4-430C-92F8-9D4B60EDD440}"/>
              </a:ext>
            </a:extLst>
          </p:cNvPr>
          <p:cNvSpPr txBox="1"/>
          <p:nvPr/>
        </p:nvSpPr>
        <p:spPr>
          <a:xfrm>
            <a:off x="4709352" y="3892866"/>
            <a:ext cx="418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  8 322 – 1 472 = 6 850 </a:t>
            </a:r>
            <a:endParaRPr lang="sr-Latn-RS" dirty="0"/>
          </a:p>
        </p:txBody>
      </p:sp>
      <p:pic>
        <p:nvPicPr>
          <p:cNvPr id="26" name="Slika 25">
            <a:extLst>
              <a:ext uri="{FF2B5EF4-FFF2-40B4-BE49-F238E27FC236}">
                <a16:creationId xmlns:a16="http://schemas.microsoft.com/office/drawing/2014/main" id="{75DDF097-084F-4068-B7F7-28AC666995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97" y="3992789"/>
            <a:ext cx="870927" cy="1216557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CEA80DF1-EFAE-40FA-A014-F890866C06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4" y="3019547"/>
            <a:ext cx="1911309" cy="15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5" grpId="0"/>
      <p:bldP spid="16" grpId="0"/>
      <p:bldP spid="1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1C66DCB0-38C6-424E-B256-96F18FE7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95E5-A5BE-4DCC-92A5-858A9CBDF117}" type="datetime1">
              <a:rPr lang="fr-FR" smtClean="0"/>
              <a:t>13/12/2020</a:t>
            </a:fld>
            <a:endParaRPr lang="en-US" dirty="0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C3EE7D8F-C50B-46AE-B9BF-0EAF7A6C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210E6661-A2AF-4274-B385-9744D0BF7AA2}"/>
              </a:ext>
            </a:extLst>
          </p:cNvPr>
          <p:cNvSpPr txBox="1"/>
          <p:nvPr/>
        </p:nvSpPr>
        <p:spPr>
          <a:xfrm>
            <a:off x="1148616" y="661426"/>
            <a:ext cx="318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8 568 –</a:t>
            </a:r>
            <a:r>
              <a:rPr lang="en-US" dirty="0"/>
              <a:t> </a:t>
            </a:r>
            <a:r>
              <a:rPr lang="ru-RU" dirty="0"/>
              <a:t> (3 512 + а) = 1 098 </a:t>
            </a:r>
            <a:endParaRPr lang="sr-Latn-RS" dirty="0"/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227D42A9-F785-4623-AD1F-445571DB23E3}"/>
              </a:ext>
            </a:extLst>
          </p:cNvPr>
          <p:cNvSpPr txBox="1"/>
          <p:nvPr/>
        </p:nvSpPr>
        <p:spPr>
          <a:xfrm>
            <a:off x="1268016" y="26658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sr-Cyrl-RS" dirty="0"/>
              <a:t>. Реши једначину:</a:t>
            </a:r>
            <a:endParaRPr lang="sr-Latn-RS" dirty="0"/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64BE6DD0-7E33-4E9B-B446-16EA01EC9CB5}"/>
              </a:ext>
            </a:extLst>
          </p:cNvPr>
          <p:cNvSpPr txBox="1"/>
          <p:nvPr/>
        </p:nvSpPr>
        <p:spPr>
          <a:xfrm>
            <a:off x="5292080" y="279526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Шта нам је непознато?</a:t>
            </a:r>
            <a:endParaRPr lang="sr-Latn-R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06D4215B-82BD-4257-BB37-1AD9AB9FA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38" y="365691"/>
            <a:ext cx="1674574" cy="209321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7865EE9-8034-481D-993F-8E6B3BA5632D}"/>
              </a:ext>
            </a:extLst>
          </p:cNvPr>
          <p:cNvSpPr/>
          <p:nvPr/>
        </p:nvSpPr>
        <p:spPr>
          <a:xfrm>
            <a:off x="1986711" y="612425"/>
            <a:ext cx="1050654" cy="4498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13" name="Prava linija spajanja sa strelicom 12">
            <a:extLst>
              <a:ext uri="{FF2B5EF4-FFF2-40B4-BE49-F238E27FC236}">
                <a16:creationId xmlns:a16="http://schemas.microsoft.com/office/drawing/2014/main" id="{752F88B1-1D65-481E-8B55-187389A3F20D}"/>
              </a:ext>
            </a:extLst>
          </p:cNvPr>
          <p:cNvCxnSpPr>
            <a:cxnSpLocks/>
          </p:cNvCxnSpPr>
          <p:nvPr/>
        </p:nvCxnSpPr>
        <p:spPr>
          <a:xfrm>
            <a:off x="2696646" y="1018190"/>
            <a:ext cx="0" cy="6894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ugaonik 14">
            <a:extLst>
              <a:ext uri="{FF2B5EF4-FFF2-40B4-BE49-F238E27FC236}">
                <a16:creationId xmlns:a16="http://schemas.microsoft.com/office/drawing/2014/main" id="{235CAC82-A288-4946-B445-1E4EF3D5AA56}"/>
              </a:ext>
            </a:extLst>
          </p:cNvPr>
          <p:cNvSpPr/>
          <p:nvPr/>
        </p:nvSpPr>
        <p:spPr>
          <a:xfrm>
            <a:off x="2413555" y="1457147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Okvir za tekst 15">
            <a:extLst>
              <a:ext uri="{FF2B5EF4-FFF2-40B4-BE49-F238E27FC236}">
                <a16:creationId xmlns:a16="http://schemas.microsoft.com/office/drawing/2014/main" id="{514E669C-425A-4C28-B9CE-C11E085757ED}"/>
              </a:ext>
            </a:extLst>
          </p:cNvPr>
          <p:cNvSpPr txBox="1"/>
          <p:nvPr/>
        </p:nvSpPr>
        <p:spPr>
          <a:xfrm>
            <a:off x="3639543" y="980455"/>
            <a:ext cx="4032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Ово у загради нам је све један </a:t>
            </a:r>
            <a:r>
              <a:rPr lang="ru-RU" dirty="0">
                <a:solidFill>
                  <a:srgbClr val="E64506"/>
                </a:solidFill>
              </a:rPr>
              <a:t>Х</a:t>
            </a:r>
            <a:r>
              <a:rPr lang="ru-RU" dirty="0"/>
              <a:t>! Цео запис у загради посматрамо као непознати </a:t>
            </a:r>
            <a:r>
              <a:rPr lang="sr-Cyrl-RS" dirty="0"/>
              <a:t>умањилац</a:t>
            </a:r>
            <a:r>
              <a:rPr lang="ru-RU" dirty="0"/>
              <a:t>.</a:t>
            </a:r>
          </a:p>
          <a:p>
            <a:r>
              <a:rPr lang="ru-RU" dirty="0"/>
              <a:t>То издвајамо као непознато!</a:t>
            </a:r>
            <a:endParaRPr lang="sr-Latn-RS" dirty="0"/>
          </a:p>
        </p:txBody>
      </p:sp>
      <p:sp>
        <p:nvSpPr>
          <p:cNvPr id="17" name="Okvir za tekst 16">
            <a:extLst>
              <a:ext uri="{FF2B5EF4-FFF2-40B4-BE49-F238E27FC236}">
                <a16:creationId xmlns:a16="http://schemas.microsoft.com/office/drawing/2014/main" id="{02D7081E-0CDE-45C8-AF27-34E64D3EA35C}"/>
              </a:ext>
            </a:extLst>
          </p:cNvPr>
          <p:cNvSpPr txBox="1"/>
          <p:nvPr/>
        </p:nvSpPr>
        <p:spPr>
          <a:xfrm>
            <a:off x="2483768" y="23387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E64506"/>
                </a:solidFill>
              </a:rPr>
              <a:t> </a:t>
            </a:r>
            <a:r>
              <a:rPr lang="ru-RU" dirty="0">
                <a:solidFill>
                  <a:srgbClr val="E64506"/>
                </a:solidFill>
              </a:rPr>
              <a:t>3 512 + а = 8 568 – 1 098 </a:t>
            </a:r>
            <a:endParaRPr lang="sr-Latn-RS" dirty="0"/>
          </a:p>
        </p:txBody>
      </p:sp>
      <p:sp>
        <p:nvSpPr>
          <p:cNvPr id="18" name="Okvir za tekst 17">
            <a:extLst>
              <a:ext uri="{FF2B5EF4-FFF2-40B4-BE49-F238E27FC236}">
                <a16:creationId xmlns:a16="http://schemas.microsoft.com/office/drawing/2014/main" id="{1E2E539D-5DFA-4A17-9BCD-A296663BA962}"/>
              </a:ext>
            </a:extLst>
          </p:cNvPr>
          <p:cNvSpPr txBox="1"/>
          <p:nvPr/>
        </p:nvSpPr>
        <p:spPr>
          <a:xfrm>
            <a:off x="2512038" y="277567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64506"/>
                </a:solidFill>
              </a:rPr>
              <a:t>3 512 + а = 7 470 </a:t>
            </a:r>
            <a:endParaRPr lang="sr-Latn-RS" dirty="0"/>
          </a:p>
        </p:txBody>
      </p:sp>
      <p:sp>
        <p:nvSpPr>
          <p:cNvPr id="19" name="Okvir za tekst 18">
            <a:extLst>
              <a:ext uri="{FF2B5EF4-FFF2-40B4-BE49-F238E27FC236}">
                <a16:creationId xmlns:a16="http://schemas.microsoft.com/office/drawing/2014/main" id="{C1677874-64BF-4CB7-BEB6-B1A8042CB7FF}"/>
              </a:ext>
            </a:extLst>
          </p:cNvPr>
          <p:cNvSpPr txBox="1"/>
          <p:nvPr/>
        </p:nvSpPr>
        <p:spPr>
          <a:xfrm>
            <a:off x="5508104" y="2782590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Шта нам је сада непознато?</a:t>
            </a:r>
            <a:endParaRPr lang="sr-Latn-RS" dirty="0"/>
          </a:p>
        </p:txBody>
      </p:sp>
      <p:sp>
        <p:nvSpPr>
          <p:cNvPr id="20" name="Okvir za tekst 19">
            <a:extLst>
              <a:ext uri="{FF2B5EF4-FFF2-40B4-BE49-F238E27FC236}">
                <a16:creationId xmlns:a16="http://schemas.microsoft.com/office/drawing/2014/main" id="{FA6F3CC6-3E33-46EB-AC57-E8569BE0E121}"/>
              </a:ext>
            </a:extLst>
          </p:cNvPr>
          <p:cNvSpPr txBox="1"/>
          <p:nvPr/>
        </p:nvSpPr>
        <p:spPr>
          <a:xfrm>
            <a:off x="2530088" y="321261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64506"/>
                </a:solidFill>
              </a:rPr>
              <a:t>а = 7 470 – 3 512 </a:t>
            </a:r>
            <a:endParaRPr lang="sr-Latn-RS" dirty="0"/>
          </a:p>
        </p:txBody>
      </p:sp>
      <p:sp>
        <p:nvSpPr>
          <p:cNvPr id="21" name="Okvir za tekst 20">
            <a:extLst>
              <a:ext uri="{FF2B5EF4-FFF2-40B4-BE49-F238E27FC236}">
                <a16:creationId xmlns:a16="http://schemas.microsoft.com/office/drawing/2014/main" id="{933EF880-3A06-455B-989F-FE7C507712EB}"/>
              </a:ext>
            </a:extLst>
          </p:cNvPr>
          <p:cNvSpPr txBox="1"/>
          <p:nvPr/>
        </p:nvSpPr>
        <p:spPr>
          <a:xfrm>
            <a:off x="2530088" y="365698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u="sng" dirty="0">
                <a:solidFill>
                  <a:srgbClr val="00B050"/>
                </a:solidFill>
              </a:rPr>
              <a:t>а = 3 958 </a:t>
            </a:r>
            <a:endParaRPr lang="sr-Latn-RS" b="1" u="sng" dirty="0">
              <a:solidFill>
                <a:srgbClr val="00B050"/>
              </a:solidFill>
            </a:endParaRPr>
          </a:p>
        </p:txBody>
      </p:sp>
      <p:sp>
        <p:nvSpPr>
          <p:cNvPr id="22" name="Okvir za tekst 21">
            <a:extLst>
              <a:ext uri="{FF2B5EF4-FFF2-40B4-BE49-F238E27FC236}">
                <a16:creationId xmlns:a16="http://schemas.microsoft.com/office/drawing/2014/main" id="{6706A540-57DC-4C55-BE85-D2E711921B92}"/>
              </a:ext>
            </a:extLst>
          </p:cNvPr>
          <p:cNvSpPr txBox="1"/>
          <p:nvPr/>
        </p:nvSpPr>
        <p:spPr>
          <a:xfrm>
            <a:off x="4709352" y="3623457"/>
            <a:ext cx="418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8 568 – (3 512 + 3 958) =</a:t>
            </a:r>
            <a:endParaRPr lang="sr-Latn-RS" dirty="0"/>
          </a:p>
        </p:txBody>
      </p:sp>
      <p:sp>
        <p:nvSpPr>
          <p:cNvPr id="23" name="Okvir za tekst 22">
            <a:extLst>
              <a:ext uri="{FF2B5EF4-FFF2-40B4-BE49-F238E27FC236}">
                <a16:creationId xmlns:a16="http://schemas.microsoft.com/office/drawing/2014/main" id="{2E85396E-6184-49E9-9CB1-128944408C69}"/>
              </a:ext>
            </a:extLst>
          </p:cNvPr>
          <p:cNvSpPr txBox="1"/>
          <p:nvPr/>
        </p:nvSpPr>
        <p:spPr>
          <a:xfrm>
            <a:off x="4876800" y="3265781"/>
            <a:ext cx="315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E64506"/>
                </a:solidFill>
              </a:rPr>
              <a:t>ПРОВЕРА:</a:t>
            </a:r>
            <a:endParaRPr lang="sr-Latn-RS" dirty="0">
              <a:solidFill>
                <a:srgbClr val="E64506"/>
              </a:solidFill>
            </a:endParaRPr>
          </a:p>
        </p:txBody>
      </p:sp>
      <p:sp>
        <p:nvSpPr>
          <p:cNvPr id="24" name="Okvir za tekst 23">
            <a:extLst>
              <a:ext uri="{FF2B5EF4-FFF2-40B4-BE49-F238E27FC236}">
                <a16:creationId xmlns:a16="http://schemas.microsoft.com/office/drawing/2014/main" id="{FD4ECE86-62A4-430C-92F8-9D4B60EDD440}"/>
              </a:ext>
            </a:extLst>
          </p:cNvPr>
          <p:cNvSpPr txBox="1"/>
          <p:nvPr/>
        </p:nvSpPr>
        <p:spPr>
          <a:xfrm>
            <a:off x="4694829" y="4024988"/>
            <a:ext cx="418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8 568 – 7 470 = 1 098</a:t>
            </a:r>
            <a:endParaRPr lang="sr-Latn-RS" dirty="0"/>
          </a:p>
        </p:txBody>
      </p:sp>
      <p:pic>
        <p:nvPicPr>
          <p:cNvPr id="26" name="Slika 25">
            <a:extLst>
              <a:ext uri="{FF2B5EF4-FFF2-40B4-BE49-F238E27FC236}">
                <a16:creationId xmlns:a16="http://schemas.microsoft.com/office/drawing/2014/main" id="{75DDF097-084F-4068-B7F7-28AC666995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97" y="3992789"/>
            <a:ext cx="870927" cy="1216557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CEA80DF1-EFAE-40FA-A014-F890866C06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4" y="3019547"/>
            <a:ext cx="1911309" cy="15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64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5" grpId="0"/>
      <p:bldP spid="16" grpId="0"/>
      <p:bldP spid="19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61FF4408-5A27-489C-B36E-12DBE0AD0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6422-729B-4DF9-A8F0-BF4143EAC92A}" type="datetime1">
              <a:rPr lang="fr-FR" smtClean="0"/>
              <a:t>13/12/2020</a:t>
            </a:fld>
            <a:endParaRPr lang="en-US" dirty="0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C550C7CE-8FA3-4EC5-B1D3-A9ABDC7F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0C843E32-B8F6-4DA4-BBE3-1153DF0BE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Домаћи задатак:</a:t>
            </a:r>
            <a:endParaRPr lang="sr-Latn-RS" dirty="0"/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9006BE3-FC74-4C73-953D-086729E488F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-756592" y="843558"/>
            <a:ext cx="8208912" cy="2004184"/>
          </a:xfrm>
        </p:spPr>
        <p:txBody>
          <a:bodyPr/>
          <a:lstStyle/>
          <a:p>
            <a:r>
              <a:rPr lang="sr-Cyrl-RS" dirty="0"/>
              <a:t>Радна свеска:</a:t>
            </a:r>
          </a:p>
          <a:p>
            <a:r>
              <a:rPr lang="sr-Cyrl-RS" dirty="0"/>
              <a:t>Страна: 93. </a:t>
            </a:r>
          </a:p>
          <a:p>
            <a:r>
              <a:rPr lang="sr-Cyrl-RS" dirty="0"/>
              <a:t>Задатак: 9.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1738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741">
  <a:themeElements>
    <a:clrScheme name="Custom 11">
      <a:dk1>
        <a:srgbClr val="494C4F"/>
      </a:dk1>
      <a:lt1>
        <a:srgbClr val="FFFFFF"/>
      </a:lt1>
      <a:dk2>
        <a:srgbClr val="494C4F"/>
      </a:dk2>
      <a:lt2>
        <a:srgbClr val="F2F3F8"/>
      </a:lt2>
      <a:accent1>
        <a:srgbClr val="FA7541"/>
      </a:accent1>
      <a:accent2>
        <a:srgbClr val="FED65C"/>
      </a:accent2>
      <a:accent3>
        <a:srgbClr val="4FC1E9"/>
      </a:accent3>
      <a:accent4>
        <a:srgbClr val="A1D469"/>
      </a:accent4>
      <a:accent5>
        <a:srgbClr val="ED5463"/>
      </a:accent5>
      <a:accent6>
        <a:srgbClr val="49CFAE"/>
      </a:accent6>
      <a:hlink>
        <a:srgbClr val="4FC1E9"/>
      </a:hlink>
      <a:folHlink>
        <a:srgbClr val="49C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984.potx" id="{EC640142-0B56-4BCD-BF44-3E913B1153CA}" vid="{09F0B827-5AC6-455C-82DF-B55A8A898FAA}"/>
    </a:ext>
  </a:extLst>
</a:theme>
</file>

<file path=ppt/theme/theme2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2984</Template>
  <TotalTime>687</TotalTime>
  <Words>650</Words>
  <Application>Microsoft Office PowerPoint</Application>
  <PresentationFormat>Projekcija na ekranu (16:9)</PresentationFormat>
  <Paragraphs>96</Paragraphs>
  <Slides>9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1741</vt:lpstr>
      <vt:lpstr>1_Tema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Домаћи задатак: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</dc:title>
  <dc:creator>Дупало Мирјана</dc:creator>
  <cp:lastModifiedBy>Дупало Мирјана</cp:lastModifiedBy>
  <cp:revision>78</cp:revision>
  <dcterms:created xsi:type="dcterms:W3CDTF">2020-05-05T10:38:16Z</dcterms:created>
  <dcterms:modified xsi:type="dcterms:W3CDTF">2020-12-13T14:19:09Z</dcterms:modified>
</cp:coreProperties>
</file>