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5"/>
  </p:notesMasterIdLst>
  <p:sldIdLst>
    <p:sldId id="260" r:id="rId3"/>
    <p:sldId id="262" r:id="rId4"/>
    <p:sldId id="270" r:id="rId5"/>
    <p:sldId id="256" r:id="rId6"/>
    <p:sldId id="261" r:id="rId7"/>
    <p:sldId id="263" r:id="rId8"/>
    <p:sldId id="264" r:id="rId9"/>
    <p:sldId id="265" r:id="rId10"/>
    <p:sldId id="267" r:id="rId11"/>
    <p:sldId id="266" r:id="rId12"/>
    <p:sldId id="268" r:id="rId13"/>
    <p:sldId id="269" r:id="rId14"/>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DF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5" autoAdjust="0"/>
    <p:restoredTop sz="94660"/>
  </p:normalViewPr>
  <p:slideViewPr>
    <p:cSldViewPr snapToGrid="0">
      <p:cViewPr varScale="1">
        <p:scale>
          <a:sx n="62" d="100"/>
          <a:sy n="62" d="100"/>
        </p:scale>
        <p:origin x="66" y="2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Čuvar mesta za zaglavlj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r-Latn-RS"/>
          </a:p>
        </p:txBody>
      </p:sp>
      <p:sp>
        <p:nvSpPr>
          <p:cNvPr id="3" name="Čuvar mesta za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891119-A501-44D6-8C5A-52A8717F35B4}" type="datetimeFigureOut">
              <a:rPr lang="sr-Latn-RS" smtClean="0"/>
              <a:t>27.2.2021.</a:t>
            </a:fld>
            <a:endParaRPr lang="sr-Latn-RS"/>
          </a:p>
        </p:txBody>
      </p:sp>
      <p:sp>
        <p:nvSpPr>
          <p:cNvPr id="4" name="Čuvar mesta za sliku na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r-Latn-RS"/>
          </a:p>
        </p:txBody>
      </p:sp>
      <p:sp>
        <p:nvSpPr>
          <p:cNvPr id="5" name="Čuvar mesta za napomen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r-Latn-RS"/>
              <a:t>Kliknite da biste uredili stilove teksta mastera</a:t>
            </a:r>
          </a:p>
          <a:p>
            <a:pPr lvl="1"/>
            <a:r>
              <a:rPr lang="sr-Latn-RS"/>
              <a:t>Drugi nivo</a:t>
            </a:r>
          </a:p>
          <a:p>
            <a:pPr lvl="2"/>
            <a:r>
              <a:rPr lang="sr-Latn-RS"/>
              <a:t>Treći nivo</a:t>
            </a:r>
          </a:p>
          <a:p>
            <a:pPr lvl="3"/>
            <a:r>
              <a:rPr lang="sr-Latn-RS"/>
              <a:t>Četvrti nivo</a:t>
            </a:r>
          </a:p>
          <a:p>
            <a:pPr lvl="4"/>
            <a:r>
              <a:rPr lang="sr-Latn-RS"/>
              <a:t>Peti nivo</a:t>
            </a:r>
          </a:p>
        </p:txBody>
      </p:sp>
      <p:sp>
        <p:nvSpPr>
          <p:cNvPr id="6" name="Čuvar mesta za podnožj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r-Latn-RS"/>
          </a:p>
        </p:txBody>
      </p:sp>
      <p:sp>
        <p:nvSpPr>
          <p:cNvPr id="7" name="Čuvar mesta za broj slajd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249B66-D1C1-4D31-A30A-E137DBC7F30C}" type="slidenum">
              <a:rPr lang="sr-Latn-RS" smtClean="0"/>
              <a:t>‹#›</a:t>
            </a:fld>
            <a:endParaRPr lang="sr-Latn-RS"/>
          </a:p>
        </p:txBody>
      </p:sp>
    </p:spTree>
    <p:extLst>
      <p:ext uri="{BB962C8B-B14F-4D97-AF65-F5344CB8AC3E}">
        <p14:creationId xmlns:p14="http://schemas.microsoft.com/office/powerpoint/2010/main" val="2742285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 slajd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AC984D7-6572-4512-8122-534C8BE4DFB1}"/>
              </a:ext>
            </a:extLst>
          </p:cNvPr>
          <p:cNvSpPr>
            <a:spLocks noGrp="1"/>
          </p:cNvSpPr>
          <p:nvPr>
            <p:ph type="ctrTitle"/>
          </p:nvPr>
        </p:nvSpPr>
        <p:spPr>
          <a:xfrm>
            <a:off x="1524000" y="1122363"/>
            <a:ext cx="9144000" cy="2387600"/>
          </a:xfrm>
        </p:spPr>
        <p:txBody>
          <a:bodyPr anchor="b"/>
          <a:lstStyle>
            <a:lvl1pPr algn="ctr">
              <a:defRPr sz="6000"/>
            </a:lvl1pPr>
          </a:lstStyle>
          <a:p>
            <a:r>
              <a:rPr lang="sr-Latn-RS"/>
              <a:t>Kliknite i uredite naslov mastera</a:t>
            </a:r>
          </a:p>
        </p:txBody>
      </p:sp>
      <p:sp>
        <p:nvSpPr>
          <p:cNvPr id="3" name="Podnaslov 2">
            <a:extLst>
              <a:ext uri="{FF2B5EF4-FFF2-40B4-BE49-F238E27FC236}">
                <a16:creationId xmlns:a16="http://schemas.microsoft.com/office/drawing/2014/main" id="{B7A2CA2F-21AB-4FB5-BCDA-31F1F38DC5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r-Latn-RS"/>
              <a:t>Kliknite da biste uredili stil podnaslova mastera</a:t>
            </a:r>
          </a:p>
        </p:txBody>
      </p:sp>
      <p:sp>
        <p:nvSpPr>
          <p:cNvPr id="4" name="Čuvar mesta za datum 3">
            <a:extLst>
              <a:ext uri="{FF2B5EF4-FFF2-40B4-BE49-F238E27FC236}">
                <a16:creationId xmlns:a16="http://schemas.microsoft.com/office/drawing/2014/main" id="{49A330D7-F4E2-4E47-BF2E-E297DD592523}"/>
              </a:ext>
            </a:extLst>
          </p:cNvPr>
          <p:cNvSpPr>
            <a:spLocks noGrp="1"/>
          </p:cNvSpPr>
          <p:nvPr>
            <p:ph type="dt" sz="half" idx="10"/>
          </p:nvPr>
        </p:nvSpPr>
        <p:spPr/>
        <p:txBody>
          <a:bodyPr/>
          <a:lstStyle/>
          <a:p>
            <a:fld id="{B52C2393-0BCA-40C4-BFD2-D7112C743293}" type="datetime1">
              <a:rPr lang="fr-FR" smtClean="0"/>
              <a:t>27/02/2021</a:t>
            </a:fld>
            <a:endParaRPr lang="sr-Latn-RS"/>
          </a:p>
        </p:txBody>
      </p:sp>
      <p:sp>
        <p:nvSpPr>
          <p:cNvPr id="5" name="Čuvar mesta za podnožje 4">
            <a:extLst>
              <a:ext uri="{FF2B5EF4-FFF2-40B4-BE49-F238E27FC236}">
                <a16:creationId xmlns:a16="http://schemas.microsoft.com/office/drawing/2014/main" id="{C5A625D2-952D-41A0-AFB2-452D14E877FC}"/>
              </a:ext>
            </a:extLst>
          </p:cNvPr>
          <p:cNvSpPr>
            <a:spLocks noGrp="1"/>
          </p:cNvSpPr>
          <p:nvPr>
            <p:ph type="ftr" sz="quarter" idx="11"/>
          </p:nvPr>
        </p:nvSpPr>
        <p:spPr/>
        <p:txBody>
          <a:bodyPr/>
          <a:lstStyle/>
          <a:p>
            <a:r>
              <a:rPr lang="ru-RU"/>
              <a:t>ДУПАЛО МИРЈАНА ОШ" КРАЉ ПЕТАР II КАРАЂОРЂЕВИЋ"</a:t>
            </a:r>
            <a:endParaRPr lang="sr-Latn-RS"/>
          </a:p>
        </p:txBody>
      </p:sp>
      <p:sp>
        <p:nvSpPr>
          <p:cNvPr id="6" name="Čuvar mesta za broj slajda 5">
            <a:extLst>
              <a:ext uri="{FF2B5EF4-FFF2-40B4-BE49-F238E27FC236}">
                <a16:creationId xmlns:a16="http://schemas.microsoft.com/office/drawing/2014/main" id="{A6244888-60D4-4B01-BF8F-313382BFE26C}"/>
              </a:ext>
            </a:extLst>
          </p:cNvPr>
          <p:cNvSpPr>
            <a:spLocks noGrp="1"/>
          </p:cNvSpPr>
          <p:nvPr>
            <p:ph type="sldNum" sz="quarter" idx="12"/>
          </p:nvPr>
        </p:nvSpPr>
        <p:spPr/>
        <p:txBody>
          <a:bodyPr/>
          <a:lstStyle/>
          <a:p>
            <a:fld id="{5E5CC706-52CB-4391-983C-34545A5D0147}" type="slidenum">
              <a:rPr lang="sr-Latn-RS" smtClean="0"/>
              <a:t>‹#›</a:t>
            </a:fld>
            <a:endParaRPr lang="sr-Latn-RS"/>
          </a:p>
        </p:txBody>
      </p:sp>
    </p:spTree>
    <p:extLst>
      <p:ext uri="{BB962C8B-B14F-4D97-AF65-F5344CB8AC3E}">
        <p14:creationId xmlns:p14="http://schemas.microsoft.com/office/powerpoint/2010/main" val="3773055796"/>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vertikalni tekst">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0FFDE00-9F01-4098-9E43-7B2FB914140D}"/>
              </a:ext>
            </a:extLst>
          </p:cNvPr>
          <p:cNvSpPr>
            <a:spLocks noGrp="1"/>
          </p:cNvSpPr>
          <p:nvPr>
            <p:ph type="title"/>
          </p:nvPr>
        </p:nvSpPr>
        <p:spPr/>
        <p:txBody>
          <a:bodyPr/>
          <a:lstStyle/>
          <a:p>
            <a:r>
              <a:rPr lang="sr-Latn-RS"/>
              <a:t>Kliknite i uredite naslov mastera</a:t>
            </a:r>
          </a:p>
        </p:txBody>
      </p:sp>
      <p:sp>
        <p:nvSpPr>
          <p:cNvPr id="3" name="Čuvar mesta za vertikalni tekst 2">
            <a:extLst>
              <a:ext uri="{FF2B5EF4-FFF2-40B4-BE49-F238E27FC236}">
                <a16:creationId xmlns:a16="http://schemas.microsoft.com/office/drawing/2014/main" id="{0D2A804E-98F3-4CDD-B1DE-605101234CEF}"/>
              </a:ext>
            </a:extLst>
          </p:cNvPr>
          <p:cNvSpPr>
            <a:spLocks noGrp="1"/>
          </p:cNvSpPr>
          <p:nvPr>
            <p:ph type="body" orient="vert" idx="1"/>
          </p:nvPr>
        </p:nvSpPr>
        <p:spPr/>
        <p:txBody>
          <a:bodyPr vert="eaVert"/>
          <a:lstStyle/>
          <a:p>
            <a:pPr lvl="0"/>
            <a:r>
              <a:rPr lang="sr-Latn-RS"/>
              <a:t>Kliknite da biste uredili stilove teksta mastera</a:t>
            </a:r>
          </a:p>
          <a:p>
            <a:pPr lvl="1"/>
            <a:r>
              <a:rPr lang="sr-Latn-RS"/>
              <a:t>Drugi nivo</a:t>
            </a:r>
          </a:p>
          <a:p>
            <a:pPr lvl="2"/>
            <a:r>
              <a:rPr lang="sr-Latn-RS"/>
              <a:t>Treći nivo</a:t>
            </a:r>
          </a:p>
          <a:p>
            <a:pPr lvl="3"/>
            <a:r>
              <a:rPr lang="sr-Latn-RS"/>
              <a:t>Četvrti nivo</a:t>
            </a:r>
          </a:p>
          <a:p>
            <a:pPr lvl="4"/>
            <a:r>
              <a:rPr lang="sr-Latn-RS"/>
              <a:t>Peti nivo</a:t>
            </a:r>
          </a:p>
        </p:txBody>
      </p:sp>
      <p:sp>
        <p:nvSpPr>
          <p:cNvPr id="4" name="Čuvar mesta za datum 3">
            <a:extLst>
              <a:ext uri="{FF2B5EF4-FFF2-40B4-BE49-F238E27FC236}">
                <a16:creationId xmlns:a16="http://schemas.microsoft.com/office/drawing/2014/main" id="{01ABAB4A-9349-4078-83F0-94986C2CE537}"/>
              </a:ext>
            </a:extLst>
          </p:cNvPr>
          <p:cNvSpPr>
            <a:spLocks noGrp="1"/>
          </p:cNvSpPr>
          <p:nvPr>
            <p:ph type="dt" sz="half" idx="10"/>
          </p:nvPr>
        </p:nvSpPr>
        <p:spPr/>
        <p:txBody>
          <a:bodyPr/>
          <a:lstStyle/>
          <a:p>
            <a:fld id="{A6DDED26-ED2C-4844-B6D3-D71DFE526FDB}" type="datetime1">
              <a:rPr lang="fr-FR" smtClean="0"/>
              <a:t>27/02/2021</a:t>
            </a:fld>
            <a:endParaRPr lang="sr-Latn-RS"/>
          </a:p>
        </p:txBody>
      </p:sp>
      <p:sp>
        <p:nvSpPr>
          <p:cNvPr id="5" name="Čuvar mesta za podnožje 4">
            <a:extLst>
              <a:ext uri="{FF2B5EF4-FFF2-40B4-BE49-F238E27FC236}">
                <a16:creationId xmlns:a16="http://schemas.microsoft.com/office/drawing/2014/main" id="{85F12790-70B7-4687-BE95-F09EED096B57}"/>
              </a:ext>
            </a:extLst>
          </p:cNvPr>
          <p:cNvSpPr>
            <a:spLocks noGrp="1"/>
          </p:cNvSpPr>
          <p:nvPr>
            <p:ph type="ftr" sz="quarter" idx="11"/>
          </p:nvPr>
        </p:nvSpPr>
        <p:spPr/>
        <p:txBody>
          <a:bodyPr/>
          <a:lstStyle/>
          <a:p>
            <a:r>
              <a:rPr lang="ru-RU"/>
              <a:t>ДУПАЛО МИРЈАНА ОШ" КРАЉ ПЕТАР II КАРАЂОРЂЕВИЋ"</a:t>
            </a:r>
            <a:endParaRPr lang="sr-Latn-RS"/>
          </a:p>
        </p:txBody>
      </p:sp>
      <p:sp>
        <p:nvSpPr>
          <p:cNvPr id="6" name="Čuvar mesta za broj slajda 5">
            <a:extLst>
              <a:ext uri="{FF2B5EF4-FFF2-40B4-BE49-F238E27FC236}">
                <a16:creationId xmlns:a16="http://schemas.microsoft.com/office/drawing/2014/main" id="{5E170413-8AF1-4F3D-96BA-9405722D84CB}"/>
              </a:ext>
            </a:extLst>
          </p:cNvPr>
          <p:cNvSpPr>
            <a:spLocks noGrp="1"/>
          </p:cNvSpPr>
          <p:nvPr>
            <p:ph type="sldNum" sz="quarter" idx="12"/>
          </p:nvPr>
        </p:nvSpPr>
        <p:spPr/>
        <p:txBody>
          <a:bodyPr/>
          <a:lstStyle/>
          <a:p>
            <a:fld id="{5E5CC706-52CB-4391-983C-34545A5D0147}" type="slidenum">
              <a:rPr lang="sr-Latn-RS" smtClean="0"/>
              <a:t>‹#›</a:t>
            </a:fld>
            <a:endParaRPr lang="sr-Latn-RS"/>
          </a:p>
        </p:txBody>
      </p:sp>
    </p:spTree>
    <p:extLst>
      <p:ext uri="{BB962C8B-B14F-4D97-AF65-F5344CB8AC3E}">
        <p14:creationId xmlns:p14="http://schemas.microsoft.com/office/powerpoint/2010/main" val="3185645922"/>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ni naslov i tekst">
    <p:spTree>
      <p:nvGrpSpPr>
        <p:cNvPr id="1" name=""/>
        <p:cNvGrpSpPr/>
        <p:nvPr/>
      </p:nvGrpSpPr>
      <p:grpSpPr>
        <a:xfrm>
          <a:off x="0" y="0"/>
          <a:ext cx="0" cy="0"/>
          <a:chOff x="0" y="0"/>
          <a:chExt cx="0" cy="0"/>
        </a:xfrm>
      </p:grpSpPr>
      <p:sp>
        <p:nvSpPr>
          <p:cNvPr id="2" name="Vertikalni naslov 1">
            <a:extLst>
              <a:ext uri="{FF2B5EF4-FFF2-40B4-BE49-F238E27FC236}">
                <a16:creationId xmlns:a16="http://schemas.microsoft.com/office/drawing/2014/main" id="{B72739C0-A385-4689-81F0-62A4BAA93337}"/>
              </a:ext>
            </a:extLst>
          </p:cNvPr>
          <p:cNvSpPr>
            <a:spLocks noGrp="1"/>
          </p:cNvSpPr>
          <p:nvPr>
            <p:ph type="title" orient="vert"/>
          </p:nvPr>
        </p:nvSpPr>
        <p:spPr>
          <a:xfrm>
            <a:off x="8724900" y="365125"/>
            <a:ext cx="2628900" cy="5811838"/>
          </a:xfrm>
        </p:spPr>
        <p:txBody>
          <a:bodyPr vert="eaVert"/>
          <a:lstStyle/>
          <a:p>
            <a:r>
              <a:rPr lang="sr-Latn-RS"/>
              <a:t>Kliknite i uredite naslov mastera</a:t>
            </a:r>
          </a:p>
        </p:txBody>
      </p:sp>
      <p:sp>
        <p:nvSpPr>
          <p:cNvPr id="3" name="Čuvar mesta za vertikalni tekst 2">
            <a:extLst>
              <a:ext uri="{FF2B5EF4-FFF2-40B4-BE49-F238E27FC236}">
                <a16:creationId xmlns:a16="http://schemas.microsoft.com/office/drawing/2014/main" id="{054E4B73-09A4-463D-9327-E9EEBBAB4AF4}"/>
              </a:ext>
            </a:extLst>
          </p:cNvPr>
          <p:cNvSpPr>
            <a:spLocks noGrp="1"/>
          </p:cNvSpPr>
          <p:nvPr>
            <p:ph type="body" orient="vert" idx="1"/>
          </p:nvPr>
        </p:nvSpPr>
        <p:spPr>
          <a:xfrm>
            <a:off x="838200" y="365125"/>
            <a:ext cx="7734300" cy="5811838"/>
          </a:xfrm>
        </p:spPr>
        <p:txBody>
          <a:bodyPr vert="eaVert"/>
          <a:lstStyle/>
          <a:p>
            <a:pPr lvl="0"/>
            <a:r>
              <a:rPr lang="sr-Latn-RS"/>
              <a:t>Kliknite da biste uredili stilove teksta mastera</a:t>
            </a:r>
          </a:p>
          <a:p>
            <a:pPr lvl="1"/>
            <a:r>
              <a:rPr lang="sr-Latn-RS"/>
              <a:t>Drugi nivo</a:t>
            </a:r>
          </a:p>
          <a:p>
            <a:pPr lvl="2"/>
            <a:r>
              <a:rPr lang="sr-Latn-RS"/>
              <a:t>Treći nivo</a:t>
            </a:r>
          </a:p>
          <a:p>
            <a:pPr lvl="3"/>
            <a:r>
              <a:rPr lang="sr-Latn-RS"/>
              <a:t>Četvrti nivo</a:t>
            </a:r>
          </a:p>
          <a:p>
            <a:pPr lvl="4"/>
            <a:r>
              <a:rPr lang="sr-Latn-RS"/>
              <a:t>Peti nivo</a:t>
            </a:r>
          </a:p>
        </p:txBody>
      </p:sp>
      <p:sp>
        <p:nvSpPr>
          <p:cNvPr id="4" name="Čuvar mesta za datum 3">
            <a:extLst>
              <a:ext uri="{FF2B5EF4-FFF2-40B4-BE49-F238E27FC236}">
                <a16:creationId xmlns:a16="http://schemas.microsoft.com/office/drawing/2014/main" id="{EAF0F21B-F09D-4529-A9F9-ABD61F339CAE}"/>
              </a:ext>
            </a:extLst>
          </p:cNvPr>
          <p:cNvSpPr>
            <a:spLocks noGrp="1"/>
          </p:cNvSpPr>
          <p:nvPr>
            <p:ph type="dt" sz="half" idx="10"/>
          </p:nvPr>
        </p:nvSpPr>
        <p:spPr/>
        <p:txBody>
          <a:bodyPr/>
          <a:lstStyle/>
          <a:p>
            <a:fld id="{B35C40CA-6343-47E6-B254-3F67B8FDC5FA}" type="datetime1">
              <a:rPr lang="fr-FR" smtClean="0"/>
              <a:t>27/02/2021</a:t>
            </a:fld>
            <a:endParaRPr lang="sr-Latn-RS"/>
          </a:p>
        </p:txBody>
      </p:sp>
      <p:sp>
        <p:nvSpPr>
          <p:cNvPr id="5" name="Čuvar mesta za podnožje 4">
            <a:extLst>
              <a:ext uri="{FF2B5EF4-FFF2-40B4-BE49-F238E27FC236}">
                <a16:creationId xmlns:a16="http://schemas.microsoft.com/office/drawing/2014/main" id="{3CF98664-59E9-4C3D-9A5F-03098D1876CF}"/>
              </a:ext>
            </a:extLst>
          </p:cNvPr>
          <p:cNvSpPr>
            <a:spLocks noGrp="1"/>
          </p:cNvSpPr>
          <p:nvPr>
            <p:ph type="ftr" sz="quarter" idx="11"/>
          </p:nvPr>
        </p:nvSpPr>
        <p:spPr/>
        <p:txBody>
          <a:bodyPr/>
          <a:lstStyle/>
          <a:p>
            <a:r>
              <a:rPr lang="ru-RU"/>
              <a:t>ДУПАЛО МИРЈАНА ОШ" КРАЉ ПЕТАР II КАРАЂОРЂЕВИЋ"</a:t>
            </a:r>
            <a:endParaRPr lang="sr-Latn-RS"/>
          </a:p>
        </p:txBody>
      </p:sp>
      <p:sp>
        <p:nvSpPr>
          <p:cNvPr id="6" name="Čuvar mesta za broj slajda 5">
            <a:extLst>
              <a:ext uri="{FF2B5EF4-FFF2-40B4-BE49-F238E27FC236}">
                <a16:creationId xmlns:a16="http://schemas.microsoft.com/office/drawing/2014/main" id="{A061D111-D033-4207-AAF2-71D5AA47E956}"/>
              </a:ext>
            </a:extLst>
          </p:cNvPr>
          <p:cNvSpPr>
            <a:spLocks noGrp="1"/>
          </p:cNvSpPr>
          <p:nvPr>
            <p:ph type="sldNum" sz="quarter" idx="12"/>
          </p:nvPr>
        </p:nvSpPr>
        <p:spPr/>
        <p:txBody>
          <a:bodyPr/>
          <a:lstStyle/>
          <a:p>
            <a:fld id="{5E5CC706-52CB-4391-983C-34545A5D0147}" type="slidenum">
              <a:rPr lang="sr-Latn-RS" smtClean="0"/>
              <a:t>‹#›</a:t>
            </a:fld>
            <a:endParaRPr lang="sr-Latn-RS"/>
          </a:p>
        </p:txBody>
      </p:sp>
    </p:spTree>
    <p:extLst>
      <p:ext uri="{BB962C8B-B14F-4D97-AF65-F5344CB8AC3E}">
        <p14:creationId xmlns:p14="http://schemas.microsoft.com/office/powerpoint/2010/main" val="1689845463"/>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Naslov slajd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sr-Latn-RS"/>
              <a:t>Kliknite i uredite naslov mastera</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r-Latn-RS"/>
              <a:t>Kliknite da biste uredili stil podnaslova mastera</a:t>
            </a:r>
            <a:endParaRPr lang="en-US" dirty="0"/>
          </a:p>
        </p:txBody>
      </p:sp>
      <p:sp>
        <p:nvSpPr>
          <p:cNvPr id="4" name="Date Placeholder 3"/>
          <p:cNvSpPr>
            <a:spLocks noGrp="1"/>
          </p:cNvSpPr>
          <p:nvPr>
            <p:ph type="dt" sz="half" idx="10"/>
          </p:nvPr>
        </p:nvSpPr>
        <p:spPr/>
        <p:txBody>
          <a:bodyPr/>
          <a:lstStyle/>
          <a:p>
            <a:fld id="{9CEC95D7-B6E0-4A03-B00A-48871132D3D8}" type="datetime1">
              <a:rPr lang="fr-FR" smtClean="0"/>
              <a:t>27/02/2021</a:t>
            </a:fld>
            <a:endParaRPr lang="sr-Latn-RS"/>
          </a:p>
        </p:txBody>
      </p:sp>
      <p:sp>
        <p:nvSpPr>
          <p:cNvPr id="5" name="Footer Placeholder 4"/>
          <p:cNvSpPr>
            <a:spLocks noGrp="1"/>
          </p:cNvSpPr>
          <p:nvPr>
            <p:ph type="ftr" sz="quarter" idx="11"/>
          </p:nvPr>
        </p:nvSpPr>
        <p:spPr/>
        <p:txBody>
          <a:bodyPr/>
          <a:lstStyle/>
          <a:p>
            <a:r>
              <a:rPr lang="ru-RU"/>
              <a:t>ДУПАЛО МИРЈАНА ОШ" КРАЉ ПЕТАР II КАРАЂОРЂЕВИЋ"</a:t>
            </a:r>
            <a:endParaRPr lang="sr-Latn-RS"/>
          </a:p>
        </p:txBody>
      </p:sp>
      <p:sp>
        <p:nvSpPr>
          <p:cNvPr id="6" name="Slide Number Placeholder 5"/>
          <p:cNvSpPr>
            <a:spLocks noGrp="1"/>
          </p:cNvSpPr>
          <p:nvPr>
            <p:ph type="sldNum" sz="quarter" idx="12"/>
          </p:nvPr>
        </p:nvSpPr>
        <p:spPr/>
        <p:txBody>
          <a:bodyPr/>
          <a:lstStyle/>
          <a:p>
            <a:fld id="{EB87B5F4-00E6-4734-9895-76521E3E91E8}" type="slidenum">
              <a:rPr lang="sr-Latn-RS" smtClean="0"/>
              <a:t>‹#›</a:t>
            </a:fld>
            <a:endParaRPr lang="sr-Latn-RS"/>
          </a:p>
        </p:txBody>
      </p:sp>
    </p:spTree>
    <p:extLst>
      <p:ext uri="{BB962C8B-B14F-4D97-AF65-F5344CB8AC3E}">
        <p14:creationId xmlns:p14="http://schemas.microsoft.com/office/powerpoint/2010/main" val="799305340"/>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a:t>Kliknite i uredite naslov mastera</a:t>
            </a:r>
            <a:endParaRPr lang="en-US" dirty="0"/>
          </a:p>
        </p:txBody>
      </p:sp>
      <p:sp>
        <p:nvSpPr>
          <p:cNvPr id="3" name="Content Placeholder 2"/>
          <p:cNvSpPr>
            <a:spLocks noGrp="1"/>
          </p:cNvSpPr>
          <p:nvPr>
            <p:ph idx="1"/>
          </p:nvPr>
        </p:nvSpPr>
        <p:spPr/>
        <p:txBody>
          <a:bodyPr/>
          <a:lstStyle/>
          <a:p>
            <a:pPr lvl="0"/>
            <a:r>
              <a:rPr lang="sr-Latn-RS"/>
              <a:t>Kliknite da biste uredili stilove teksta mastera</a:t>
            </a:r>
          </a:p>
          <a:p>
            <a:pPr lvl="1"/>
            <a:r>
              <a:rPr lang="sr-Latn-RS"/>
              <a:t>Drugi nivo</a:t>
            </a:r>
          </a:p>
          <a:p>
            <a:pPr lvl="2"/>
            <a:r>
              <a:rPr lang="sr-Latn-RS"/>
              <a:t>Treći nivo</a:t>
            </a:r>
          </a:p>
          <a:p>
            <a:pPr lvl="3"/>
            <a:r>
              <a:rPr lang="sr-Latn-RS"/>
              <a:t>Četvrti nivo</a:t>
            </a:r>
          </a:p>
          <a:p>
            <a:pPr lvl="4"/>
            <a:r>
              <a:rPr lang="sr-Latn-RS"/>
              <a:t>Peti nivo</a:t>
            </a:r>
            <a:endParaRPr lang="en-US" dirty="0"/>
          </a:p>
        </p:txBody>
      </p:sp>
      <p:sp>
        <p:nvSpPr>
          <p:cNvPr id="4" name="Date Placeholder 3"/>
          <p:cNvSpPr>
            <a:spLocks noGrp="1"/>
          </p:cNvSpPr>
          <p:nvPr>
            <p:ph type="dt" sz="half" idx="10"/>
          </p:nvPr>
        </p:nvSpPr>
        <p:spPr/>
        <p:txBody>
          <a:bodyPr/>
          <a:lstStyle/>
          <a:p>
            <a:fld id="{6BEB7162-D1B6-436B-ABC9-F15577D7F3BF}" type="datetime1">
              <a:rPr lang="fr-FR" smtClean="0"/>
              <a:t>27/02/2021</a:t>
            </a:fld>
            <a:endParaRPr lang="sr-Latn-RS"/>
          </a:p>
        </p:txBody>
      </p:sp>
      <p:sp>
        <p:nvSpPr>
          <p:cNvPr id="5" name="Footer Placeholder 4"/>
          <p:cNvSpPr>
            <a:spLocks noGrp="1"/>
          </p:cNvSpPr>
          <p:nvPr>
            <p:ph type="ftr" sz="quarter" idx="11"/>
          </p:nvPr>
        </p:nvSpPr>
        <p:spPr/>
        <p:txBody>
          <a:bodyPr/>
          <a:lstStyle/>
          <a:p>
            <a:r>
              <a:rPr lang="ru-RU"/>
              <a:t>ДУПАЛО МИРЈАНА ОШ" КРАЉ ПЕТАР II КАРАЂОРЂЕВИЋ"</a:t>
            </a:r>
            <a:endParaRPr lang="sr-Latn-RS"/>
          </a:p>
        </p:txBody>
      </p:sp>
      <p:sp>
        <p:nvSpPr>
          <p:cNvPr id="6" name="Slide Number Placeholder 5"/>
          <p:cNvSpPr>
            <a:spLocks noGrp="1"/>
          </p:cNvSpPr>
          <p:nvPr>
            <p:ph type="sldNum" sz="quarter" idx="12"/>
          </p:nvPr>
        </p:nvSpPr>
        <p:spPr/>
        <p:txBody>
          <a:bodyPr/>
          <a:lstStyle/>
          <a:p>
            <a:fld id="{EB87B5F4-00E6-4734-9895-76521E3E91E8}" type="slidenum">
              <a:rPr lang="sr-Latn-RS" smtClean="0"/>
              <a:t>‹#›</a:t>
            </a:fld>
            <a:endParaRPr lang="sr-Latn-RS"/>
          </a:p>
        </p:txBody>
      </p:sp>
    </p:spTree>
    <p:extLst>
      <p:ext uri="{BB962C8B-B14F-4D97-AF65-F5344CB8AC3E}">
        <p14:creationId xmlns:p14="http://schemas.microsoft.com/office/powerpoint/2010/main" val="3332642908"/>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Zaglavlje odeljka">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sr-Latn-RS"/>
              <a:t>Kliknite i uredite naslov mastera</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r-Latn-RS"/>
              <a:t>Kliknite da biste uredili stilove teksta mastera</a:t>
            </a:r>
          </a:p>
        </p:txBody>
      </p:sp>
      <p:sp>
        <p:nvSpPr>
          <p:cNvPr id="4" name="Date Placeholder 3"/>
          <p:cNvSpPr>
            <a:spLocks noGrp="1"/>
          </p:cNvSpPr>
          <p:nvPr>
            <p:ph type="dt" sz="half" idx="10"/>
          </p:nvPr>
        </p:nvSpPr>
        <p:spPr/>
        <p:txBody>
          <a:bodyPr/>
          <a:lstStyle/>
          <a:p>
            <a:fld id="{DFB3218A-DB26-4F51-BDA6-57266014C279}" type="datetime1">
              <a:rPr lang="fr-FR" smtClean="0"/>
              <a:t>27/02/2021</a:t>
            </a:fld>
            <a:endParaRPr lang="sr-Latn-RS"/>
          </a:p>
        </p:txBody>
      </p:sp>
      <p:sp>
        <p:nvSpPr>
          <p:cNvPr id="5" name="Footer Placeholder 4"/>
          <p:cNvSpPr>
            <a:spLocks noGrp="1"/>
          </p:cNvSpPr>
          <p:nvPr>
            <p:ph type="ftr" sz="quarter" idx="11"/>
          </p:nvPr>
        </p:nvSpPr>
        <p:spPr/>
        <p:txBody>
          <a:bodyPr/>
          <a:lstStyle/>
          <a:p>
            <a:r>
              <a:rPr lang="ru-RU"/>
              <a:t>ДУПАЛО МИРЈАНА ОШ" КРАЉ ПЕТАР II КАРАЂОРЂЕВИЋ"</a:t>
            </a:r>
            <a:endParaRPr lang="sr-Latn-RS"/>
          </a:p>
        </p:txBody>
      </p:sp>
      <p:sp>
        <p:nvSpPr>
          <p:cNvPr id="6" name="Slide Number Placeholder 5"/>
          <p:cNvSpPr>
            <a:spLocks noGrp="1"/>
          </p:cNvSpPr>
          <p:nvPr>
            <p:ph type="sldNum" sz="quarter" idx="12"/>
          </p:nvPr>
        </p:nvSpPr>
        <p:spPr/>
        <p:txBody>
          <a:bodyPr/>
          <a:lstStyle/>
          <a:p>
            <a:fld id="{EB87B5F4-00E6-4734-9895-76521E3E91E8}" type="slidenum">
              <a:rPr lang="sr-Latn-RS" smtClean="0"/>
              <a:t>‹#›</a:t>
            </a:fld>
            <a:endParaRPr lang="sr-Latn-RS"/>
          </a:p>
        </p:txBody>
      </p:sp>
    </p:spTree>
    <p:extLst>
      <p:ext uri="{BB962C8B-B14F-4D97-AF65-F5344CB8AC3E}">
        <p14:creationId xmlns:p14="http://schemas.microsoft.com/office/powerpoint/2010/main" val="1327326520"/>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a:t>Kliknite i uredite naslov mastera</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sr-Latn-RS"/>
              <a:t>Kliknite da biste uredili stilove teksta mastera</a:t>
            </a:r>
          </a:p>
          <a:p>
            <a:pPr lvl="1"/>
            <a:r>
              <a:rPr lang="sr-Latn-RS"/>
              <a:t>Drugi nivo</a:t>
            </a:r>
          </a:p>
          <a:p>
            <a:pPr lvl="2"/>
            <a:r>
              <a:rPr lang="sr-Latn-RS"/>
              <a:t>Treći nivo</a:t>
            </a:r>
          </a:p>
          <a:p>
            <a:pPr lvl="3"/>
            <a:r>
              <a:rPr lang="sr-Latn-RS"/>
              <a:t>Četvrti nivo</a:t>
            </a:r>
          </a:p>
          <a:p>
            <a:pPr lvl="4"/>
            <a:r>
              <a:rPr lang="sr-Latn-RS"/>
              <a:t>Peti nivo</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sr-Latn-RS"/>
              <a:t>Kliknite da biste uredili stilove teksta mastera</a:t>
            </a:r>
          </a:p>
          <a:p>
            <a:pPr lvl="1"/>
            <a:r>
              <a:rPr lang="sr-Latn-RS"/>
              <a:t>Drugi nivo</a:t>
            </a:r>
          </a:p>
          <a:p>
            <a:pPr lvl="2"/>
            <a:r>
              <a:rPr lang="sr-Latn-RS"/>
              <a:t>Treći nivo</a:t>
            </a:r>
          </a:p>
          <a:p>
            <a:pPr lvl="3"/>
            <a:r>
              <a:rPr lang="sr-Latn-RS"/>
              <a:t>Četvrti nivo</a:t>
            </a:r>
          </a:p>
          <a:p>
            <a:pPr lvl="4"/>
            <a:r>
              <a:rPr lang="sr-Latn-RS"/>
              <a:t>Peti nivo</a:t>
            </a:r>
            <a:endParaRPr lang="en-US" dirty="0"/>
          </a:p>
        </p:txBody>
      </p:sp>
      <p:sp>
        <p:nvSpPr>
          <p:cNvPr id="5" name="Date Placeholder 4"/>
          <p:cNvSpPr>
            <a:spLocks noGrp="1"/>
          </p:cNvSpPr>
          <p:nvPr>
            <p:ph type="dt" sz="half" idx="10"/>
          </p:nvPr>
        </p:nvSpPr>
        <p:spPr/>
        <p:txBody>
          <a:bodyPr/>
          <a:lstStyle/>
          <a:p>
            <a:fld id="{4AB9E261-7187-4F49-A914-BAE6E97A0F7A}" type="datetime1">
              <a:rPr lang="fr-FR" smtClean="0"/>
              <a:t>27/02/2021</a:t>
            </a:fld>
            <a:endParaRPr lang="sr-Latn-RS"/>
          </a:p>
        </p:txBody>
      </p:sp>
      <p:sp>
        <p:nvSpPr>
          <p:cNvPr id="6" name="Footer Placeholder 5"/>
          <p:cNvSpPr>
            <a:spLocks noGrp="1"/>
          </p:cNvSpPr>
          <p:nvPr>
            <p:ph type="ftr" sz="quarter" idx="11"/>
          </p:nvPr>
        </p:nvSpPr>
        <p:spPr/>
        <p:txBody>
          <a:bodyPr/>
          <a:lstStyle/>
          <a:p>
            <a:r>
              <a:rPr lang="ru-RU"/>
              <a:t>ДУПАЛО МИРЈАНА ОШ" КРАЉ ПЕТАР II КАРАЂОРЂЕВИЋ"</a:t>
            </a:r>
            <a:endParaRPr lang="sr-Latn-RS"/>
          </a:p>
        </p:txBody>
      </p:sp>
      <p:sp>
        <p:nvSpPr>
          <p:cNvPr id="7" name="Slide Number Placeholder 6"/>
          <p:cNvSpPr>
            <a:spLocks noGrp="1"/>
          </p:cNvSpPr>
          <p:nvPr>
            <p:ph type="sldNum" sz="quarter" idx="12"/>
          </p:nvPr>
        </p:nvSpPr>
        <p:spPr/>
        <p:txBody>
          <a:bodyPr/>
          <a:lstStyle/>
          <a:p>
            <a:fld id="{EB87B5F4-00E6-4734-9895-76521E3E91E8}" type="slidenum">
              <a:rPr lang="sr-Latn-RS" smtClean="0"/>
              <a:t>‹#›</a:t>
            </a:fld>
            <a:endParaRPr lang="sr-Latn-RS"/>
          </a:p>
        </p:txBody>
      </p:sp>
    </p:spTree>
    <p:extLst>
      <p:ext uri="{BB962C8B-B14F-4D97-AF65-F5344CB8AC3E}">
        <p14:creationId xmlns:p14="http://schemas.microsoft.com/office/powerpoint/2010/main" val="262894747"/>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eđenje">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sr-Latn-RS"/>
              <a:t>Kliknite i uredite naslov mastera</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r-Latn-RS"/>
              <a:t>Kliknite da biste uredili stilove teksta mastera</a:t>
            </a:r>
          </a:p>
        </p:txBody>
      </p:sp>
      <p:sp>
        <p:nvSpPr>
          <p:cNvPr id="4" name="Content Placeholder 3"/>
          <p:cNvSpPr>
            <a:spLocks noGrp="1"/>
          </p:cNvSpPr>
          <p:nvPr>
            <p:ph sz="half" idx="2"/>
          </p:nvPr>
        </p:nvSpPr>
        <p:spPr>
          <a:xfrm>
            <a:off x="839788" y="2505075"/>
            <a:ext cx="5157787" cy="3684588"/>
          </a:xfrm>
        </p:spPr>
        <p:txBody>
          <a:bodyPr/>
          <a:lstStyle/>
          <a:p>
            <a:pPr lvl="0"/>
            <a:r>
              <a:rPr lang="sr-Latn-RS"/>
              <a:t>Kliknite da biste uredili stilove teksta mastera</a:t>
            </a:r>
          </a:p>
          <a:p>
            <a:pPr lvl="1"/>
            <a:r>
              <a:rPr lang="sr-Latn-RS"/>
              <a:t>Drugi nivo</a:t>
            </a:r>
          </a:p>
          <a:p>
            <a:pPr lvl="2"/>
            <a:r>
              <a:rPr lang="sr-Latn-RS"/>
              <a:t>Treći nivo</a:t>
            </a:r>
          </a:p>
          <a:p>
            <a:pPr lvl="3"/>
            <a:r>
              <a:rPr lang="sr-Latn-RS"/>
              <a:t>Četvrti nivo</a:t>
            </a:r>
          </a:p>
          <a:p>
            <a:pPr lvl="4"/>
            <a:r>
              <a:rPr lang="sr-Latn-RS"/>
              <a:t>Peti nivo</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r-Latn-RS"/>
              <a:t>Kliknite da biste uredili stilove teksta mastera</a:t>
            </a:r>
          </a:p>
        </p:txBody>
      </p:sp>
      <p:sp>
        <p:nvSpPr>
          <p:cNvPr id="6" name="Content Placeholder 5"/>
          <p:cNvSpPr>
            <a:spLocks noGrp="1"/>
          </p:cNvSpPr>
          <p:nvPr>
            <p:ph sz="quarter" idx="4"/>
          </p:nvPr>
        </p:nvSpPr>
        <p:spPr>
          <a:xfrm>
            <a:off x="6172200" y="2505075"/>
            <a:ext cx="5183188" cy="3684588"/>
          </a:xfrm>
        </p:spPr>
        <p:txBody>
          <a:bodyPr/>
          <a:lstStyle/>
          <a:p>
            <a:pPr lvl="0"/>
            <a:r>
              <a:rPr lang="sr-Latn-RS"/>
              <a:t>Kliknite da biste uredili stilove teksta mastera</a:t>
            </a:r>
          </a:p>
          <a:p>
            <a:pPr lvl="1"/>
            <a:r>
              <a:rPr lang="sr-Latn-RS"/>
              <a:t>Drugi nivo</a:t>
            </a:r>
          </a:p>
          <a:p>
            <a:pPr lvl="2"/>
            <a:r>
              <a:rPr lang="sr-Latn-RS"/>
              <a:t>Treći nivo</a:t>
            </a:r>
          </a:p>
          <a:p>
            <a:pPr lvl="3"/>
            <a:r>
              <a:rPr lang="sr-Latn-RS"/>
              <a:t>Četvrti nivo</a:t>
            </a:r>
          </a:p>
          <a:p>
            <a:pPr lvl="4"/>
            <a:r>
              <a:rPr lang="sr-Latn-RS"/>
              <a:t>Peti nivo</a:t>
            </a:r>
            <a:endParaRPr lang="en-US" dirty="0"/>
          </a:p>
        </p:txBody>
      </p:sp>
      <p:sp>
        <p:nvSpPr>
          <p:cNvPr id="7" name="Date Placeholder 6"/>
          <p:cNvSpPr>
            <a:spLocks noGrp="1"/>
          </p:cNvSpPr>
          <p:nvPr>
            <p:ph type="dt" sz="half" idx="10"/>
          </p:nvPr>
        </p:nvSpPr>
        <p:spPr/>
        <p:txBody>
          <a:bodyPr/>
          <a:lstStyle/>
          <a:p>
            <a:fld id="{8ACEBBC9-E5D4-4FBE-AC2A-991B5F693076}" type="datetime1">
              <a:rPr lang="fr-FR" smtClean="0"/>
              <a:t>27/02/2021</a:t>
            </a:fld>
            <a:endParaRPr lang="sr-Latn-RS"/>
          </a:p>
        </p:txBody>
      </p:sp>
      <p:sp>
        <p:nvSpPr>
          <p:cNvPr id="8" name="Footer Placeholder 7"/>
          <p:cNvSpPr>
            <a:spLocks noGrp="1"/>
          </p:cNvSpPr>
          <p:nvPr>
            <p:ph type="ftr" sz="quarter" idx="11"/>
          </p:nvPr>
        </p:nvSpPr>
        <p:spPr/>
        <p:txBody>
          <a:bodyPr/>
          <a:lstStyle/>
          <a:p>
            <a:r>
              <a:rPr lang="ru-RU"/>
              <a:t>ДУПАЛО МИРЈАНА ОШ" КРАЉ ПЕТАР II КАРАЂОРЂЕВИЋ"</a:t>
            </a:r>
            <a:endParaRPr lang="sr-Latn-RS"/>
          </a:p>
        </p:txBody>
      </p:sp>
      <p:sp>
        <p:nvSpPr>
          <p:cNvPr id="9" name="Slide Number Placeholder 8"/>
          <p:cNvSpPr>
            <a:spLocks noGrp="1"/>
          </p:cNvSpPr>
          <p:nvPr>
            <p:ph type="sldNum" sz="quarter" idx="12"/>
          </p:nvPr>
        </p:nvSpPr>
        <p:spPr/>
        <p:txBody>
          <a:bodyPr/>
          <a:lstStyle/>
          <a:p>
            <a:fld id="{EB87B5F4-00E6-4734-9895-76521E3E91E8}" type="slidenum">
              <a:rPr lang="sr-Latn-RS" smtClean="0"/>
              <a:t>‹#›</a:t>
            </a:fld>
            <a:endParaRPr lang="sr-Latn-RS"/>
          </a:p>
        </p:txBody>
      </p:sp>
    </p:spTree>
    <p:extLst>
      <p:ext uri="{BB962C8B-B14F-4D97-AF65-F5344CB8AC3E}">
        <p14:creationId xmlns:p14="http://schemas.microsoft.com/office/powerpoint/2010/main" val="3736910895"/>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a:t>Kliknite i uredite naslov mastera</a:t>
            </a:r>
            <a:endParaRPr lang="en-US" dirty="0"/>
          </a:p>
        </p:txBody>
      </p:sp>
      <p:sp>
        <p:nvSpPr>
          <p:cNvPr id="3" name="Date Placeholder 2"/>
          <p:cNvSpPr>
            <a:spLocks noGrp="1"/>
          </p:cNvSpPr>
          <p:nvPr>
            <p:ph type="dt" sz="half" idx="10"/>
          </p:nvPr>
        </p:nvSpPr>
        <p:spPr/>
        <p:txBody>
          <a:bodyPr/>
          <a:lstStyle/>
          <a:p>
            <a:fld id="{8DD49DE3-C5DF-45B7-AC3A-4C5BA2719E6A}" type="datetime1">
              <a:rPr lang="fr-FR" smtClean="0"/>
              <a:t>27/02/2021</a:t>
            </a:fld>
            <a:endParaRPr lang="sr-Latn-RS"/>
          </a:p>
        </p:txBody>
      </p:sp>
      <p:sp>
        <p:nvSpPr>
          <p:cNvPr id="4" name="Footer Placeholder 3"/>
          <p:cNvSpPr>
            <a:spLocks noGrp="1"/>
          </p:cNvSpPr>
          <p:nvPr>
            <p:ph type="ftr" sz="quarter" idx="11"/>
          </p:nvPr>
        </p:nvSpPr>
        <p:spPr/>
        <p:txBody>
          <a:bodyPr/>
          <a:lstStyle/>
          <a:p>
            <a:r>
              <a:rPr lang="ru-RU"/>
              <a:t>ДУПАЛО МИРЈАНА ОШ" КРАЉ ПЕТАР II КАРАЂОРЂЕВИЋ"</a:t>
            </a:r>
            <a:endParaRPr lang="sr-Latn-RS"/>
          </a:p>
        </p:txBody>
      </p:sp>
      <p:sp>
        <p:nvSpPr>
          <p:cNvPr id="5" name="Slide Number Placeholder 4"/>
          <p:cNvSpPr>
            <a:spLocks noGrp="1"/>
          </p:cNvSpPr>
          <p:nvPr>
            <p:ph type="sldNum" sz="quarter" idx="12"/>
          </p:nvPr>
        </p:nvSpPr>
        <p:spPr/>
        <p:txBody>
          <a:bodyPr/>
          <a:lstStyle/>
          <a:p>
            <a:fld id="{EB87B5F4-00E6-4734-9895-76521E3E91E8}" type="slidenum">
              <a:rPr lang="sr-Latn-RS" smtClean="0"/>
              <a:t>‹#›</a:t>
            </a:fld>
            <a:endParaRPr lang="sr-Latn-RS"/>
          </a:p>
        </p:txBody>
      </p:sp>
    </p:spTree>
    <p:extLst>
      <p:ext uri="{BB962C8B-B14F-4D97-AF65-F5344CB8AC3E}">
        <p14:creationId xmlns:p14="http://schemas.microsoft.com/office/powerpoint/2010/main" val="2011909984"/>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D97A0A-E2D5-479F-BC2E-FDB391E4EE83}" type="datetime1">
              <a:rPr lang="fr-FR" smtClean="0"/>
              <a:t>27/02/2021</a:t>
            </a:fld>
            <a:endParaRPr lang="sr-Latn-RS"/>
          </a:p>
        </p:txBody>
      </p:sp>
      <p:sp>
        <p:nvSpPr>
          <p:cNvPr id="3" name="Footer Placeholder 2"/>
          <p:cNvSpPr>
            <a:spLocks noGrp="1"/>
          </p:cNvSpPr>
          <p:nvPr>
            <p:ph type="ftr" sz="quarter" idx="11"/>
          </p:nvPr>
        </p:nvSpPr>
        <p:spPr/>
        <p:txBody>
          <a:bodyPr/>
          <a:lstStyle/>
          <a:p>
            <a:r>
              <a:rPr lang="ru-RU"/>
              <a:t>ДУПАЛО МИРЈАНА ОШ" КРАЉ ПЕТАР II КАРАЂОРЂЕВИЋ"</a:t>
            </a:r>
            <a:endParaRPr lang="sr-Latn-RS"/>
          </a:p>
        </p:txBody>
      </p:sp>
      <p:sp>
        <p:nvSpPr>
          <p:cNvPr id="4" name="Slide Number Placeholder 3"/>
          <p:cNvSpPr>
            <a:spLocks noGrp="1"/>
          </p:cNvSpPr>
          <p:nvPr>
            <p:ph type="sldNum" sz="quarter" idx="12"/>
          </p:nvPr>
        </p:nvSpPr>
        <p:spPr/>
        <p:txBody>
          <a:bodyPr/>
          <a:lstStyle/>
          <a:p>
            <a:fld id="{EB87B5F4-00E6-4734-9895-76521E3E91E8}" type="slidenum">
              <a:rPr lang="sr-Latn-RS" smtClean="0"/>
              <a:t>‹#›</a:t>
            </a:fld>
            <a:endParaRPr lang="sr-Latn-RS"/>
          </a:p>
        </p:txBody>
      </p:sp>
    </p:spTree>
    <p:extLst>
      <p:ext uri="{BB962C8B-B14F-4D97-AF65-F5344CB8AC3E}">
        <p14:creationId xmlns:p14="http://schemas.microsoft.com/office/powerpoint/2010/main" val="2863480146"/>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Sadržaj sa natpiso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sr-Latn-RS"/>
              <a:t>Kliknite i uredite naslov mastera</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r-Latn-RS"/>
              <a:t>Kliknite da biste uredili stilove teksta mastera</a:t>
            </a:r>
          </a:p>
          <a:p>
            <a:pPr lvl="1"/>
            <a:r>
              <a:rPr lang="sr-Latn-RS"/>
              <a:t>Drugi nivo</a:t>
            </a:r>
          </a:p>
          <a:p>
            <a:pPr lvl="2"/>
            <a:r>
              <a:rPr lang="sr-Latn-RS"/>
              <a:t>Treći nivo</a:t>
            </a:r>
          </a:p>
          <a:p>
            <a:pPr lvl="3"/>
            <a:r>
              <a:rPr lang="sr-Latn-RS"/>
              <a:t>Četvrti nivo</a:t>
            </a:r>
          </a:p>
          <a:p>
            <a:pPr lvl="4"/>
            <a:r>
              <a:rPr lang="sr-Latn-RS"/>
              <a:t>Peti nivo</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r-Latn-RS"/>
              <a:t>Kliknite da biste uredili stilove teksta mastera</a:t>
            </a:r>
          </a:p>
        </p:txBody>
      </p:sp>
      <p:sp>
        <p:nvSpPr>
          <p:cNvPr id="5" name="Date Placeholder 4"/>
          <p:cNvSpPr>
            <a:spLocks noGrp="1"/>
          </p:cNvSpPr>
          <p:nvPr>
            <p:ph type="dt" sz="half" idx="10"/>
          </p:nvPr>
        </p:nvSpPr>
        <p:spPr/>
        <p:txBody>
          <a:bodyPr/>
          <a:lstStyle/>
          <a:p>
            <a:fld id="{CAF68723-3457-431C-97BA-967C7F9B4D04}" type="datetime1">
              <a:rPr lang="fr-FR" smtClean="0"/>
              <a:t>27/02/2021</a:t>
            </a:fld>
            <a:endParaRPr lang="sr-Latn-RS"/>
          </a:p>
        </p:txBody>
      </p:sp>
      <p:sp>
        <p:nvSpPr>
          <p:cNvPr id="6" name="Footer Placeholder 5"/>
          <p:cNvSpPr>
            <a:spLocks noGrp="1"/>
          </p:cNvSpPr>
          <p:nvPr>
            <p:ph type="ftr" sz="quarter" idx="11"/>
          </p:nvPr>
        </p:nvSpPr>
        <p:spPr/>
        <p:txBody>
          <a:bodyPr/>
          <a:lstStyle/>
          <a:p>
            <a:r>
              <a:rPr lang="ru-RU"/>
              <a:t>ДУПАЛО МИРЈАНА ОШ" КРАЉ ПЕТАР II КАРАЂОРЂЕВИЋ"</a:t>
            </a:r>
            <a:endParaRPr lang="sr-Latn-RS"/>
          </a:p>
        </p:txBody>
      </p:sp>
      <p:sp>
        <p:nvSpPr>
          <p:cNvPr id="7" name="Slide Number Placeholder 6"/>
          <p:cNvSpPr>
            <a:spLocks noGrp="1"/>
          </p:cNvSpPr>
          <p:nvPr>
            <p:ph type="sldNum" sz="quarter" idx="12"/>
          </p:nvPr>
        </p:nvSpPr>
        <p:spPr/>
        <p:txBody>
          <a:bodyPr/>
          <a:lstStyle/>
          <a:p>
            <a:fld id="{EB87B5F4-00E6-4734-9895-76521E3E91E8}" type="slidenum">
              <a:rPr lang="sr-Latn-RS" smtClean="0"/>
              <a:t>‹#›</a:t>
            </a:fld>
            <a:endParaRPr lang="sr-Latn-RS"/>
          </a:p>
        </p:txBody>
      </p:sp>
    </p:spTree>
    <p:extLst>
      <p:ext uri="{BB962C8B-B14F-4D97-AF65-F5344CB8AC3E}">
        <p14:creationId xmlns:p14="http://schemas.microsoft.com/office/powerpoint/2010/main" val="1780671558"/>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B41BB8F-FD80-4CA6-89DB-F2ED8EC7D853}"/>
              </a:ext>
            </a:extLst>
          </p:cNvPr>
          <p:cNvSpPr>
            <a:spLocks noGrp="1"/>
          </p:cNvSpPr>
          <p:nvPr>
            <p:ph type="title"/>
          </p:nvPr>
        </p:nvSpPr>
        <p:spPr/>
        <p:txBody>
          <a:bodyPr/>
          <a:lstStyle/>
          <a:p>
            <a:r>
              <a:rPr lang="sr-Latn-RS"/>
              <a:t>Kliknite i uredite naslov mastera</a:t>
            </a:r>
          </a:p>
        </p:txBody>
      </p:sp>
      <p:sp>
        <p:nvSpPr>
          <p:cNvPr id="3" name="Čuvar mesta za sadržaj 2">
            <a:extLst>
              <a:ext uri="{FF2B5EF4-FFF2-40B4-BE49-F238E27FC236}">
                <a16:creationId xmlns:a16="http://schemas.microsoft.com/office/drawing/2014/main" id="{F67FD366-2F4E-4776-BB23-EAD618FCE06C}"/>
              </a:ext>
            </a:extLst>
          </p:cNvPr>
          <p:cNvSpPr>
            <a:spLocks noGrp="1"/>
          </p:cNvSpPr>
          <p:nvPr>
            <p:ph idx="1"/>
          </p:nvPr>
        </p:nvSpPr>
        <p:spPr/>
        <p:txBody>
          <a:bodyPr/>
          <a:lstStyle/>
          <a:p>
            <a:pPr lvl="0"/>
            <a:r>
              <a:rPr lang="sr-Latn-RS"/>
              <a:t>Kliknite da biste uredili stilove teksta mastera</a:t>
            </a:r>
          </a:p>
          <a:p>
            <a:pPr lvl="1"/>
            <a:r>
              <a:rPr lang="sr-Latn-RS"/>
              <a:t>Drugi nivo</a:t>
            </a:r>
          </a:p>
          <a:p>
            <a:pPr lvl="2"/>
            <a:r>
              <a:rPr lang="sr-Latn-RS"/>
              <a:t>Treći nivo</a:t>
            </a:r>
          </a:p>
          <a:p>
            <a:pPr lvl="3"/>
            <a:r>
              <a:rPr lang="sr-Latn-RS"/>
              <a:t>Četvrti nivo</a:t>
            </a:r>
          </a:p>
          <a:p>
            <a:pPr lvl="4"/>
            <a:r>
              <a:rPr lang="sr-Latn-RS"/>
              <a:t>Peti nivo</a:t>
            </a:r>
          </a:p>
        </p:txBody>
      </p:sp>
      <p:sp>
        <p:nvSpPr>
          <p:cNvPr id="4" name="Čuvar mesta za datum 3">
            <a:extLst>
              <a:ext uri="{FF2B5EF4-FFF2-40B4-BE49-F238E27FC236}">
                <a16:creationId xmlns:a16="http://schemas.microsoft.com/office/drawing/2014/main" id="{9ADB38F3-9E1F-421C-BB83-9AC570C6783B}"/>
              </a:ext>
            </a:extLst>
          </p:cNvPr>
          <p:cNvSpPr>
            <a:spLocks noGrp="1"/>
          </p:cNvSpPr>
          <p:nvPr>
            <p:ph type="dt" sz="half" idx="10"/>
          </p:nvPr>
        </p:nvSpPr>
        <p:spPr/>
        <p:txBody>
          <a:bodyPr/>
          <a:lstStyle/>
          <a:p>
            <a:fld id="{12A44410-3B5C-4715-AC21-82906525279F}" type="datetime1">
              <a:rPr lang="fr-FR" smtClean="0"/>
              <a:t>27/02/2021</a:t>
            </a:fld>
            <a:endParaRPr lang="sr-Latn-RS"/>
          </a:p>
        </p:txBody>
      </p:sp>
      <p:sp>
        <p:nvSpPr>
          <p:cNvPr id="5" name="Čuvar mesta za podnožje 4">
            <a:extLst>
              <a:ext uri="{FF2B5EF4-FFF2-40B4-BE49-F238E27FC236}">
                <a16:creationId xmlns:a16="http://schemas.microsoft.com/office/drawing/2014/main" id="{969BDFB1-57E1-46EE-819F-31B361D10518}"/>
              </a:ext>
            </a:extLst>
          </p:cNvPr>
          <p:cNvSpPr>
            <a:spLocks noGrp="1"/>
          </p:cNvSpPr>
          <p:nvPr>
            <p:ph type="ftr" sz="quarter" idx="11"/>
          </p:nvPr>
        </p:nvSpPr>
        <p:spPr/>
        <p:txBody>
          <a:bodyPr/>
          <a:lstStyle/>
          <a:p>
            <a:r>
              <a:rPr lang="ru-RU"/>
              <a:t>ДУПАЛО МИРЈАНА ОШ" КРАЉ ПЕТАР II КАРАЂОРЂЕВИЋ"</a:t>
            </a:r>
            <a:endParaRPr lang="sr-Latn-RS"/>
          </a:p>
        </p:txBody>
      </p:sp>
      <p:sp>
        <p:nvSpPr>
          <p:cNvPr id="6" name="Čuvar mesta za broj slajda 5">
            <a:extLst>
              <a:ext uri="{FF2B5EF4-FFF2-40B4-BE49-F238E27FC236}">
                <a16:creationId xmlns:a16="http://schemas.microsoft.com/office/drawing/2014/main" id="{733A7006-A625-47CF-B0CF-6A15FC020050}"/>
              </a:ext>
            </a:extLst>
          </p:cNvPr>
          <p:cNvSpPr>
            <a:spLocks noGrp="1"/>
          </p:cNvSpPr>
          <p:nvPr>
            <p:ph type="sldNum" sz="quarter" idx="12"/>
          </p:nvPr>
        </p:nvSpPr>
        <p:spPr/>
        <p:txBody>
          <a:bodyPr/>
          <a:lstStyle/>
          <a:p>
            <a:fld id="{5E5CC706-52CB-4391-983C-34545A5D0147}" type="slidenum">
              <a:rPr lang="sr-Latn-RS" smtClean="0"/>
              <a:t>‹#›</a:t>
            </a:fld>
            <a:endParaRPr lang="sr-Latn-RS"/>
          </a:p>
        </p:txBody>
      </p:sp>
    </p:spTree>
    <p:extLst>
      <p:ext uri="{BB962C8B-B14F-4D97-AF65-F5344CB8AC3E}">
        <p14:creationId xmlns:p14="http://schemas.microsoft.com/office/powerpoint/2010/main" val="300908136"/>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Slika sa natpiso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sr-Latn-RS"/>
              <a:t>Kliknite i uredite naslov mastera</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r-Latn-RS"/>
              <a:t>Kliknite na ikonu da dodate sliku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r-Latn-RS"/>
              <a:t>Kliknite da biste uredili stilove teksta mastera</a:t>
            </a:r>
          </a:p>
        </p:txBody>
      </p:sp>
      <p:sp>
        <p:nvSpPr>
          <p:cNvPr id="5" name="Date Placeholder 4"/>
          <p:cNvSpPr>
            <a:spLocks noGrp="1"/>
          </p:cNvSpPr>
          <p:nvPr>
            <p:ph type="dt" sz="half" idx="10"/>
          </p:nvPr>
        </p:nvSpPr>
        <p:spPr/>
        <p:txBody>
          <a:bodyPr/>
          <a:lstStyle/>
          <a:p>
            <a:fld id="{94A1D7E3-FAF4-4DDA-A2F4-84EEC0B3CB17}" type="datetime1">
              <a:rPr lang="fr-FR" smtClean="0"/>
              <a:t>27/02/2021</a:t>
            </a:fld>
            <a:endParaRPr lang="sr-Latn-RS"/>
          </a:p>
        </p:txBody>
      </p:sp>
      <p:sp>
        <p:nvSpPr>
          <p:cNvPr id="6" name="Footer Placeholder 5"/>
          <p:cNvSpPr>
            <a:spLocks noGrp="1"/>
          </p:cNvSpPr>
          <p:nvPr>
            <p:ph type="ftr" sz="quarter" idx="11"/>
          </p:nvPr>
        </p:nvSpPr>
        <p:spPr/>
        <p:txBody>
          <a:bodyPr/>
          <a:lstStyle/>
          <a:p>
            <a:r>
              <a:rPr lang="ru-RU"/>
              <a:t>ДУПАЛО МИРЈАНА ОШ" КРАЉ ПЕТАР II КАРАЂОРЂЕВИЋ"</a:t>
            </a:r>
            <a:endParaRPr lang="sr-Latn-RS"/>
          </a:p>
        </p:txBody>
      </p:sp>
      <p:sp>
        <p:nvSpPr>
          <p:cNvPr id="7" name="Slide Number Placeholder 6"/>
          <p:cNvSpPr>
            <a:spLocks noGrp="1"/>
          </p:cNvSpPr>
          <p:nvPr>
            <p:ph type="sldNum" sz="quarter" idx="12"/>
          </p:nvPr>
        </p:nvSpPr>
        <p:spPr/>
        <p:txBody>
          <a:bodyPr/>
          <a:lstStyle/>
          <a:p>
            <a:fld id="{EB87B5F4-00E6-4734-9895-76521E3E91E8}" type="slidenum">
              <a:rPr lang="sr-Latn-RS" smtClean="0"/>
              <a:t>‹#›</a:t>
            </a:fld>
            <a:endParaRPr lang="sr-Latn-RS"/>
          </a:p>
        </p:txBody>
      </p:sp>
    </p:spTree>
    <p:extLst>
      <p:ext uri="{BB962C8B-B14F-4D97-AF65-F5344CB8AC3E}">
        <p14:creationId xmlns:p14="http://schemas.microsoft.com/office/powerpoint/2010/main" val="336571375"/>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slov i vertikalni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a:t>Kliknite i uredite naslov mastera</a:t>
            </a:r>
            <a:endParaRPr lang="en-US" dirty="0"/>
          </a:p>
        </p:txBody>
      </p:sp>
      <p:sp>
        <p:nvSpPr>
          <p:cNvPr id="3" name="Vertical Text Placeholder 2"/>
          <p:cNvSpPr>
            <a:spLocks noGrp="1"/>
          </p:cNvSpPr>
          <p:nvPr>
            <p:ph type="body" orient="vert" idx="1"/>
          </p:nvPr>
        </p:nvSpPr>
        <p:spPr/>
        <p:txBody>
          <a:bodyPr vert="eaVert"/>
          <a:lstStyle/>
          <a:p>
            <a:pPr lvl="0"/>
            <a:r>
              <a:rPr lang="sr-Latn-RS"/>
              <a:t>Kliknite da biste uredili stilove teksta mastera</a:t>
            </a:r>
          </a:p>
          <a:p>
            <a:pPr lvl="1"/>
            <a:r>
              <a:rPr lang="sr-Latn-RS"/>
              <a:t>Drugi nivo</a:t>
            </a:r>
          </a:p>
          <a:p>
            <a:pPr lvl="2"/>
            <a:r>
              <a:rPr lang="sr-Latn-RS"/>
              <a:t>Treći nivo</a:t>
            </a:r>
          </a:p>
          <a:p>
            <a:pPr lvl="3"/>
            <a:r>
              <a:rPr lang="sr-Latn-RS"/>
              <a:t>Četvrti nivo</a:t>
            </a:r>
          </a:p>
          <a:p>
            <a:pPr lvl="4"/>
            <a:r>
              <a:rPr lang="sr-Latn-RS"/>
              <a:t>Peti nivo</a:t>
            </a:r>
            <a:endParaRPr lang="en-US" dirty="0"/>
          </a:p>
        </p:txBody>
      </p:sp>
      <p:sp>
        <p:nvSpPr>
          <p:cNvPr id="4" name="Date Placeholder 3"/>
          <p:cNvSpPr>
            <a:spLocks noGrp="1"/>
          </p:cNvSpPr>
          <p:nvPr>
            <p:ph type="dt" sz="half" idx="10"/>
          </p:nvPr>
        </p:nvSpPr>
        <p:spPr/>
        <p:txBody>
          <a:bodyPr/>
          <a:lstStyle/>
          <a:p>
            <a:fld id="{E888C034-9810-4525-A5B1-EBF21F722348}" type="datetime1">
              <a:rPr lang="fr-FR" smtClean="0"/>
              <a:t>27/02/2021</a:t>
            </a:fld>
            <a:endParaRPr lang="sr-Latn-RS"/>
          </a:p>
        </p:txBody>
      </p:sp>
      <p:sp>
        <p:nvSpPr>
          <p:cNvPr id="5" name="Footer Placeholder 4"/>
          <p:cNvSpPr>
            <a:spLocks noGrp="1"/>
          </p:cNvSpPr>
          <p:nvPr>
            <p:ph type="ftr" sz="quarter" idx="11"/>
          </p:nvPr>
        </p:nvSpPr>
        <p:spPr/>
        <p:txBody>
          <a:bodyPr/>
          <a:lstStyle/>
          <a:p>
            <a:r>
              <a:rPr lang="ru-RU"/>
              <a:t>ДУПАЛО МИРЈАНА ОШ" КРАЉ ПЕТАР II КАРАЂОРЂЕВИЋ"</a:t>
            </a:r>
            <a:endParaRPr lang="sr-Latn-RS"/>
          </a:p>
        </p:txBody>
      </p:sp>
      <p:sp>
        <p:nvSpPr>
          <p:cNvPr id="6" name="Slide Number Placeholder 5"/>
          <p:cNvSpPr>
            <a:spLocks noGrp="1"/>
          </p:cNvSpPr>
          <p:nvPr>
            <p:ph type="sldNum" sz="quarter" idx="12"/>
          </p:nvPr>
        </p:nvSpPr>
        <p:spPr/>
        <p:txBody>
          <a:bodyPr/>
          <a:lstStyle/>
          <a:p>
            <a:fld id="{EB87B5F4-00E6-4734-9895-76521E3E91E8}" type="slidenum">
              <a:rPr lang="sr-Latn-RS" smtClean="0"/>
              <a:t>‹#›</a:t>
            </a:fld>
            <a:endParaRPr lang="sr-Latn-RS"/>
          </a:p>
        </p:txBody>
      </p:sp>
    </p:spTree>
    <p:extLst>
      <p:ext uri="{BB962C8B-B14F-4D97-AF65-F5344CB8AC3E}">
        <p14:creationId xmlns:p14="http://schemas.microsoft.com/office/powerpoint/2010/main" val="2109038914"/>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ni naslov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sr-Latn-RS"/>
              <a:t>Kliknite i uredite naslov mastera</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sr-Latn-RS"/>
              <a:t>Kliknite da biste uredili stilove teksta mastera</a:t>
            </a:r>
          </a:p>
          <a:p>
            <a:pPr lvl="1"/>
            <a:r>
              <a:rPr lang="sr-Latn-RS"/>
              <a:t>Drugi nivo</a:t>
            </a:r>
          </a:p>
          <a:p>
            <a:pPr lvl="2"/>
            <a:r>
              <a:rPr lang="sr-Latn-RS"/>
              <a:t>Treći nivo</a:t>
            </a:r>
          </a:p>
          <a:p>
            <a:pPr lvl="3"/>
            <a:r>
              <a:rPr lang="sr-Latn-RS"/>
              <a:t>Četvrti nivo</a:t>
            </a:r>
          </a:p>
          <a:p>
            <a:pPr lvl="4"/>
            <a:r>
              <a:rPr lang="sr-Latn-RS"/>
              <a:t>Peti nivo</a:t>
            </a:r>
            <a:endParaRPr lang="en-US" dirty="0"/>
          </a:p>
        </p:txBody>
      </p:sp>
      <p:sp>
        <p:nvSpPr>
          <p:cNvPr id="4" name="Date Placeholder 3"/>
          <p:cNvSpPr>
            <a:spLocks noGrp="1"/>
          </p:cNvSpPr>
          <p:nvPr>
            <p:ph type="dt" sz="half" idx="10"/>
          </p:nvPr>
        </p:nvSpPr>
        <p:spPr/>
        <p:txBody>
          <a:bodyPr/>
          <a:lstStyle/>
          <a:p>
            <a:fld id="{272915E5-CC79-4279-AF96-669EBAB5EBD5}" type="datetime1">
              <a:rPr lang="fr-FR" smtClean="0"/>
              <a:t>27/02/2021</a:t>
            </a:fld>
            <a:endParaRPr lang="sr-Latn-RS"/>
          </a:p>
        </p:txBody>
      </p:sp>
      <p:sp>
        <p:nvSpPr>
          <p:cNvPr id="5" name="Footer Placeholder 4"/>
          <p:cNvSpPr>
            <a:spLocks noGrp="1"/>
          </p:cNvSpPr>
          <p:nvPr>
            <p:ph type="ftr" sz="quarter" idx="11"/>
          </p:nvPr>
        </p:nvSpPr>
        <p:spPr/>
        <p:txBody>
          <a:bodyPr/>
          <a:lstStyle/>
          <a:p>
            <a:r>
              <a:rPr lang="ru-RU"/>
              <a:t>ДУПАЛО МИРЈАНА ОШ" КРАЉ ПЕТАР II КАРАЂОРЂЕВИЋ"</a:t>
            </a:r>
            <a:endParaRPr lang="sr-Latn-RS"/>
          </a:p>
        </p:txBody>
      </p:sp>
      <p:sp>
        <p:nvSpPr>
          <p:cNvPr id="6" name="Slide Number Placeholder 5"/>
          <p:cNvSpPr>
            <a:spLocks noGrp="1"/>
          </p:cNvSpPr>
          <p:nvPr>
            <p:ph type="sldNum" sz="quarter" idx="12"/>
          </p:nvPr>
        </p:nvSpPr>
        <p:spPr/>
        <p:txBody>
          <a:bodyPr/>
          <a:lstStyle/>
          <a:p>
            <a:fld id="{EB87B5F4-00E6-4734-9895-76521E3E91E8}" type="slidenum">
              <a:rPr lang="sr-Latn-RS" smtClean="0"/>
              <a:t>‹#›</a:t>
            </a:fld>
            <a:endParaRPr lang="sr-Latn-RS"/>
          </a:p>
        </p:txBody>
      </p:sp>
    </p:spTree>
    <p:extLst>
      <p:ext uri="{BB962C8B-B14F-4D97-AF65-F5344CB8AC3E}">
        <p14:creationId xmlns:p14="http://schemas.microsoft.com/office/powerpoint/2010/main" val="3245269146"/>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odelj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1732E9E-672C-43B7-BE8F-0D1B7662AE37}"/>
              </a:ext>
            </a:extLst>
          </p:cNvPr>
          <p:cNvSpPr>
            <a:spLocks noGrp="1"/>
          </p:cNvSpPr>
          <p:nvPr>
            <p:ph type="title"/>
          </p:nvPr>
        </p:nvSpPr>
        <p:spPr>
          <a:xfrm>
            <a:off x="831850" y="1709738"/>
            <a:ext cx="10515600" cy="2852737"/>
          </a:xfrm>
        </p:spPr>
        <p:txBody>
          <a:bodyPr anchor="b"/>
          <a:lstStyle>
            <a:lvl1pPr>
              <a:defRPr sz="6000"/>
            </a:lvl1pPr>
          </a:lstStyle>
          <a:p>
            <a:r>
              <a:rPr lang="sr-Latn-RS"/>
              <a:t>Kliknite i uredite naslov mastera</a:t>
            </a:r>
          </a:p>
        </p:txBody>
      </p:sp>
      <p:sp>
        <p:nvSpPr>
          <p:cNvPr id="3" name="Čuvar mesta za tekst 2">
            <a:extLst>
              <a:ext uri="{FF2B5EF4-FFF2-40B4-BE49-F238E27FC236}">
                <a16:creationId xmlns:a16="http://schemas.microsoft.com/office/drawing/2014/main" id="{07FC5BF8-27D3-4A40-A10B-E9BF0A3B76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r-Latn-RS"/>
              <a:t>Kliknite da biste uredili stilove teksta mastera</a:t>
            </a:r>
          </a:p>
        </p:txBody>
      </p:sp>
      <p:sp>
        <p:nvSpPr>
          <p:cNvPr id="4" name="Čuvar mesta za datum 3">
            <a:extLst>
              <a:ext uri="{FF2B5EF4-FFF2-40B4-BE49-F238E27FC236}">
                <a16:creationId xmlns:a16="http://schemas.microsoft.com/office/drawing/2014/main" id="{48B0A081-1610-418D-8225-4B2BE96BD11B}"/>
              </a:ext>
            </a:extLst>
          </p:cNvPr>
          <p:cNvSpPr>
            <a:spLocks noGrp="1"/>
          </p:cNvSpPr>
          <p:nvPr>
            <p:ph type="dt" sz="half" idx="10"/>
          </p:nvPr>
        </p:nvSpPr>
        <p:spPr/>
        <p:txBody>
          <a:bodyPr/>
          <a:lstStyle/>
          <a:p>
            <a:fld id="{DE8407B6-43BF-4F82-AF96-C0F5DB6ACF2F}" type="datetime1">
              <a:rPr lang="fr-FR" smtClean="0"/>
              <a:t>27/02/2021</a:t>
            </a:fld>
            <a:endParaRPr lang="sr-Latn-RS"/>
          </a:p>
        </p:txBody>
      </p:sp>
      <p:sp>
        <p:nvSpPr>
          <p:cNvPr id="5" name="Čuvar mesta za podnožje 4">
            <a:extLst>
              <a:ext uri="{FF2B5EF4-FFF2-40B4-BE49-F238E27FC236}">
                <a16:creationId xmlns:a16="http://schemas.microsoft.com/office/drawing/2014/main" id="{94B44813-77A6-4899-9950-5040952BC6B5}"/>
              </a:ext>
            </a:extLst>
          </p:cNvPr>
          <p:cNvSpPr>
            <a:spLocks noGrp="1"/>
          </p:cNvSpPr>
          <p:nvPr>
            <p:ph type="ftr" sz="quarter" idx="11"/>
          </p:nvPr>
        </p:nvSpPr>
        <p:spPr/>
        <p:txBody>
          <a:bodyPr/>
          <a:lstStyle/>
          <a:p>
            <a:r>
              <a:rPr lang="ru-RU"/>
              <a:t>ДУПАЛО МИРЈАНА ОШ" КРАЉ ПЕТАР II КАРАЂОРЂЕВИЋ"</a:t>
            </a:r>
            <a:endParaRPr lang="sr-Latn-RS"/>
          </a:p>
        </p:txBody>
      </p:sp>
      <p:sp>
        <p:nvSpPr>
          <p:cNvPr id="6" name="Čuvar mesta za broj slajda 5">
            <a:extLst>
              <a:ext uri="{FF2B5EF4-FFF2-40B4-BE49-F238E27FC236}">
                <a16:creationId xmlns:a16="http://schemas.microsoft.com/office/drawing/2014/main" id="{A8076675-75DD-402C-9FB3-0314C198DA49}"/>
              </a:ext>
            </a:extLst>
          </p:cNvPr>
          <p:cNvSpPr>
            <a:spLocks noGrp="1"/>
          </p:cNvSpPr>
          <p:nvPr>
            <p:ph type="sldNum" sz="quarter" idx="12"/>
          </p:nvPr>
        </p:nvSpPr>
        <p:spPr/>
        <p:txBody>
          <a:bodyPr/>
          <a:lstStyle/>
          <a:p>
            <a:fld id="{5E5CC706-52CB-4391-983C-34545A5D0147}" type="slidenum">
              <a:rPr lang="sr-Latn-RS" smtClean="0"/>
              <a:t>‹#›</a:t>
            </a:fld>
            <a:endParaRPr lang="sr-Latn-RS"/>
          </a:p>
        </p:txBody>
      </p:sp>
    </p:spTree>
    <p:extLst>
      <p:ext uri="{BB962C8B-B14F-4D97-AF65-F5344CB8AC3E}">
        <p14:creationId xmlns:p14="http://schemas.microsoft.com/office/powerpoint/2010/main" val="2781289063"/>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7317673-44FF-4DFE-9E72-19E06633FD9E}"/>
              </a:ext>
            </a:extLst>
          </p:cNvPr>
          <p:cNvSpPr>
            <a:spLocks noGrp="1"/>
          </p:cNvSpPr>
          <p:nvPr>
            <p:ph type="title"/>
          </p:nvPr>
        </p:nvSpPr>
        <p:spPr/>
        <p:txBody>
          <a:bodyPr/>
          <a:lstStyle/>
          <a:p>
            <a:r>
              <a:rPr lang="sr-Latn-RS"/>
              <a:t>Kliknite i uredite naslov mastera</a:t>
            </a:r>
          </a:p>
        </p:txBody>
      </p:sp>
      <p:sp>
        <p:nvSpPr>
          <p:cNvPr id="3" name="Čuvar mesta za sadržaj 2">
            <a:extLst>
              <a:ext uri="{FF2B5EF4-FFF2-40B4-BE49-F238E27FC236}">
                <a16:creationId xmlns:a16="http://schemas.microsoft.com/office/drawing/2014/main" id="{4DC0FB36-DBE8-4545-A156-3D9ACE126BB6}"/>
              </a:ext>
            </a:extLst>
          </p:cNvPr>
          <p:cNvSpPr>
            <a:spLocks noGrp="1"/>
          </p:cNvSpPr>
          <p:nvPr>
            <p:ph sz="half" idx="1"/>
          </p:nvPr>
        </p:nvSpPr>
        <p:spPr>
          <a:xfrm>
            <a:off x="838200" y="1825625"/>
            <a:ext cx="5181600" cy="4351338"/>
          </a:xfrm>
        </p:spPr>
        <p:txBody>
          <a:bodyPr/>
          <a:lstStyle/>
          <a:p>
            <a:pPr lvl="0"/>
            <a:r>
              <a:rPr lang="sr-Latn-RS"/>
              <a:t>Kliknite da biste uredili stilove teksta mastera</a:t>
            </a:r>
          </a:p>
          <a:p>
            <a:pPr lvl="1"/>
            <a:r>
              <a:rPr lang="sr-Latn-RS"/>
              <a:t>Drugi nivo</a:t>
            </a:r>
          </a:p>
          <a:p>
            <a:pPr lvl="2"/>
            <a:r>
              <a:rPr lang="sr-Latn-RS"/>
              <a:t>Treći nivo</a:t>
            </a:r>
          </a:p>
          <a:p>
            <a:pPr lvl="3"/>
            <a:r>
              <a:rPr lang="sr-Latn-RS"/>
              <a:t>Četvrti nivo</a:t>
            </a:r>
          </a:p>
          <a:p>
            <a:pPr lvl="4"/>
            <a:r>
              <a:rPr lang="sr-Latn-RS"/>
              <a:t>Peti nivo</a:t>
            </a:r>
          </a:p>
        </p:txBody>
      </p:sp>
      <p:sp>
        <p:nvSpPr>
          <p:cNvPr id="4" name="Čuvar mesta za sadržaj 3">
            <a:extLst>
              <a:ext uri="{FF2B5EF4-FFF2-40B4-BE49-F238E27FC236}">
                <a16:creationId xmlns:a16="http://schemas.microsoft.com/office/drawing/2014/main" id="{EC8F0183-9A7B-418E-8A64-CFD33589D6A5}"/>
              </a:ext>
            </a:extLst>
          </p:cNvPr>
          <p:cNvSpPr>
            <a:spLocks noGrp="1"/>
          </p:cNvSpPr>
          <p:nvPr>
            <p:ph sz="half" idx="2"/>
          </p:nvPr>
        </p:nvSpPr>
        <p:spPr>
          <a:xfrm>
            <a:off x="6172200" y="1825625"/>
            <a:ext cx="5181600" cy="4351338"/>
          </a:xfrm>
        </p:spPr>
        <p:txBody>
          <a:bodyPr/>
          <a:lstStyle/>
          <a:p>
            <a:pPr lvl="0"/>
            <a:r>
              <a:rPr lang="sr-Latn-RS"/>
              <a:t>Kliknite da biste uredili stilove teksta mastera</a:t>
            </a:r>
          </a:p>
          <a:p>
            <a:pPr lvl="1"/>
            <a:r>
              <a:rPr lang="sr-Latn-RS"/>
              <a:t>Drugi nivo</a:t>
            </a:r>
          </a:p>
          <a:p>
            <a:pPr lvl="2"/>
            <a:r>
              <a:rPr lang="sr-Latn-RS"/>
              <a:t>Treći nivo</a:t>
            </a:r>
          </a:p>
          <a:p>
            <a:pPr lvl="3"/>
            <a:r>
              <a:rPr lang="sr-Latn-RS"/>
              <a:t>Četvrti nivo</a:t>
            </a:r>
          </a:p>
          <a:p>
            <a:pPr lvl="4"/>
            <a:r>
              <a:rPr lang="sr-Latn-RS"/>
              <a:t>Peti nivo</a:t>
            </a:r>
          </a:p>
        </p:txBody>
      </p:sp>
      <p:sp>
        <p:nvSpPr>
          <p:cNvPr id="5" name="Čuvar mesta za datum 4">
            <a:extLst>
              <a:ext uri="{FF2B5EF4-FFF2-40B4-BE49-F238E27FC236}">
                <a16:creationId xmlns:a16="http://schemas.microsoft.com/office/drawing/2014/main" id="{13C0D1A9-F898-48AA-BE9E-52396098AC1D}"/>
              </a:ext>
            </a:extLst>
          </p:cNvPr>
          <p:cNvSpPr>
            <a:spLocks noGrp="1"/>
          </p:cNvSpPr>
          <p:nvPr>
            <p:ph type="dt" sz="half" idx="10"/>
          </p:nvPr>
        </p:nvSpPr>
        <p:spPr/>
        <p:txBody>
          <a:bodyPr/>
          <a:lstStyle/>
          <a:p>
            <a:fld id="{6DDEE2BE-E358-4E02-B391-A94DCFD72E53}" type="datetime1">
              <a:rPr lang="fr-FR" smtClean="0"/>
              <a:t>27/02/2021</a:t>
            </a:fld>
            <a:endParaRPr lang="sr-Latn-RS"/>
          </a:p>
        </p:txBody>
      </p:sp>
      <p:sp>
        <p:nvSpPr>
          <p:cNvPr id="6" name="Čuvar mesta za podnožje 5">
            <a:extLst>
              <a:ext uri="{FF2B5EF4-FFF2-40B4-BE49-F238E27FC236}">
                <a16:creationId xmlns:a16="http://schemas.microsoft.com/office/drawing/2014/main" id="{DC310B0E-C9E7-4456-AE20-320DAF45ED93}"/>
              </a:ext>
            </a:extLst>
          </p:cNvPr>
          <p:cNvSpPr>
            <a:spLocks noGrp="1"/>
          </p:cNvSpPr>
          <p:nvPr>
            <p:ph type="ftr" sz="quarter" idx="11"/>
          </p:nvPr>
        </p:nvSpPr>
        <p:spPr/>
        <p:txBody>
          <a:bodyPr/>
          <a:lstStyle/>
          <a:p>
            <a:r>
              <a:rPr lang="ru-RU"/>
              <a:t>ДУПАЛО МИРЈАНА ОШ" КРАЉ ПЕТАР II КАРАЂОРЂЕВИЋ"</a:t>
            </a:r>
            <a:endParaRPr lang="sr-Latn-RS"/>
          </a:p>
        </p:txBody>
      </p:sp>
      <p:sp>
        <p:nvSpPr>
          <p:cNvPr id="7" name="Čuvar mesta za broj slajda 6">
            <a:extLst>
              <a:ext uri="{FF2B5EF4-FFF2-40B4-BE49-F238E27FC236}">
                <a16:creationId xmlns:a16="http://schemas.microsoft.com/office/drawing/2014/main" id="{D6365609-31E5-42AE-A017-63B1593A71D8}"/>
              </a:ext>
            </a:extLst>
          </p:cNvPr>
          <p:cNvSpPr>
            <a:spLocks noGrp="1"/>
          </p:cNvSpPr>
          <p:nvPr>
            <p:ph type="sldNum" sz="quarter" idx="12"/>
          </p:nvPr>
        </p:nvSpPr>
        <p:spPr/>
        <p:txBody>
          <a:bodyPr/>
          <a:lstStyle/>
          <a:p>
            <a:fld id="{5E5CC706-52CB-4391-983C-34545A5D0147}" type="slidenum">
              <a:rPr lang="sr-Latn-RS" smtClean="0"/>
              <a:t>‹#›</a:t>
            </a:fld>
            <a:endParaRPr lang="sr-Latn-RS"/>
          </a:p>
        </p:txBody>
      </p:sp>
    </p:spTree>
    <p:extLst>
      <p:ext uri="{BB962C8B-B14F-4D97-AF65-F5344CB8AC3E}">
        <p14:creationId xmlns:p14="http://schemas.microsoft.com/office/powerpoint/2010/main" val="536142560"/>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eđenje">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B2E05AA-73AA-4581-97C0-24C54FC1B62B}"/>
              </a:ext>
            </a:extLst>
          </p:cNvPr>
          <p:cNvSpPr>
            <a:spLocks noGrp="1"/>
          </p:cNvSpPr>
          <p:nvPr>
            <p:ph type="title"/>
          </p:nvPr>
        </p:nvSpPr>
        <p:spPr>
          <a:xfrm>
            <a:off x="839788" y="365125"/>
            <a:ext cx="10515600" cy="1325563"/>
          </a:xfrm>
        </p:spPr>
        <p:txBody>
          <a:bodyPr/>
          <a:lstStyle/>
          <a:p>
            <a:r>
              <a:rPr lang="sr-Latn-RS"/>
              <a:t>Kliknite i uredite naslov mastera</a:t>
            </a:r>
          </a:p>
        </p:txBody>
      </p:sp>
      <p:sp>
        <p:nvSpPr>
          <p:cNvPr id="3" name="Čuvar mesta za tekst 2">
            <a:extLst>
              <a:ext uri="{FF2B5EF4-FFF2-40B4-BE49-F238E27FC236}">
                <a16:creationId xmlns:a16="http://schemas.microsoft.com/office/drawing/2014/main" id="{13F568D8-67E5-40F3-89F0-C32C4459DD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r-Latn-RS"/>
              <a:t>Kliknite da biste uredili stilove teksta mastera</a:t>
            </a:r>
          </a:p>
        </p:txBody>
      </p:sp>
      <p:sp>
        <p:nvSpPr>
          <p:cNvPr id="4" name="Čuvar mesta za sadržaj 3">
            <a:extLst>
              <a:ext uri="{FF2B5EF4-FFF2-40B4-BE49-F238E27FC236}">
                <a16:creationId xmlns:a16="http://schemas.microsoft.com/office/drawing/2014/main" id="{F8276466-2AA7-49AA-A83D-CC13F1069AB5}"/>
              </a:ext>
            </a:extLst>
          </p:cNvPr>
          <p:cNvSpPr>
            <a:spLocks noGrp="1"/>
          </p:cNvSpPr>
          <p:nvPr>
            <p:ph sz="half" idx="2"/>
          </p:nvPr>
        </p:nvSpPr>
        <p:spPr>
          <a:xfrm>
            <a:off x="839788" y="2505075"/>
            <a:ext cx="5157787" cy="3684588"/>
          </a:xfrm>
        </p:spPr>
        <p:txBody>
          <a:bodyPr/>
          <a:lstStyle/>
          <a:p>
            <a:pPr lvl="0"/>
            <a:r>
              <a:rPr lang="sr-Latn-RS"/>
              <a:t>Kliknite da biste uredili stilove teksta mastera</a:t>
            </a:r>
          </a:p>
          <a:p>
            <a:pPr lvl="1"/>
            <a:r>
              <a:rPr lang="sr-Latn-RS"/>
              <a:t>Drugi nivo</a:t>
            </a:r>
          </a:p>
          <a:p>
            <a:pPr lvl="2"/>
            <a:r>
              <a:rPr lang="sr-Latn-RS"/>
              <a:t>Treći nivo</a:t>
            </a:r>
          </a:p>
          <a:p>
            <a:pPr lvl="3"/>
            <a:r>
              <a:rPr lang="sr-Latn-RS"/>
              <a:t>Četvrti nivo</a:t>
            </a:r>
          </a:p>
          <a:p>
            <a:pPr lvl="4"/>
            <a:r>
              <a:rPr lang="sr-Latn-RS"/>
              <a:t>Peti nivo</a:t>
            </a:r>
          </a:p>
        </p:txBody>
      </p:sp>
      <p:sp>
        <p:nvSpPr>
          <p:cNvPr id="5" name="Čuvar mesta za tekst 4">
            <a:extLst>
              <a:ext uri="{FF2B5EF4-FFF2-40B4-BE49-F238E27FC236}">
                <a16:creationId xmlns:a16="http://schemas.microsoft.com/office/drawing/2014/main" id="{E76FD455-FBB9-48FC-BFEE-0B8E86AB2C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r-Latn-RS"/>
              <a:t>Kliknite da biste uredili stilove teksta mastera</a:t>
            </a:r>
          </a:p>
        </p:txBody>
      </p:sp>
      <p:sp>
        <p:nvSpPr>
          <p:cNvPr id="6" name="Čuvar mesta za sadržaj 5">
            <a:extLst>
              <a:ext uri="{FF2B5EF4-FFF2-40B4-BE49-F238E27FC236}">
                <a16:creationId xmlns:a16="http://schemas.microsoft.com/office/drawing/2014/main" id="{F500126E-F9F6-4209-92A7-D3F8D032BE19}"/>
              </a:ext>
            </a:extLst>
          </p:cNvPr>
          <p:cNvSpPr>
            <a:spLocks noGrp="1"/>
          </p:cNvSpPr>
          <p:nvPr>
            <p:ph sz="quarter" idx="4"/>
          </p:nvPr>
        </p:nvSpPr>
        <p:spPr>
          <a:xfrm>
            <a:off x="6172200" y="2505075"/>
            <a:ext cx="5183188" cy="3684588"/>
          </a:xfrm>
        </p:spPr>
        <p:txBody>
          <a:bodyPr/>
          <a:lstStyle/>
          <a:p>
            <a:pPr lvl="0"/>
            <a:r>
              <a:rPr lang="sr-Latn-RS"/>
              <a:t>Kliknite da biste uredili stilove teksta mastera</a:t>
            </a:r>
          </a:p>
          <a:p>
            <a:pPr lvl="1"/>
            <a:r>
              <a:rPr lang="sr-Latn-RS"/>
              <a:t>Drugi nivo</a:t>
            </a:r>
          </a:p>
          <a:p>
            <a:pPr lvl="2"/>
            <a:r>
              <a:rPr lang="sr-Latn-RS"/>
              <a:t>Treći nivo</a:t>
            </a:r>
          </a:p>
          <a:p>
            <a:pPr lvl="3"/>
            <a:r>
              <a:rPr lang="sr-Latn-RS"/>
              <a:t>Četvrti nivo</a:t>
            </a:r>
          </a:p>
          <a:p>
            <a:pPr lvl="4"/>
            <a:r>
              <a:rPr lang="sr-Latn-RS"/>
              <a:t>Peti nivo</a:t>
            </a:r>
          </a:p>
        </p:txBody>
      </p:sp>
      <p:sp>
        <p:nvSpPr>
          <p:cNvPr id="7" name="Čuvar mesta za datum 6">
            <a:extLst>
              <a:ext uri="{FF2B5EF4-FFF2-40B4-BE49-F238E27FC236}">
                <a16:creationId xmlns:a16="http://schemas.microsoft.com/office/drawing/2014/main" id="{7D682FD2-493A-4E89-945E-681EA029FDCF}"/>
              </a:ext>
            </a:extLst>
          </p:cNvPr>
          <p:cNvSpPr>
            <a:spLocks noGrp="1"/>
          </p:cNvSpPr>
          <p:nvPr>
            <p:ph type="dt" sz="half" idx="10"/>
          </p:nvPr>
        </p:nvSpPr>
        <p:spPr/>
        <p:txBody>
          <a:bodyPr/>
          <a:lstStyle/>
          <a:p>
            <a:fld id="{4658D058-FEE4-4083-9267-3BC7D4537B3C}" type="datetime1">
              <a:rPr lang="fr-FR" smtClean="0"/>
              <a:t>27/02/2021</a:t>
            </a:fld>
            <a:endParaRPr lang="sr-Latn-RS"/>
          </a:p>
        </p:txBody>
      </p:sp>
      <p:sp>
        <p:nvSpPr>
          <p:cNvPr id="8" name="Čuvar mesta za podnožje 7">
            <a:extLst>
              <a:ext uri="{FF2B5EF4-FFF2-40B4-BE49-F238E27FC236}">
                <a16:creationId xmlns:a16="http://schemas.microsoft.com/office/drawing/2014/main" id="{9389EF6B-609C-4525-9F6D-4050518E3BA6}"/>
              </a:ext>
            </a:extLst>
          </p:cNvPr>
          <p:cNvSpPr>
            <a:spLocks noGrp="1"/>
          </p:cNvSpPr>
          <p:nvPr>
            <p:ph type="ftr" sz="quarter" idx="11"/>
          </p:nvPr>
        </p:nvSpPr>
        <p:spPr/>
        <p:txBody>
          <a:bodyPr/>
          <a:lstStyle/>
          <a:p>
            <a:r>
              <a:rPr lang="ru-RU"/>
              <a:t>ДУПАЛО МИРЈАНА ОШ" КРАЉ ПЕТАР II КАРАЂОРЂЕВИЋ"</a:t>
            </a:r>
            <a:endParaRPr lang="sr-Latn-RS"/>
          </a:p>
        </p:txBody>
      </p:sp>
      <p:sp>
        <p:nvSpPr>
          <p:cNvPr id="9" name="Čuvar mesta za broj slajda 8">
            <a:extLst>
              <a:ext uri="{FF2B5EF4-FFF2-40B4-BE49-F238E27FC236}">
                <a16:creationId xmlns:a16="http://schemas.microsoft.com/office/drawing/2014/main" id="{4FC9FCE9-AC7F-4478-B308-215E72502755}"/>
              </a:ext>
            </a:extLst>
          </p:cNvPr>
          <p:cNvSpPr>
            <a:spLocks noGrp="1"/>
          </p:cNvSpPr>
          <p:nvPr>
            <p:ph type="sldNum" sz="quarter" idx="12"/>
          </p:nvPr>
        </p:nvSpPr>
        <p:spPr/>
        <p:txBody>
          <a:bodyPr/>
          <a:lstStyle/>
          <a:p>
            <a:fld id="{5E5CC706-52CB-4391-983C-34545A5D0147}" type="slidenum">
              <a:rPr lang="sr-Latn-RS" smtClean="0"/>
              <a:t>‹#›</a:t>
            </a:fld>
            <a:endParaRPr lang="sr-Latn-RS"/>
          </a:p>
        </p:txBody>
      </p:sp>
    </p:spTree>
    <p:extLst>
      <p:ext uri="{BB962C8B-B14F-4D97-AF65-F5344CB8AC3E}">
        <p14:creationId xmlns:p14="http://schemas.microsoft.com/office/powerpoint/2010/main" val="1052448734"/>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09DD89A-33BB-447F-9F80-64233B7FD3AE}"/>
              </a:ext>
            </a:extLst>
          </p:cNvPr>
          <p:cNvSpPr>
            <a:spLocks noGrp="1"/>
          </p:cNvSpPr>
          <p:nvPr>
            <p:ph type="title"/>
          </p:nvPr>
        </p:nvSpPr>
        <p:spPr/>
        <p:txBody>
          <a:bodyPr/>
          <a:lstStyle/>
          <a:p>
            <a:r>
              <a:rPr lang="sr-Latn-RS"/>
              <a:t>Kliknite i uredite naslov mastera</a:t>
            </a:r>
          </a:p>
        </p:txBody>
      </p:sp>
      <p:sp>
        <p:nvSpPr>
          <p:cNvPr id="3" name="Čuvar mesta za datum 2">
            <a:extLst>
              <a:ext uri="{FF2B5EF4-FFF2-40B4-BE49-F238E27FC236}">
                <a16:creationId xmlns:a16="http://schemas.microsoft.com/office/drawing/2014/main" id="{D072E8D3-B328-4BC2-8621-8E00154033CC}"/>
              </a:ext>
            </a:extLst>
          </p:cNvPr>
          <p:cNvSpPr>
            <a:spLocks noGrp="1"/>
          </p:cNvSpPr>
          <p:nvPr>
            <p:ph type="dt" sz="half" idx="10"/>
          </p:nvPr>
        </p:nvSpPr>
        <p:spPr/>
        <p:txBody>
          <a:bodyPr/>
          <a:lstStyle/>
          <a:p>
            <a:fld id="{D09E50EF-AC33-4253-B64E-9324C8D2CBC3}" type="datetime1">
              <a:rPr lang="fr-FR" smtClean="0"/>
              <a:t>27/02/2021</a:t>
            </a:fld>
            <a:endParaRPr lang="sr-Latn-RS"/>
          </a:p>
        </p:txBody>
      </p:sp>
      <p:sp>
        <p:nvSpPr>
          <p:cNvPr id="4" name="Čuvar mesta za podnožje 3">
            <a:extLst>
              <a:ext uri="{FF2B5EF4-FFF2-40B4-BE49-F238E27FC236}">
                <a16:creationId xmlns:a16="http://schemas.microsoft.com/office/drawing/2014/main" id="{3BD88AB4-512A-480F-816E-35FF5D4D00AA}"/>
              </a:ext>
            </a:extLst>
          </p:cNvPr>
          <p:cNvSpPr>
            <a:spLocks noGrp="1"/>
          </p:cNvSpPr>
          <p:nvPr>
            <p:ph type="ftr" sz="quarter" idx="11"/>
          </p:nvPr>
        </p:nvSpPr>
        <p:spPr/>
        <p:txBody>
          <a:bodyPr/>
          <a:lstStyle/>
          <a:p>
            <a:r>
              <a:rPr lang="ru-RU"/>
              <a:t>ДУПАЛО МИРЈАНА ОШ" КРАЉ ПЕТАР II КАРАЂОРЂЕВИЋ"</a:t>
            </a:r>
            <a:endParaRPr lang="sr-Latn-RS"/>
          </a:p>
        </p:txBody>
      </p:sp>
      <p:sp>
        <p:nvSpPr>
          <p:cNvPr id="5" name="Čuvar mesta za broj slajda 4">
            <a:extLst>
              <a:ext uri="{FF2B5EF4-FFF2-40B4-BE49-F238E27FC236}">
                <a16:creationId xmlns:a16="http://schemas.microsoft.com/office/drawing/2014/main" id="{CA24FA4A-B54E-4747-A70D-40C884E8DD62}"/>
              </a:ext>
            </a:extLst>
          </p:cNvPr>
          <p:cNvSpPr>
            <a:spLocks noGrp="1"/>
          </p:cNvSpPr>
          <p:nvPr>
            <p:ph type="sldNum" sz="quarter" idx="12"/>
          </p:nvPr>
        </p:nvSpPr>
        <p:spPr/>
        <p:txBody>
          <a:bodyPr/>
          <a:lstStyle/>
          <a:p>
            <a:fld id="{5E5CC706-52CB-4391-983C-34545A5D0147}" type="slidenum">
              <a:rPr lang="sr-Latn-RS" smtClean="0"/>
              <a:t>‹#›</a:t>
            </a:fld>
            <a:endParaRPr lang="sr-Latn-RS"/>
          </a:p>
        </p:txBody>
      </p:sp>
    </p:spTree>
    <p:extLst>
      <p:ext uri="{BB962C8B-B14F-4D97-AF65-F5344CB8AC3E}">
        <p14:creationId xmlns:p14="http://schemas.microsoft.com/office/powerpoint/2010/main" val="2099653862"/>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Čuvar mesta za datum 1">
            <a:extLst>
              <a:ext uri="{FF2B5EF4-FFF2-40B4-BE49-F238E27FC236}">
                <a16:creationId xmlns:a16="http://schemas.microsoft.com/office/drawing/2014/main" id="{580642A1-8B66-4581-A1C2-DF9CFB31622A}"/>
              </a:ext>
            </a:extLst>
          </p:cNvPr>
          <p:cNvSpPr>
            <a:spLocks noGrp="1"/>
          </p:cNvSpPr>
          <p:nvPr>
            <p:ph type="dt" sz="half" idx="10"/>
          </p:nvPr>
        </p:nvSpPr>
        <p:spPr/>
        <p:txBody>
          <a:bodyPr/>
          <a:lstStyle/>
          <a:p>
            <a:fld id="{4AC956B8-64DA-4DD9-A09E-B8239811580F}" type="datetime1">
              <a:rPr lang="fr-FR" smtClean="0"/>
              <a:t>27/02/2021</a:t>
            </a:fld>
            <a:endParaRPr lang="sr-Latn-RS"/>
          </a:p>
        </p:txBody>
      </p:sp>
      <p:sp>
        <p:nvSpPr>
          <p:cNvPr id="3" name="Čuvar mesta za podnožje 2">
            <a:extLst>
              <a:ext uri="{FF2B5EF4-FFF2-40B4-BE49-F238E27FC236}">
                <a16:creationId xmlns:a16="http://schemas.microsoft.com/office/drawing/2014/main" id="{364E2203-4446-4844-BDFD-87B53F7B6739}"/>
              </a:ext>
            </a:extLst>
          </p:cNvPr>
          <p:cNvSpPr>
            <a:spLocks noGrp="1"/>
          </p:cNvSpPr>
          <p:nvPr>
            <p:ph type="ftr" sz="quarter" idx="11"/>
          </p:nvPr>
        </p:nvSpPr>
        <p:spPr/>
        <p:txBody>
          <a:bodyPr/>
          <a:lstStyle/>
          <a:p>
            <a:r>
              <a:rPr lang="ru-RU"/>
              <a:t>ДУПАЛО МИРЈАНА ОШ" КРАЉ ПЕТАР II КАРАЂОРЂЕВИЋ"</a:t>
            </a:r>
            <a:endParaRPr lang="sr-Latn-RS"/>
          </a:p>
        </p:txBody>
      </p:sp>
      <p:sp>
        <p:nvSpPr>
          <p:cNvPr id="4" name="Čuvar mesta za broj slajda 3">
            <a:extLst>
              <a:ext uri="{FF2B5EF4-FFF2-40B4-BE49-F238E27FC236}">
                <a16:creationId xmlns:a16="http://schemas.microsoft.com/office/drawing/2014/main" id="{A5CB805F-D8B6-4B18-8541-5523108E33B2}"/>
              </a:ext>
            </a:extLst>
          </p:cNvPr>
          <p:cNvSpPr>
            <a:spLocks noGrp="1"/>
          </p:cNvSpPr>
          <p:nvPr>
            <p:ph type="sldNum" sz="quarter" idx="12"/>
          </p:nvPr>
        </p:nvSpPr>
        <p:spPr/>
        <p:txBody>
          <a:bodyPr/>
          <a:lstStyle/>
          <a:p>
            <a:fld id="{5E5CC706-52CB-4391-983C-34545A5D0147}" type="slidenum">
              <a:rPr lang="sr-Latn-RS" smtClean="0"/>
              <a:t>‹#›</a:t>
            </a:fld>
            <a:endParaRPr lang="sr-Latn-RS"/>
          </a:p>
        </p:txBody>
      </p:sp>
    </p:spTree>
    <p:extLst>
      <p:ext uri="{BB962C8B-B14F-4D97-AF65-F5344CB8AC3E}">
        <p14:creationId xmlns:p14="http://schemas.microsoft.com/office/powerpoint/2010/main" val="230214396"/>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a natpis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E36FD5E-8573-40A1-A9DA-CCBEB0F4E333}"/>
              </a:ext>
            </a:extLst>
          </p:cNvPr>
          <p:cNvSpPr>
            <a:spLocks noGrp="1"/>
          </p:cNvSpPr>
          <p:nvPr>
            <p:ph type="title"/>
          </p:nvPr>
        </p:nvSpPr>
        <p:spPr>
          <a:xfrm>
            <a:off x="839788" y="457200"/>
            <a:ext cx="3932237" cy="1600200"/>
          </a:xfrm>
        </p:spPr>
        <p:txBody>
          <a:bodyPr anchor="b"/>
          <a:lstStyle>
            <a:lvl1pPr>
              <a:defRPr sz="3200"/>
            </a:lvl1pPr>
          </a:lstStyle>
          <a:p>
            <a:r>
              <a:rPr lang="sr-Latn-RS"/>
              <a:t>Kliknite i uredite naslov mastera</a:t>
            </a:r>
          </a:p>
        </p:txBody>
      </p:sp>
      <p:sp>
        <p:nvSpPr>
          <p:cNvPr id="3" name="Čuvar mesta za sadržaj 2">
            <a:extLst>
              <a:ext uri="{FF2B5EF4-FFF2-40B4-BE49-F238E27FC236}">
                <a16:creationId xmlns:a16="http://schemas.microsoft.com/office/drawing/2014/main" id="{1EEF2F3D-1B05-411C-8921-B83FFD1D2A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r-Latn-RS"/>
              <a:t>Kliknite da biste uredili stilove teksta mastera</a:t>
            </a:r>
          </a:p>
          <a:p>
            <a:pPr lvl="1"/>
            <a:r>
              <a:rPr lang="sr-Latn-RS"/>
              <a:t>Drugi nivo</a:t>
            </a:r>
          </a:p>
          <a:p>
            <a:pPr lvl="2"/>
            <a:r>
              <a:rPr lang="sr-Latn-RS"/>
              <a:t>Treći nivo</a:t>
            </a:r>
          </a:p>
          <a:p>
            <a:pPr lvl="3"/>
            <a:r>
              <a:rPr lang="sr-Latn-RS"/>
              <a:t>Četvrti nivo</a:t>
            </a:r>
          </a:p>
          <a:p>
            <a:pPr lvl="4"/>
            <a:r>
              <a:rPr lang="sr-Latn-RS"/>
              <a:t>Peti nivo</a:t>
            </a:r>
          </a:p>
        </p:txBody>
      </p:sp>
      <p:sp>
        <p:nvSpPr>
          <p:cNvPr id="4" name="Čuvar mesta za tekst 3">
            <a:extLst>
              <a:ext uri="{FF2B5EF4-FFF2-40B4-BE49-F238E27FC236}">
                <a16:creationId xmlns:a16="http://schemas.microsoft.com/office/drawing/2014/main" id="{784CB632-DD92-4D81-8982-6046CDBC55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r-Latn-RS"/>
              <a:t>Kliknite da biste uredili stilove teksta mastera</a:t>
            </a:r>
          </a:p>
        </p:txBody>
      </p:sp>
      <p:sp>
        <p:nvSpPr>
          <p:cNvPr id="5" name="Čuvar mesta za datum 4">
            <a:extLst>
              <a:ext uri="{FF2B5EF4-FFF2-40B4-BE49-F238E27FC236}">
                <a16:creationId xmlns:a16="http://schemas.microsoft.com/office/drawing/2014/main" id="{05D827AD-431F-4E15-857F-596EE2B8180C}"/>
              </a:ext>
            </a:extLst>
          </p:cNvPr>
          <p:cNvSpPr>
            <a:spLocks noGrp="1"/>
          </p:cNvSpPr>
          <p:nvPr>
            <p:ph type="dt" sz="half" idx="10"/>
          </p:nvPr>
        </p:nvSpPr>
        <p:spPr/>
        <p:txBody>
          <a:bodyPr/>
          <a:lstStyle/>
          <a:p>
            <a:fld id="{8D02DA50-FCCE-43DA-88A3-18B6C45CED86}" type="datetime1">
              <a:rPr lang="fr-FR" smtClean="0"/>
              <a:t>27/02/2021</a:t>
            </a:fld>
            <a:endParaRPr lang="sr-Latn-RS"/>
          </a:p>
        </p:txBody>
      </p:sp>
      <p:sp>
        <p:nvSpPr>
          <p:cNvPr id="6" name="Čuvar mesta za podnožje 5">
            <a:extLst>
              <a:ext uri="{FF2B5EF4-FFF2-40B4-BE49-F238E27FC236}">
                <a16:creationId xmlns:a16="http://schemas.microsoft.com/office/drawing/2014/main" id="{61EED78C-8963-499C-A2A7-EE37D714052A}"/>
              </a:ext>
            </a:extLst>
          </p:cNvPr>
          <p:cNvSpPr>
            <a:spLocks noGrp="1"/>
          </p:cNvSpPr>
          <p:nvPr>
            <p:ph type="ftr" sz="quarter" idx="11"/>
          </p:nvPr>
        </p:nvSpPr>
        <p:spPr/>
        <p:txBody>
          <a:bodyPr/>
          <a:lstStyle/>
          <a:p>
            <a:r>
              <a:rPr lang="ru-RU"/>
              <a:t>ДУПАЛО МИРЈАНА ОШ" КРАЉ ПЕТАР II КАРАЂОРЂЕВИЋ"</a:t>
            </a:r>
            <a:endParaRPr lang="sr-Latn-RS"/>
          </a:p>
        </p:txBody>
      </p:sp>
      <p:sp>
        <p:nvSpPr>
          <p:cNvPr id="7" name="Čuvar mesta za broj slajda 6">
            <a:extLst>
              <a:ext uri="{FF2B5EF4-FFF2-40B4-BE49-F238E27FC236}">
                <a16:creationId xmlns:a16="http://schemas.microsoft.com/office/drawing/2014/main" id="{FA603499-ED4B-4022-9DF6-02A4337AD9D6}"/>
              </a:ext>
            </a:extLst>
          </p:cNvPr>
          <p:cNvSpPr>
            <a:spLocks noGrp="1"/>
          </p:cNvSpPr>
          <p:nvPr>
            <p:ph type="sldNum" sz="quarter" idx="12"/>
          </p:nvPr>
        </p:nvSpPr>
        <p:spPr/>
        <p:txBody>
          <a:bodyPr/>
          <a:lstStyle/>
          <a:p>
            <a:fld id="{5E5CC706-52CB-4391-983C-34545A5D0147}" type="slidenum">
              <a:rPr lang="sr-Latn-RS" smtClean="0"/>
              <a:t>‹#›</a:t>
            </a:fld>
            <a:endParaRPr lang="sr-Latn-RS"/>
          </a:p>
        </p:txBody>
      </p:sp>
    </p:spTree>
    <p:extLst>
      <p:ext uri="{BB962C8B-B14F-4D97-AF65-F5344CB8AC3E}">
        <p14:creationId xmlns:p14="http://schemas.microsoft.com/office/powerpoint/2010/main" val="3517952478"/>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a natpis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51B00AB-2EC6-4ADE-B73B-19969850C343}"/>
              </a:ext>
            </a:extLst>
          </p:cNvPr>
          <p:cNvSpPr>
            <a:spLocks noGrp="1"/>
          </p:cNvSpPr>
          <p:nvPr>
            <p:ph type="title"/>
          </p:nvPr>
        </p:nvSpPr>
        <p:spPr>
          <a:xfrm>
            <a:off x="839788" y="457200"/>
            <a:ext cx="3932237" cy="1600200"/>
          </a:xfrm>
        </p:spPr>
        <p:txBody>
          <a:bodyPr anchor="b"/>
          <a:lstStyle>
            <a:lvl1pPr>
              <a:defRPr sz="3200"/>
            </a:lvl1pPr>
          </a:lstStyle>
          <a:p>
            <a:r>
              <a:rPr lang="sr-Latn-RS"/>
              <a:t>Kliknite i uredite naslov mastera</a:t>
            </a:r>
          </a:p>
        </p:txBody>
      </p:sp>
      <p:sp>
        <p:nvSpPr>
          <p:cNvPr id="3" name="Čuvar mesta za sliku 2">
            <a:extLst>
              <a:ext uri="{FF2B5EF4-FFF2-40B4-BE49-F238E27FC236}">
                <a16:creationId xmlns:a16="http://schemas.microsoft.com/office/drawing/2014/main" id="{27F0F2AC-0704-479F-B9C9-C09A0C82D2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r-Latn-RS"/>
          </a:p>
        </p:txBody>
      </p:sp>
      <p:sp>
        <p:nvSpPr>
          <p:cNvPr id="4" name="Čuvar mesta za tekst 3">
            <a:extLst>
              <a:ext uri="{FF2B5EF4-FFF2-40B4-BE49-F238E27FC236}">
                <a16:creationId xmlns:a16="http://schemas.microsoft.com/office/drawing/2014/main" id="{809BD8C4-2FE2-46D8-BA47-D991596E9E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r-Latn-RS"/>
              <a:t>Kliknite da biste uredili stilove teksta mastera</a:t>
            </a:r>
          </a:p>
        </p:txBody>
      </p:sp>
      <p:sp>
        <p:nvSpPr>
          <p:cNvPr id="5" name="Čuvar mesta za datum 4">
            <a:extLst>
              <a:ext uri="{FF2B5EF4-FFF2-40B4-BE49-F238E27FC236}">
                <a16:creationId xmlns:a16="http://schemas.microsoft.com/office/drawing/2014/main" id="{C6F76E31-4C2E-4F00-B49D-F0051BFBE629}"/>
              </a:ext>
            </a:extLst>
          </p:cNvPr>
          <p:cNvSpPr>
            <a:spLocks noGrp="1"/>
          </p:cNvSpPr>
          <p:nvPr>
            <p:ph type="dt" sz="half" idx="10"/>
          </p:nvPr>
        </p:nvSpPr>
        <p:spPr/>
        <p:txBody>
          <a:bodyPr/>
          <a:lstStyle/>
          <a:p>
            <a:fld id="{E5380EFB-B10D-4C0C-9076-F14870AF4328}" type="datetime1">
              <a:rPr lang="fr-FR" smtClean="0"/>
              <a:t>27/02/2021</a:t>
            </a:fld>
            <a:endParaRPr lang="sr-Latn-RS"/>
          </a:p>
        </p:txBody>
      </p:sp>
      <p:sp>
        <p:nvSpPr>
          <p:cNvPr id="6" name="Čuvar mesta za podnožje 5">
            <a:extLst>
              <a:ext uri="{FF2B5EF4-FFF2-40B4-BE49-F238E27FC236}">
                <a16:creationId xmlns:a16="http://schemas.microsoft.com/office/drawing/2014/main" id="{C0F6A4CC-6906-4DCB-A0A2-599AB9BE694E}"/>
              </a:ext>
            </a:extLst>
          </p:cNvPr>
          <p:cNvSpPr>
            <a:spLocks noGrp="1"/>
          </p:cNvSpPr>
          <p:nvPr>
            <p:ph type="ftr" sz="quarter" idx="11"/>
          </p:nvPr>
        </p:nvSpPr>
        <p:spPr/>
        <p:txBody>
          <a:bodyPr/>
          <a:lstStyle/>
          <a:p>
            <a:r>
              <a:rPr lang="ru-RU"/>
              <a:t>ДУПАЛО МИРЈАНА ОШ" КРАЉ ПЕТАР II КАРАЂОРЂЕВИЋ"</a:t>
            </a:r>
            <a:endParaRPr lang="sr-Latn-RS"/>
          </a:p>
        </p:txBody>
      </p:sp>
      <p:sp>
        <p:nvSpPr>
          <p:cNvPr id="7" name="Čuvar mesta za broj slajda 6">
            <a:extLst>
              <a:ext uri="{FF2B5EF4-FFF2-40B4-BE49-F238E27FC236}">
                <a16:creationId xmlns:a16="http://schemas.microsoft.com/office/drawing/2014/main" id="{834CB678-AC8C-4F87-B84F-8306ECA4EA26}"/>
              </a:ext>
            </a:extLst>
          </p:cNvPr>
          <p:cNvSpPr>
            <a:spLocks noGrp="1"/>
          </p:cNvSpPr>
          <p:nvPr>
            <p:ph type="sldNum" sz="quarter" idx="12"/>
          </p:nvPr>
        </p:nvSpPr>
        <p:spPr/>
        <p:txBody>
          <a:bodyPr/>
          <a:lstStyle/>
          <a:p>
            <a:fld id="{5E5CC706-52CB-4391-983C-34545A5D0147}" type="slidenum">
              <a:rPr lang="sr-Latn-RS" smtClean="0"/>
              <a:t>‹#›</a:t>
            </a:fld>
            <a:endParaRPr lang="sr-Latn-RS"/>
          </a:p>
        </p:txBody>
      </p:sp>
    </p:spTree>
    <p:extLst>
      <p:ext uri="{BB962C8B-B14F-4D97-AF65-F5344CB8AC3E}">
        <p14:creationId xmlns:p14="http://schemas.microsoft.com/office/powerpoint/2010/main" val="1546384007"/>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Čuvar mesta za naslov 1">
            <a:extLst>
              <a:ext uri="{FF2B5EF4-FFF2-40B4-BE49-F238E27FC236}">
                <a16:creationId xmlns:a16="http://schemas.microsoft.com/office/drawing/2014/main" id="{A6302F19-B5E0-4C09-920B-7FC2B225BC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r-Latn-RS"/>
              <a:t>Kliknite i uredite naslov mastera</a:t>
            </a:r>
          </a:p>
        </p:txBody>
      </p:sp>
      <p:sp>
        <p:nvSpPr>
          <p:cNvPr id="3" name="Čuvar mesta za tekst 2">
            <a:extLst>
              <a:ext uri="{FF2B5EF4-FFF2-40B4-BE49-F238E27FC236}">
                <a16:creationId xmlns:a16="http://schemas.microsoft.com/office/drawing/2014/main" id="{AADD6B2F-6D60-42B1-BF90-1AB152A6EE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r-Latn-RS"/>
              <a:t>Kliknite da biste uredili stilove teksta mastera</a:t>
            </a:r>
          </a:p>
          <a:p>
            <a:pPr lvl="1"/>
            <a:r>
              <a:rPr lang="sr-Latn-RS"/>
              <a:t>Drugi nivo</a:t>
            </a:r>
          </a:p>
          <a:p>
            <a:pPr lvl="2"/>
            <a:r>
              <a:rPr lang="sr-Latn-RS"/>
              <a:t>Treći nivo</a:t>
            </a:r>
          </a:p>
          <a:p>
            <a:pPr lvl="3"/>
            <a:r>
              <a:rPr lang="sr-Latn-RS"/>
              <a:t>Četvrti nivo</a:t>
            </a:r>
          </a:p>
          <a:p>
            <a:pPr lvl="4"/>
            <a:r>
              <a:rPr lang="sr-Latn-RS"/>
              <a:t>Peti nivo</a:t>
            </a:r>
          </a:p>
        </p:txBody>
      </p:sp>
      <p:sp>
        <p:nvSpPr>
          <p:cNvPr id="4" name="Čuvar mesta za datum 3">
            <a:extLst>
              <a:ext uri="{FF2B5EF4-FFF2-40B4-BE49-F238E27FC236}">
                <a16:creationId xmlns:a16="http://schemas.microsoft.com/office/drawing/2014/main" id="{D83AA31E-108C-40D1-A794-0D05C41802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D3960-B2A5-4E0F-AE85-7E16BCD33DF2}" type="datetime1">
              <a:rPr lang="fr-FR" smtClean="0"/>
              <a:t>27/02/2021</a:t>
            </a:fld>
            <a:endParaRPr lang="sr-Latn-RS"/>
          </a:p>
        </p:txBody>
      </p:sp>
      <p:sp>
        <p:nvSpPr>
          <p:cNvPr id="5" name="Čuvar mesta za podnožje 4">
            <a:extLst>
              <a:ext uri="{FF2B5EF4-FFF2-40B4-BE49-F238E27FC236}">
                <a16:creationId xmlns:a16="http://schemas.microsoft.com/office/drawing/2014/main" id="{3E42B2D8-CCBE-4AD6-A4D9-E5DF63B67A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ru-RU"/>
              <a:t>ДУПАЛО МИРЈАНА ОШ" КРАЉ ПЕТАР II КАРАЂОРЂЕВИЋ"</a:t>
            </a:r>
            <a:endParaRPr lang="sr-Latn-RS"/>
          </a:p>
        </p:txBody>
      </p:sp>
      <p:sp>
        <p:nvSpPr>
          <p:cNvPr id="6" name="Čuvar mesta za broj slajda 5">
            <a:extLst>
              <a:ext uri="{FF2B5EF4-FFF2-40B4-BE49-F238E27FC236}">
                <a16:creationId xmlns:a16="http://schemas.microsoft.com/office/drawing/2014/main" id="{EFB6933E-0668-4ABF-8A0C-E8F3DA4131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5CC706-52CB-4391-983C-34545A5D0147}" type="slidenum">
              <a:rPr lang="sr-Latn-RS" smtClean="0"/>
              <a:t>‹#›</a:t>
            </a:fld>
            <a:endParaRPr lang="sr-Latn-RS"/>
          </a:p>
        </p:txBody>
      </p:sp>
    </p:spTree>
    <p:extLst>
      <p:ext uri="{BB962C8B-B14F-4D97-AF65-F5344CB8AC3E}">
        <p14:creationId xmlns:p14="http://schemas.microsoft.com/office/powerpoint/2010/main" val="33700706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r-Latn-RS"/>
              <a:t>Kliknite i uredite naslov mastera</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r-Latn-RS"/>
              <a:t>Kliknite da biste uredili stilove teksta mastera</a:t>
            </a:r>
          </a:p>
          <a:p>
            <a:pPr lvl="1"/>
            <a:r>
              <a:rPr lang="sr-Latn-RS"/>
              <a:t>Drugi nivo</a:t>
            </a:r>
          </a:p>
          <a:p>
            <a:pPr lvl="2"/>
            <a:r>
              <a:rPr lang="sr-Latn-RS"/>
              <a:t>Treći nivo</a:t>
            </a:r>
          </a:p>
          <a:p>
            <a:pPr lvl="3"/>
            <a:r>
              <a:rPr lang="sr-Latn-RS"/>
              <a:t>Četvrti nivo</a:t>
            </a:r>
          </a:p>
          <a:p>
            <a:pPr lvl="4"/>
            <a:r>
              <a:rPr lang="sr-Latn-RS"/>
              <a:t>Peti nivo</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E02542-1B0E-4936-BDAD-F9D20917DE97}" type="datetime1">
              <a:rPr lang="fr-FR" smtClean="0"/>
              <a:t>27/02/2021</a:t>
            </a:fld>
            <a:endParaRPr lang="ru-R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ru-RU"/>
              <a:t>ДУПАЛО МИРЈАНА ОШ" КРАЉ ПЕТАР II КАРАЂОРЂЕВИЋ"</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8797F5-D2A4-4294-9FBD-2A850437D367}" type="slidenum">
              <a:rPr lang="ru-RU" smtClean="0"/>
              <a:t>‹#›</a:t>
            </a:fld>
            <a:endParaRPr lang="ru-RU"/>
          </a:p>
        </p:txBody>
      </p:sp>
    </p:spTree>
    <p:extLst>
      <p:ext uri="{BB962C8B-B14F-4D97-AF65-F5344CB8AC3E}">
        <p14:creationId xmlns:p14="http://schemas.microsoft.com/office/powerpoint/2010/main" val="40009590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9DFF9"/>
            </a:gs>
            <a:gs pos="100000">
              <a:schemeClr val="accent4">
                <a:lumMod val="0"/>
                <a:lumOff val="100000"/>
              </a:schemeClr>
            </a:gs>
            <a:gs pos="5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9" name="Okvir za tekst 8">
            <a:extLst>
              <a:ext uri="{FF2B5EF4-FFF2-40B4-BE49-F238E27FC236}">
                <a16:creationId xmlns:a16="http://schemas.microsoft.com/office/drawing/2014/main" id="{AD138652-BB72-4662-BF38-67044170BCEA}"/>
              </a:ext>
            </a:extLst>
          </p:cNvPr>
          <p:cNvSpPr txBox="1"/>
          <p:nvPr/>
        </p:nvSpPr>
        <p:spPr>
          <a:xfrm>
            <a:off x="6456040" y="4647082"/>
            <a:ext cx="2247220" cy="646331"/>
          </a:xfrm>
          <a:prstGeom prst="rect">
            <a:avLst/>
          </a:prstGeom>
          <a:noFill/>
        </p:spPr>
        <p:txBody>
          <a:bodyPr wrap="square" rtlCol="0">
            <a:spAutoFit/>
          </a:bodyPr>
          <a:lstStyle/>
          <a:p>
            <a:pPr marL="0" marR="0" lvl="0" indent="0" algn="l" defTabSz="385763"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2060"/>
                </a:solidFill>
                <a:effectLst/>
                <a:uLnTx/>
                <a:uFillTx/>
                <a:latin typeface="Calibri" panose="020F0502020204030204"/>
                <a:ea typeface="+mn-ea"/>
                <a:cs typeface="Arial" panose="020B0604020202020204" pitchFamily="34" charset="0"/>
              </a:rPr>
              <a:t>IV </a:t>
            </a:r>
            <a:r>
              <a:rPr kumimoji="0" lang="sr-Cyrl-RS" sz="3600" b="0" i="0" u="none" strike="noStrike" kern="1200" cap="none" spc="0" normalizeH="0" baseline="0" noProof="0" dirty="0">
                <a:ln>
                  <a:noFill/>
                </a:ln>
                <a:solidFill>
                  <a:srgbClr val="002060"/>
                </a:solidFill>
                <a:effectLst/>
                <a:uLnTx/>
                <a:uFillTx/>
                <a:latin typeface="Calibri" panose="020F0502020204030204"/>
                <a:ea typeface="+mn-ea"/>
                <a:cs typeface="Arial" panose="020B0604020202020204" pitchFamily="34" charset="0"/>
              </a:rPr>
              <a:t> РАЗРЕД</a:t>
            </a:r>
            <a:endParaRPr kumimoji="0" lang="sr-Latn-RS" sz="3600" b="0" i="0" u="none" strike="noStrike" kern="1200" cap="none" spc="0" normalizeH="0" baseline="0" noProof="0" dirty="0">
              <a:ln>
                <a:noFill/>
              </a:ln>
              <a:solidFill>
                <a:srgbClr val="002060"/>
              </a:solidFill>
              <a:effectLst/>
              <a:uLnTx/>
              <a:uFillTx/>
              <a:latin typeface="Calibri" panose="020F0502020204030204"/>
              <a:ea typeface="+mn-ea"/>
              <a:cs typeface="Arial" panose="020B0604020202020204" pitchFamily="34" charset="0"/>
            </a:endParaRPr>
          </a:p>
        </p:txBody>
      </p:sp>
      <p:pic>
        <p:nvPicPr>
          <p:cNvPr id="3" name="Slika 2">
            <a:extLst>
              <a:ext uri="{FF2B5EF4-FFF2-40B4-BE49-F238E27FC236}">
                <a16:creationId xmlns:a16="http://schemas.microsoft.com/office/drawing/2014/main" id="{C8F58C61-29FE-419A-A7AD-BFA55C6580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9856" y="1733482"/>
            <a:ext cx="5875462" cy="1912327"/>
          </a:xfrm>
          <a:prstGeom prst="rect">
            <a:avLst/>
          </a:prstGeom>
        </p:spPr>
      </p:pic>
      <p:pic>
        <p:nvPicPr>
          <p:cNvPr id="7" name="Slika 6">
            <a:extLst>
              <a:ext uri="{FF2B5EF4-FFF2-40B4-BE49-F238E27FC236}">
                <a16:creationId xmlns:a16="http://schemas.microsoft.com/office/drawing/2014/main" id="{11C3B19D-A92E-4852-A0B5-D7229FBAB2EC}"/>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2665566" y="1476122"/>
            <a:ext cx="1971675" cy="2427049"/>
          </a:xfrm>
          <a:prstGeom prst="rect">
            <a:avLst/>
          </a:prstGeom>
        </p:spPr>
      </p:pic>
      <p:sp>
        <p:nvSpPr>
          <p:cNvPr id="2" name="Čuvar mesta za datum 1">
            <a:extLst>
              <a:ext uri="{FF2B5EF4-FFF2-40B4-BE49-F238E27FC236}">
                <a16:creationId xmlns:a16="http://schemas.microsoft.com/office/drawing/2014/main" id="{A900B624-7F30-4958-BF60-B72A2A121A0D}"/>
              </a:ext>
            </a:extLst>
          </p:cNvPr>
          <p:cNvSpPr>
            <a:spLocks noGrp="1"/>
          </p:cNvSpPr>
          <p:nvPr>
            <p:ph type="dt" sz="half" idx="10"/>
          </p:nvPr>
        </p:nvSpPr>
        <p:spPr/>
        <p:txBody>
          <a:bodyPr/>
          <a:lstStyle/>
          <a:p>
            <a:pPr marL="0" marR="0" lvl="0" indent="0" algn="l" defTabSz="514350" rtl="0" eaLnBrk="1" fontAlgn="auto" latinLnBrk="0" hangingPunct="1">
              <a:lnSpc>
                <a:spcPct val="100000"/>
              </a:lnSpc>
              <a:spcBef>
                <a:spcPts val="0"/>
              </a:spcBef>
              <a:spcAft>
                <a:spcPts val="0"/>
              </a:spcAft>
              <a:buClrTx/>
              <a:buSzTx/>
              <a:buFontTx/>
              <a:buNone/>
              <a:tabLst/>
              <a:defRPr/>
            </a:pPr>
            <a:fld id="{2D1802D1-15C3-4434-82D0-43723AC68D00}" type="datetime1">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t>27/02/2021</a:t>
            </a:fld>
            <a:endParaRPr kumimoji="0" lang="sr-Latn-RS"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6" name="Čuvar mesta za podnožje 5">
            <a:extLst>
              <a:ext uri="{FF2B5EF4-FFF2-40B4-BE49-F238E27FC236}">
                <a16:creationId xmlns:a16="http://schemas.microsoft.com/office/drawing/2014/main" id="{CBAE32C7-A589-4C76-9E08-1DC805325615}"/>
              </a:ext>
            </a:extLst>
          </p:cNvPr>
          <p:cNvSpPr>
            <a:spLocks noGrp="1"/>
          </p:cNvSpPr>
          <p:nvPr>
            <p:ph type="ftr" sz="quarter" idx="11"/>
          </p:nvPr>
        </p:nvSpPr>
        <p:spPr/>
        <p: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rPr>
              <a:t>ДУПАЛО МИРЈАНА ОШ" КРАЉ ПЕТАР II КАРАЂОРЂЕВИЋ"</a:t>
            </a:r>
            <a:endParaRPr kumimoji="0" lang="sr-Latn-RS"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pic>
        <p:nvPicPr>
          <p:cNvPr id="14" name="Slika 13">
            <a:extLst>
              <a:ext uri="{FF2B5EF4-FFF2-40B4-BE49-F238E27FC236}">
                <a16:creationId xmlns:a16="http://schemas.microsoft.com/office/drawing/2014/main" id="{7BF5C1D6-4DDF-462A-8C7D-AA295CD2FE4D}"/>
              </a:ext>
            </a:extLst>
          </p:cNvPr>
          <p:cNvPicPr>
            <a:picLocks noChangeAspect="1"/>
          </p:cNvPicPr>
          <p:nvPr/>
        </p:nvPicPr>
        <p:blipFill>
          <a:blip r:embed="rId5"/>
          <a:stretch>
            <a:fillRect/>
          </a:stretch>
        </p:blipFill>
        <p:spPr>
          <a:xfrm>
            <a:off x="1672833" y="4762750"/>
            <a:ext cx="1971675" cy="734021"/>
          </a:xfrm>
          <a:prstGeom prst="rect">
            <a:avLst/>
          </a:prstGeom>
          <a:ln>
            <a:noFill/>
          </a:ln>
          <a:effectLst>
            <a:softEdge rad="112500"/>
          </a:effectLst>
        </p:spPr>
      </p:pic>
    </p:spTree>
    <p:extLst>
      <p:ext uri="{BB962C8B-B14F-4D97-AF65-F5344CB8AC3E}">
        <p14:creationId xmlns:p14="http://schemas.microsoft.com/office/powerpoint/2010/main" val="1230551496"/>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l="-17000" r="-17000"/>
          </a:stretch>
        </a:blipFill>
        <a:effectLst/>
      </p:bgPr>
    </p:bg>
    <p:spTree>
      <p:nvGrpSpPr>
        <p:cNvPr id="1" name=""/>
        <p:cNvGrpSpPr/>
        <p:nvPr/>
      </p:nvGrpSpPr>
      <p:grpSpPr>
        <a:xfrm>
          <a:off x="0" y="0"/>
          <a:ext cx="0" cy="0"/>
          <a:chOff x="0" y="0"/>
          <a:chExt cx="0" cy="0"/>
        </a:xfrm>
      </p:grpSpPr>
      <p:sp>
        <p:nvSpPr>
          <p:cNvPr id="2" name="Čuvar mesta za datum 1">
            <a:extLst>
              <a:ext uri="{FF2B5EF4-FFF2-40B4-BE49-F238E27FC236}">
                <a16:creationId xmlns:a16="http://schemas.microsoft.com/office/drawing/2014/main" id="{F8CF0598-ECA5-4F66-9CC8-D5751B218B4E}"/>
              </a:ext>
            </a:extLst>
          </p:cNvPr>
          <p:cNvSpPr>
            <a:spLocks noGrp="1"/>
          </p:cNvSpPr>
          <p:nvPr>
            <p:ph type="dt" sz="half" idx="10"/>
          </p:nvPr>
        </p:nvSpPr>
        <p:spPr/>
        <p:txBody>
          <a:bodyPr/>
          <a:lstStyle/>
          <a:p>
            <a:fld id="{4AC956B8-64DA-4DD9-A09E-B8239811580F}" type="datetime1">
              <a:rPr lang="fr-FR" smtClean="0"/>
              <a:t>27/02/2021</a:t>
            </a:fld>
            <a:endParaRPr lang="sr-Latn-RS"/>
          </a:p>
        </p:txBody>
      </p:sp>
      <p:sp>
        <p:nvSpPr>
          <p:cNvPr id="3" name="Čuvar mesta za podnožje 2">
            <a:extLst>
              <a:ext uri="{FF2B5EF4-FFF2-40B4-BE49-F238E27FC236}">
                <a16:creationId xmlns:a16="http://schemas.microsoft.com/office/drawing/2014/main" id="{2A9F9E96-1633-454C-ADE6-36A3A8953655}"/>
              </a:ext>
            </a:extLst>
          </p:cNvPr>
          <p:cNvSpPr>
            <a:spLocks noGrp="1"/>
          </p:cNvSpPr>
          <p:nvPr>
            <p:ph type="ftr" sz="quarter" idx="11"/>
          </p:nvPr>
        </p:nvSpPr>
        <p:spPr/>
        <p:txBody>
          <a:bodyPr/>
          <a:lstStyle/>
          <a:p>
            <a:r>
              <a:rPr lang="ru-RU"/>
              <a:t>ДУПАЛО МИРЈАНА ОШ" КРАЉ ПЕТАР II КАРАЂОРЂЕВИЋ"</a:t>
            </a:r>
            <a:endParaRPr lang="sr-Latn-RS"/>
          </a:p>
        </p:txBody>
      </p:sp>
      <p:sp>
        <p:nvSpPr>
          <p:cNvPr id="4" name="Pravougaonik 3">
            <a:extLst>
              <a:ext uri="{FF2B5EF4-FFF2-40B4-BE49-F238E27FC236}">
                <a16:creationId xmlns:a16="http://schemas.microsoft.com/office/drawing/2014/main" id="{072AF786-2E0B-45F3-AA00-D7C8099E7167}"/>
              </a:ext>
            </a:extLst>
          </p:cNvPr>
          <p:cNvSpPr/>
          <p:nvPr/>
        </p:nvSpPr>
        <p:spPr>
          <a:xfrm>
            <a:off x="134639" y="136525"/>
            <a:ext cx="3584636" cy="923330"/>
          </a:xfrm>
          <a:prstGeom prst="rect">
            <a:avLst/>
          </a:prstGeom>
          <a:noFill/>
        </p:spPr>
        <p:txBody>
          <a:bodyPr wrap="none" lIns="91440" tIns="45720" rIns="91440" bIns="45720">
            <a:prstTxWarp prst="textChevronInverted">
              <a:avLst/>
            </a:prstTxWarp>
            <a:spAutoFit/>
          </a:bodyPr>
          <a:lstStyle/>
          <a:p>
            <a:pPr algn="ctr"/>
            <a:r>
              <a:rPr lang="sr-Cyrl-R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Запишимо:</a:t>
            </a:r>
            <a:endParaRPr lang="sr-Latn-R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5" name="Okvir za tekst 4">
            <a:extLst>
              <a:ext uri="{FF2B5EF4-FFF2-40B4-BE49-F238E27FC236}">
                <a16:creationId xmlns:a16="http://schemas.microsoft.com/office/drawing/2014/main" id="{3014F8E8-0281-43A8-89BD-4DFEF0791AE8}"/>
              </a:ext>
            </a:extLst>
          </p:cNvPr>
          <p:cNvSpPr txBox="1"/>
          <p:nvPr/>
        </p:nvSpPr>
        <p:spPr>
          <a:xfrm>
            <a:off x="134639" y="1306351"/>
            <a:ext cx="9748753" cy="5016758"/>
          </a:xfrm>
          <a:prstGeom prst="rect">
            <a:avLst/>
          </a:prstGeom>
          <a:noFill/>
        </p:spPr>
        <p:txBody>
          <a:bodyPr wrap="square" rtlCol="0">
            <a:spAutoFit/>
          </a:bodyPr>
          <a:lstStyle/>
          <a:p>
            <a:pPr marL="457200" indent="-457200">
              <a:buFont typeface="Arial" panose="020B0604020202020204" pitchFamily="34" charset="0"/>
              <a:buChar char="•"/>
            </a:pPr>
            <a:r>
              <a:rPr lang="sr-Cyrl-RS" sz="3200" b="1" dirty="0"/>
              <a:t>Књижевни род: лирика</a:t>
            </a:r>
          </a:p>
          <a:p>
            <a:pPr marL="457200" indent="-457200">
              <a:buFont typeface="Arial" panose="020B0604020202020204" pitchFamily="34" charset="0"/>
              <a:buChar char="•"/>
            </a:pPr>
            <a:r>
              <a:rPr lang="sr-Cyrl-RS" sz="3200" b="1" dirty="0"/>
              <a:t>Књижевна врста: песма</a:t>
            </a:r>
          </a:p>
          <a:p>
            <a:pPr marL="457200" indent="-457200">
              <a:buFont typeface="Arial" panose="020B0604020202020204" pitchFamily="34" charset="0"/>
              <a:buChar char="•"/>
            </a:pPr>
            <a:r>
              <a:rPr lang="sr-Cyrl-RS" sz="3200" b="1" dirty="0"/>
              <a:t>Основни мотив: љубав мајке према детету</a:t>
            </a:r>
          </a:p>
          <a:p>
            <a:pPr marL="457200" indent="-457200">
              <a:buFont typeface="Arial" panose="020B0604020202020204" pitchFamily="34" charset="0"/>
              <a:buChar char="•"/>
            </a:pPr>
            <a:r>
              <a:rPr lang="sr-Cyrl-RS" sz="3200" b="1" dirty="0"/>
              <a:t>Споредни мотиви: жеље, злато, сребро, ђердан, вода, руке</a:t>
            </a:r>
          </a:p>
          <a:p>
            <a:pPr marL="457200" indent="-457200">
              <a:buFont typeface="Arial" panose="020B0604020202020204" pitchFamily="34" charset="0"/>
              <a:buChar char="•"/>
            </a:pPr>
            <a:r>
              <a:rPr lang="sr-Cyrl-RS" sz="3200" b="1" dirty="0"/>
              <a:t>Песма је написана у дијалогу. Лирски јунаци су мајка и син.</a:t>
            </a:r>
          </a:p>
          <a:p>
            <a:pPr marL="457200" indent="-457200">
              <a:buFont typeface="Arial" panose="020B0604020202020204" pitchFamily="34" charset="0"/>
              <a:buChar char="•"/>
            </a:pPr>
            <a:r>
              <a:rPr lang="sr-Cyrl-RS" sz="3200" b="1" dirty="0"/>
              <a:t>Тема: луцкасте (необичне) жеље дечака</a:t>
            </a:r>
          </a:p>
          <a:p>
            <a:pPr marL="457200" indent="-457200">
              <a:buFont typeface="Arial" panose="020B0604020202020204" pitchFamily="34" charset="0"/>
              <a:buChar char="•"/>
            </a:pPr>
            <a:endParaRPr lang="sr-Cyrl-RS" sz="3200" b="1" dirty="0"/>
          </a:p>
          <a:p>
            <a:endParaRPr lang="sr-Cyrl-RS" sz="3200" b="1" dirty="0"/>
          </a:p>
        </p:txBody>
      </p:sp>
    </p:spTree>
    <p:extLst>
      <p:ext uri="{BB962C8B-B14F-4D97-AF65-F5344CB8AC3E}">
        <p14:creationId xmlns:p14="http://schemas.microsoft.com/office/powerpoint/2010/main" val="2452360182"/>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arn(inVertic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arn(inVertical)">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barn(inVertical)">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barn(inVertical)">
                                      <p:cBhvr>
                                        <p:cTn id="3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Čuvar mesta za datum 1">
            <a:extLst>
              <a:ext uri="{FF2B5EF4-FFF2-40B4-BE49-F238E27FC236}">
                <a16:creationId xmlns:a16="http://schemas.microsoft.com/office/drawing/2014/main" id="{4EC8101A-A108-48AF-AD11-F85F648BFEE3}"/>
              </a:ext>
            </a:extLst>
          </p:cNvPr>
          <p:cNvSpPr>
            <a:spLocks noGrp="1"/>
          </p:cNvSpPr>
          <p:nvPr>
            <p:ph type="dt" sz="half" idx="10"/>
          </p:nvPr>
        </p:nvSpPr>
        <p:spPr/>
        <p:txBody>
          <a:bodyPr/>
          <a:lstStyle/>
          <a:p>
            <a:fld id="{4AC956B8-64DA-4DD9-A09E-B8239811580F}" type="datetime1">
              <a:rPr lang="fr-FR" smtClean="0"/>
              <a:t>27/02/2021</a:t>
            </a:fld>
            <a:endParaRPr lang="sr-Latn-RS"/>
          </a:p>
        </p:txBody>
      </p:sp>
      <p:sp>
        <p:nvSpPr>
          <p:cNvPr id="3" name="Čuvar mesta za podnožje 2">
            <a:extLst>
              <a:ext uri="{FF2B5EF4-FFF2-40B4-BE49-F238E27FC236}">
                <a16:creationId xmlns:a16="http://schemas.microsoft.com/office/drawing/2014/main" id="{6F51BC73-50ED-4DBD-AEE4-AF3D5A7E6954}"/>
              </a:ext>
            </a:extLst>
          </p:cNvPr>
          <p:cNvSpPr>
            <a:spLocks noGrp="1"/>
          </p:cNvSpPr>
          <p:nvPr>
            <p:ph type="ftr" sz="quarter" idx="11"/>
          </p:nvPr>
        </p:nvSpPr>
        <p:spPr/>
        <p:txBody>
          <a:bodyPr/>
          <a:lstStyle/>
          <a:p>
            <a:r>
              <a:rPr lang="ru-RU"/>
              <a:t>ДУПАЛО МИРЈАНА ОШ" КРАЉ ПЕТАР II КАРАЂОРЂЕВИЋ"</a:t>
            </a:r>
            <a:endParaRPr lang="sr-Latn-RS"/>
          </a:p>
        </p:txBody>
      </p:sp>
      <p:sp>
        <p:nvSpPr>
          <p:cNvPr id="4" name="Pravougaonik 3">
            <a:extLst>
              <a:ext uri="{FF2B5EF4-FFF2-40B4-BE49-F238E27FC236}">
                <a16:creationId xmlns:a16="http://schemas.microsoft.com/office/drawing/2014/main" id="{55BDFEF9-AD18-4A1D-BA48-3E30A91F6966}"/>
              </a:ext>
            </a:extLst>
          </p:cNvPr>
          <p:cNvSpPr/>
          <p:nvPr/>
        </p:nvSpPr>
        <p:spPr>
          <a:xfrm>
            <a:off x="134639" y="136525"/>
            <a:ext cx="5491246" cy="901861"/>
          </a:xfrm>
          <a:prstGeom prst="rect">
            <a:avLst/>
          </a:prstGeom>
          <a:noFill/>
        </p:spPr>
        <p:txBody>
          <a:bodyPr wrap="none" lIns="91440" tIns="45720" rIns="91440" bIns="45720">
            <a:prstTxWarp prst="textChevronInverted">
              <a:avLst/>
            </a:prstTxWarp>
            <a:spAutoFit/>
          </a:bodyPr>
          <a:lstStyle/>
          <a:p>
            <a:pPr algn="ctr"/>
            <a:r>
              <a:rPr lang="sr-Cyrl-RS" sz="5400" b="1" cap="none" spc="0" dirty="0">
                <a:ln w="9525">
                  <a:solidFill>
                    <a:schemeClr val="bg1"/>
                  </a:solidFill>
                  <a:prstDash val="solid"/>
                </a:ln>
                <a:solidFill>
                  <a:schemeClr val="bg1"/>
                </a:solidFill>
                <a:effectLst>
                  <a:outerShdw blurRad="12700" dist="38100" dir="2700000" algn="tl" rotWithShape="0">
                    <a:schemeClr val="bg1">
                      <a:lumMod val="50000"/>
                    </a:schemeClr>
                  </a:outerShdw>
                </a:effectLst>
              </a:rPr>
              <a:t>Нешто ново:</a:t>
            </a:r>
            <a:endParaRPr lang="sr-Latn-RS" sz="5400" b="1" cap="none" spc="0" dirty="0">
              <a:ln w="9525">
                <a:solidFill>
                  <a:schemeClr val="bg1"/>
                </a:solidFill>
                <a:prstDash val="solid"/>
              </a:ln>
              <a:solidFill>
                <a:schemeClr val="bg1"/>
              </a:solidFill>
              <a:effectLst>
                <a:outerShdw blurRad="12700" dist="38100" dir="2700000" algn="tl" rotWithShape="0">
                  <a:schemeClr val="bg1">
                    <a:lumMod val="50000"/>
                  </a:schemeClr>
                </a:outerShdw>
              </a:effectLst>
            </a:endParaRPr>
          </a:p>
        </p:txBody>
      </p:sp>
      <p:sp>
        <p:nvSpPr>
          <p:cNvPr id="6" name="Okvir za tekst 5">
            <a:extLst>
              <a:ext uri="{FF2B5EF4-FFF2-40B4-BE49-F238E27FC236}">
                <a16:creationId xmlns:a16="http://schemas.microsoft.com/office/drawing/2014/main" id="{9D8F8236-C4BE-4C9C-9AFB-71BFB9AD7369}"/>
              </a:ext>
            </a:extLst>
          </p:cNvPr>
          <p:cNvSpPr txBox="1"/>
          <p:nvPr/>
        </p:nvSpPr>
        <p:spPr>
          <a:xfrm>
            <a:off x="1086173" y="1507674"/>
            <a:ext cx="6724973" cy="4031873"/>
          </a:xfrm>
          <a:prstGeom prst="rect">
            <a:avLst/>
          </a:prstGeom>
          <a:noFill/>
        </p:spPr>
        <p:txBody>
          <a:bodyPr wrap="square">
            <a:spAutoFit/>
          </a:bodyPr>
          <a:lstStyle/>
          <a:p>
            <a:r>
              <a:rPr lang="ru-RU" sz="3200" b="1" i="0" dirty="0">
                <a:solidFill>
                  <a:schemeClr val="bg1"/>
                </a:solidFill>
                <a:effectLst/>
                <a:latin typeface="Tahoma" panose="020B0604030504040204" pitchFamily="34" charset="0"/>
              </a:rPr>
              <a:t>Лирски субјекат</a:t>
            </a:r>
            <a:r>
              <a:rPr lang="ru-RU" sz="3200" b="0" i="0" dirty="0">
                <a:solidFill>
                  <a:schemeClr val="bg1"/>
                </a:solidFill>
                <a:effectLst/>
                <a:latin typeface="Tahoma" panose="020B0604030504040204" pitchFamily="34" charset="0"/>
              </a:rPr>
              <a:t> </a:t>
            </a:r>
          </a:p>
          <a:p>
            <a:r>
              <a:rPr lang="ru-RU" sz="3200" b="0" i="0" dirty="0">
                <a:solidFill>
                  <a:schemeClr val="bg1"/>
                </a:solidFill>
                <a:effectLst/>
                <a:latin typeface="Tahoma" panose="020B0604030504040204" pitchFamily="34" charset="0"/>
              </a:rPr>
              <a:t>– Лирски субјекат је говорно лице у лирској песми, то јест, носилац лирског исказа – доживљаја, осећања, размишљања. Зове се још и лирски јунак, песничко ја. Лирски субјекат не мора бити исто што и песник.</a:t>
            </a:r>
            <a:endParaRPr lang="sr-Latn-RS" sz="3200" dirty="0">
              <a:solidFill>
                <a:schemeClr val="bg1"/>
              </a:solidFill>
            </a:endParaRPr>
          </a:p>
        </p:txBody>
      </p:sp>
    </p:spTree>
    <p:extLst>
      <p:ext uri="{BB962C8B-B14F-4D97-AF65-F5344CB8AC3E}">
        <p14:creationId xmlns:p14="http://schemas.microsoft.com/office/powerpoint/2010/main" val="3596329715"/>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a:stretch>
        </a:blipFill>
        <a:effectLst/>
      </p:bgPr>
    </p:bg>
    <p:spTree>
      <p:nvGrpSpPr>
        <p:cNvPr id="1" name=""/>
        <p:cNvGrpSpPr/>
        <p:nvPr/>
      </p:nvGrpSpPr>
      <p:grpSpPr>
        <a:xfrm>
          <a:off x="0" y="0"/>
          <a:ext cx="0" cy="0"/>
          <a:chOff x="0" y="0"/>
          <a:chExt cx="0" cy="0"/>
        </a:xfrm>
      </p:grpSpPr>
      <p:sp>
        <p:nvSpPr>
          <p:cNvPr id="2" name="Čuvar mesta za datum 1">
            <a:extLst>
              <a:ext uri="{FF2B5EF4-FFF2-40B4-BE49-F238E27FC236}">
                <a16:creationId xmlns:a16="http://schemas.microsoft.com/office/drawing/2014/main" id="{BB810B3C-92A9-41C7-8452-386BE8C4A94C}"/>
              </a:ext>
            </a:extLst>
          </p:cNvPr>
          <p:cNvSpPr>
            <a:spLocks noGrp="1"/>
          </p:cNvSpPr>
          <p:nvPr>
            <p:ph type="dt" sz="half" idx="10"/>
          </p:nvPr>
        </p:nvSpPr>
        <p:spPr/>
        <p:txBody>
          <a:bodyPr/>
          <a:lstStyle/>
          <a:p>
            <a:fld id="{4AC956B8-64DA-4DD9-A09E-B8239811580F}" type="datetime1">
              <a:rPr lang="fr-FR" smtClean="0"/>
              <a:t>27/02/2021</a:t>
            </a:fld>
            <a:endParaRPr lang="sr-Latn-RS"/>
          </a:p>
        </p:txBody>
      </p:sp>
      <p:sp>
        <p:nvSpPr>
          <p:cNvPr id="3" name="Čuvar mesta za podnožje 2">
            <a:extLst>
              <a:ext uri="{FF2B5EF4-FFF2-40B4-BE49-F238E27FC236}">
                <a16:creationId xmlns:a16="http://schemas.microsoft.com/office/drawing/2014/main" id="{EF8E5B48-1C53-4368-9BEF-A1B468B77498}"/>
              </a:ext>
            </a:extLst>
          </p:cNvPr>
          <p:cNvSpPr>
            <a:spLocks noGrp="1"/>
          </p:cNvSpPr>
          <p:nvPr>
            <p:ph type="ftr" sz="quarter" idx="11"/>
          </p:nvPr>
        </p:nvSpPr>
        <p:spPr/>
        <p:txBody>
          <a:bodyPr/>
          <a:lstStyle/>
          <a:p>
            <a:r>
              <a:rPr lang="ru-RU"/>
              <a:t>ДУПАЛО МИРЈАНА ОШ" КРАЉ ПЕТАР II КАРАЂОРЂЕВИЋ"</a:t>
            </a:r>
            <a:endParaRPr lang="sr-Latn-RS"/>
          </a:p>
        </p:txBody>
      </p:sp>
      <p:sp>
        <p:nvSpPr>
          <p:cNvPr id="4" name="Pravougaonik 3">
            <a:extLst>
              <a:ext uri="{FF2B5EF4-FFF2-40B4-BE49-F238E27FC236}">
                <a16:creationId xmlns:a16="http://schemas.microsoft.com/office/drawing/2014/main" id="{6280FE8A-0E15-4E31-A4F3-E1E427C71595}"/>
              </a:ext>
            </a:extLst>
          </p:cNvPr>
          <p:cNvSpPr/>
          <p:nvPr/>
        </p:nvSpPr>
        <p:spPr>
          <a:xfrm>
            <a:off x="5407777" y="1329895"/>
            <a:ext cx="5735504" cy="1754326"/>
          </a:xfrm>
          <a:prstGeom prst="rect">
            <a:avLst/>
          </a:prstGeom>
          <a:noFill/>
        </p:spPr>
        <p:txBody>
          <a:bodyPr wrap="none" lIns="91440" tIns="45720" rIns="91440" bIns="45720">
            <a:prstTxWarp prst="textChevronInverted">
              <a:avLst/>
            </a:prstTxWarp>
            <a:spAutoFit/>
          </a:bodyPr>
          <a:lstStyle/>
          <a:p>
            <a:pPr algn="ctr"/>
            <a:r>
              <a:rPr lang="sr-Cyrl-RS" sz="5400" b="1" cap="none" spc="0" dirty="0">
                <a:ln w="9525">
                  <a:solidFill>
                    <a:schemeClr val="bg1"/>
                  </a:solidFill>
                  <a:prstDash val="solid"/>
                </a:ln>
                <a:effectLst>
                  <a:outerShdw blurRad="12700" dist="38100" dir="2700000" algn="tl" rotWithShape="0">
                    <a:schemeClr val="bg1">
                      <a:lumMod val="50000"/>
                    </a:schemeClr>
                  </a:outerShdw>
                </a:effectLst>
              </a:rPr>
              <a:t>Домаћи задатак:</a:t>
            </a:r>
            <a:endParaRPr lang="sr-Latn-RS" sz="5400" b="1" cap="none" spc="0" dirty="0">
              <a:ln w="9525">
                <a:solidFill>
                  <a:schemeClr val="bg1"/>
                </a:solidFill>
                <a:prstDash val="solid"/>
              </a:ln>
              <a:effectLst>
                <a:outerShdw blurRad="12700" dist="38100" dir="2700000" algn="tl" rotWithShape="0">
                  <a:schemeClr val="bg1">
                    <a:lumMod val="50000"/>
                  </a:schemeClr>
                </a:outerShdw>
              </a:effectLst>
            </a:endParaRPr>
          </a:p>
        </p:txBody>
      </p:sp>
      <p:sp>
        <p:nvSpPr>
          <p:cNvPr id="5" name="Okvir za tekst 4">
            <a:extLst>
              <a:ext uri="{FF2B5EF4-FFF2-40B4-BE49-F238E27FC236}">
                <a16:creationId xmlns:a16="http://schemas.microsoft.com/office/drawing/2014/main" id="{9CA59C59-1912-40B4-A589-FF5A5214ABE0}"/>
              </a:ext>
            </a:extLst>
          </p:cNvPr>
          <p:cNvSpPr txBox="1"/>
          <p:nvPr/>
        </p:nvSpPr>
        <p:spPr>
          <a:xfrm>
            <a:off x="4479010" y="3408655"/>
            <a:ext cx="5284922" cy="1754326"/>
          </a:xfrm>
          <a:prstGeom prst="rect">
            <a:avLst/>
          </a:prstGeom>
          <a:noFill/>
        </p:spPr>
        <p:txBody>
          <a:bodyPr wrap="square" rtlCol="0">
            <a:spAutoFit/>
          </a:bodyPr>
          <a:lstStyle/>
          <a:p>
            <a:r>
              <a:rPr lang="sr-Cyrl-RS" sz="3600" b="1" dirty="0">
                <a:solidFill>
                  <a:srgbClr val="002060"/>
                </a:solidFill>
              </a:rPr>
              <a:t>Смисли и напиши неколико луцкастих жеља за маму.</a:t>
            </a:r>
            <a:endParaRPr lang="sr-Latn-RS" sz="3600" b="1" dirty="0">
              <a:solidFill>
                <a:srgbClr val="002060"/>
              </a:solidFill>
            </a:endParaRPr>
          </a:p>
        </p:txBody>
      </p:sp>
    </p:spTree>
    <p:extLst>
      <p:ext uri="{BB962C8B-B14F-4D97-AF65-F5344CB8AC3E}">
        <p14:creationId xmlns:p14="http://schemas.microsoft.com/office/powerpoint/2010/main" val="2497846331"/>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F9DFF9"/>
            </a:gs>
            <a:gs pos="100000">
              <a:schemeClr val="accent4">
                <a:lumMod val="0"/>
                <a:lumOff val="100000"/>
              </a:schemeClr>
            </a:gs>
            <a:gs pos="0">
              <a:schemeClr val="accent4">
                <a:lumMod val="100000"/>
                <a:alpha val="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Čuvar mesta za datum 1">
            <a:extLst>
              <a:ext uri="{FF2B5EF4-FFF2-40B4-BE49-F238E27FC236}">
                <a16:creationId xmlns:a16="http://schemas.microsoft.com/office/drawing/2014/main" id="{1ED13EB0-9D26-45DF-A93C-FEBD0090742B}"/>
              </a:ext>
            </a:extLst>
          </p:cNvPr>
          <p:cNvSpPr>
            <a:spLocks noGrp="1"/>
          </p:cNvSpPr>
          <p:nvPr>
            <p:ph type="dt" sz="half" idx="10"/>
          </p:nvPr>
        </p:nvSpPr>
        <p:spPr/>
        <p:txBody>
          <a:bodyPr/>
          <a:lstStyle/>
          <a:p>
            <a:fld id="{4AC956B8-64DA-4DD9-A09E-B8239811580F}" type="datetime1">
              <a:rPr lang="fr-FR" smtClean="0"/>
              <a:t>27/02/2021</a:t>
            </a:fld>
            <a:endParaRPr lang="sr-Latn-RS"/>
          </a:p>
        </p:txBody>
      </p:sp>
      <p:sp>
        <p:nvSpPr>
          <p:cNvPr id="3" name="Čuvar mesta za podnožje 2">
            <a:extLst>
              <a:ext uri="{FF2B5EF4-FFF2-40B4-BE49-F238E27FC236}">
                <a16:creationId xmlns:a16="http://schemas.microsoft.com/office/drawing/2014/main" id="{5A8F319F-4194-4AAE-AB3A-64BC92D8BB40}"/>
              </a:ext>
            </a:extLst>
          </p:cNvPr>
          <p:cNvSpPr>
            <a:spLocks noGrp="1"/>
          </p:cNvSpPr>
          <p:nvPr>
            <p:ph type="ftr" sz="quarter" idx="11"/>
          </p:nvPr>
        </p:nvSpPr>
        <p:spPr/>
        <p:txBody>
          <a:bodyPr/>
          <a:lstStyle/>
          <a:p>
            <a:r>
              <a:rPr lang="ru-RU"/>
              <a:t>ДУПАЛО МИРЈАНА ОШ" КРАЉ ПЕТАР II КАРАЂОРЂЕВИЋ"</a:t>
            </a:r>
            <a:endParaRPr lang="sr-Latn-RS"/>
          </a:p>
        </p:txBody>
      </p:sp>
      <p:sp>
        <p:nvSpPr>
          <p:cNvPr id="5" name="Okvir za tekst 4">
            <a:extLst>
              <a:ext uri="{FF2B5EF4-FFF2-40B4-BE49-F238E27FC236}">
                <a16:creationId xmlns:a16="http://schemas.microsoft.com/office/drawing/2014/main" id="{16AD8041-BD19-4B89-8E07-28552530FC05}"/>
              </a:ext>
            </a:extLst>
          </p:cNvPr>
          <p:cNvSpPr txBox="1"/>
          <p:nvPr/>
        </p:nvSpPr>
        <p:spPr>
          <a:xfrm>
            <a:off x="229891" y="136525"/>
            <a:ext cx="5677061" cy="4154984"/>
          </a:xfrm>
          <a:prstGeom prst="rect">
            <a:avLst/>
          </a:prstGeom>
          <a:noFill/>
        </p:spPr>
        <p:txBody>
          <a:bodyPr wrap="square">
            <a:spAutoFit/>
          </a:bodyPr>
          <a:lstStyle/>
          <a:p>
            <a:r>
              <a:rPr lang="sr-Cyrl-RS" sz="2400" dirty="0"/>
              <a:t>Два основна драгоцена метала у употреби у црквеној уметности су злато и сребро. Злато је на првом месту по симболичкој хијерархији. Прва и основна вредност злата је та што је доживљавано као светлост. У православној цркви вредност злата се огледа у његовој симболици Божанске нестварне светлости. С тим разлогом злато се користи у иконографији и у црквеном </a:t>
            </a:r>
            <a:r>
              <a:rPr lang="sr-Cyrl-RS" sz="2400" dirty="0" err="1"/>
              <a:t>златарству</a:t>
            </a:r>
            <a:r>
              <a:rPr lang="sr-Cyrl-RS" sz="2400" dirty="0"/>
              <a:t>. </a:t>
            </a:r>
          </a:p>
        </p:txBody>
      </p:sp>
      <p:sp>
        <p:nvSpPr>
          <p:cNvPr id="7" name="Okvir za tekst 6">
            <a:extLst>
              <a:ext uri="{FF2B5EF4-FFF2-40B4-BE49-F238E27FC236}">
                <a16:creationId xmlns:a16="http://schemas.microsoft.com/office/drawing/2014/main" id="{1885BA54-5214-4A38-9304-A90A1C2DE740}"/>
              </a:ext>
            </a:extLst>
          </p:cNvPr>
          <p:cNvSpPr txBox="1"/>
          <p:nvPr/>
        </p:nvSpPr>
        <p:spPr>
          <a:xfrm>
            <a:off x="6093418" y="2753302"/>
            <a:ext cx="6098582" cy="3416320"/>
          </a:xfrm>
          <a:prstGeom prst="rect">
            <a:avLst/>
          </a:prstGeom>
          <a:noFill/>
        </p:spPr>
        <p:txBody>
          <a:bodyPr wrap="square">
            <a:spAutoFit/>
          </a:bodyPr>
          <a:lstStyle/>
          <a:p>
            <a:r>
              <a:rPr kumimoji="0" lang="sr-Cyrl-RS" sz="2400" b="0" i="0" u="none" strike="noStrike" kern="1200" cap="none" spc="0" normalizeH="0" baseline="0" noProof="0" dirty="0">
                <a:ln>
                  <a:noFill/>
                </a:ln>
                <a:solidFill>
                  <a:prstClr val="black"/>
                </a:solidFill>
                <a:effectLst/>
                <a:uLnTx/>
                <a:uFillTx/>
                <a:latin typeface="Calibri" panose="020F0502020204030204"/>
                <a:ea typeface="+mn-ea"/>
                <a:cs typeface="+mn-cs"/>
              </a:rPr>
              <a:t>Злато се, такође може везати посебно за анђеле. Следећа вредност злата је у вези са Сунчевом светлошћу. Док је сребро довођено у везу са Месецом. Сребру су се одувек приписивала чаробна дејства и моћ да спречи труљење и болест. Од њега су се увек правиле иконице и крстићи који долазе у додир са прљавштином и болешћу. Особина сребра је да временом трули.</a:t>
            </a:r>
            <a:endParaRPr lang="sr-Latn-RS" dirty="0"/>
          </a:p>
        </p:txBody>
      </p:sp>
      <p:pic>
        <p:nvPicPr>
          <p:cNvPr id="8" name="Slika 7">
            <a:extLst>
              <a:ext uri="{FF2B5EF4-FFF2-40B4-BE49-F238E27FC236}">
                <a16:creationId xmlns:a16="http://schemas.microsoft.com/office/drawing/2014/main" id="{F6D8EC4D-E9DF-4507-BAF3-66B22BBC54C6}"/>
              </a:ext>
            </a:extLst>
          </p:cNvPr>
          <p:cNvPicPr>
            <a:picLocks noChangeAspect="1"/>
          </p:cNvPicPr>
          <p:nvPr/>
        </p:nvPicPr>
        <p:blipFill>
          <a:blip r:embed="rId2"/>
          <a:stretch>
            <a:fillRect/>
          </a:stretch>
        </p:blipFill>
        <p:spPr>
          <a:xfrm>
            <a:off x="6285048" y="0"/>
            <a:ext cx="5677061" cy="2566575"/>
          </a:xfrm>
          <a:prstGeom prst="rect">
            <a:avLst/>
          </a:prstGeom>
        </p:spPr>
      </p:pic>
      <p:pic>
        <p:nvPicPr>
          <p:cNvPr id="9" name="Slika 8">
            <a:extLst>
              <a:ext uri="{FF2B5EF4-FFF2-40B4-BE49-F238E27FC236}">
                <a16:creationId xmlns:a16="http://schemas.microsoft.com/office/drawing/2014/main" id="{AE1B9B58-356C-4D1A-9FAF-D85EF13348EF}"/>
              </a:ext>
            </a:extLst>
          </p:cNvPr>
          <p:cNvPicPr>
            <a:picLocks noChangeAspect="1"/>
          </p:cNvPicPr>
          <p:nvPr/>
        </p:nvPicPr>
        <p:blipFill>
          <a:blip r:embed="rId3"/>
          <a:stretch>
            <a:fillRect/>
          </a:stretch>
        </p:blipFill>
        <p:spPr>
          <a:xfrm>
            <a:off x="682974" y="4291509"/>
            <a:ext cx="4114800" cy="2355273"/>
          </a:xfrm>
          <a:prstGeom prst="rect">
            <a:avLst/>
          </a:prstGeom>
        </p:spPr>
      </p:pic>
    </p:spTree>
    <p:extLst>
      <p:ext uri="{BB962C8B-B14F-4D97-AF65-F5344CB8AC3E}">
        <p14:creationId xmlns:p14="http://schemas.microsoft.com/office/powerpoint/2010/main" val="1172421631"/>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F9DFF9"/>
            </a:gs>
            <a:gs pos="100000">
              <a:schemeClr val="accent4">
                <a:lumMod val="0"/>
                <a:lumOff val="100000"/>
              </a:schemeClr>
            </a:gs>
            <a:gs pos="0">
              <a:schemeClr val="accent4">
                <a:lumMod val="100000"/>
                <a:alpha val="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Čuvar mesta za datum 1">
            <a:extLst>
              <a:ext uri="{FF2B5EF4-FFF2-40B4-BE49-F238E27FC236}">
                <a16:creationId xmlns:a16="http://schemas.microsoft.com/office/drawing/2014/main" id="{1ED13EB0-9D26-45DF-A93C-FEBD0090742B}"/>
              </a:ext>
            </a:extLst>
          </p:cNvPr>
          <p:cNvSpPr>
            <a:spLocks noGrp="1"/>
          </p:cNvSpPr>
          <p:nvPr>
            <p:ph type="dt" sz="half" idx="10"/>
          </p:nvPr>
        </p:nvSpPr>
        <p:spPr/>
        <p:txBody>
          <a:bodyPr/>
          <a:lstStyle/>
          <a:p>
            <a:fld id="{4AC956B8-64DA-4DD9-A09E-B8239811580F}" type="datetime1">
              <a:rPr lang="fr-FR" smtClean="0"/>
              <a:t>27/02/2021</a:t>
            </a:fld>
            <a:endParaRPr lang="sr-Latn-RS"/>
          </a:p>
        </p:txBody>
      </p:sp>
      <p:sp>
        <p:nvSpPr>
          <p:cNvPr id="3" name="Čuvar mesta za podnožje 2">
            <a:extLst>
              <a:ext uri="{FF2B5EF4-FFF2-40B4-BE49-F238E27FC236}">
                <a16:creationId xmlns:a16="http://schemas.microsoft.com/office/drawing/2014/main" id="{5A8F319F-4194-4AAE-AB3A-64BC92D8BB40}"/>
              </a:ext>
            </a:extLst>
          </p:cNvPr>
          <p:cNvSpPr>
            <a:spLocks noGrp="1"/>
          </p:cNvSpPr>
          <p:nvPr>
            <p:ph type="ftr" sz="quarter" idx="11"/>
          </p:nvPr>
        </p:nvSpPr>
        <p:spPr/>
        <p:txBody>
          <a:bodyPr/>
          <a:lstStyle/>
          <a:p>
            <a:r>
              <a:rPr lang="ru-RU"/>
              <a:t>ДУПАЛО МИРЈАНА ОШ" КРАЉ ПЕТАР II КАРАЂОРЂЕВИЋ"</a:t>
            </a:r>
            <a:endParaRPr lang="sr-Latn-RS"/>
          </a:p>
        </p:txBody>
      </p:sp>
      <p:sp>
        <p:nvSpPr>
          <p:cNvPr id="5" name="Okvir za tekst 4">
            <a:extLst>
              <a:ext uri="{FF2B5EF4-FFF2-40B4-BE49-F238E27FC236}">
                <a16:creationId xmlns:a16="http://schemas.microsoft.com/office/drawing/2014/main" id="{16AD8041-BD19-4B89-8E07-28552530FC05}"/>
              </a:ext>
            </a:extLst>
          </p:cNvPr>
          <p:cNvSpPr txBox="1"/>
          <p:nvPr/>
        </p:nvSpPr>
        <p:spPr>
          <a:xfrm>
            <a:off x="101050" y="155721"/>
            <a:ext cx="11639227" cy="3539430"/>
          </a:xfrm>
          <a:prstGeom prst="rect">
            <a:avLst/>
          </a:prstGeom>
          <a:noFill/>
        </p:spPr>
        <p:txBody>
          <a:bodyPr wrap="square">
            <a:spAutoFit/>
          </a:bodyPr>
          <a:lstStyle/>
          <a:p>
            <a:pPr marL="457200" indent="-457200">
              <a:buFont typeface="Arial" panose="020B0604020202020204" pitchFamily="34" charset="0"/>
              <a:buChar char="•"/>
            </a:pPr>
            <a:r>
              <a:rPr lang="sr-Cyrl-RS" sz="2800" dirty="0"/>
              <a:t>Којом бојом је обојен ореол светаца на иконама? </a:t>
            </a:r>
          </a:p>
          <a:p>
            <a:pPr marL="457200" indent="-457200">
              <a:buFont typeface="Arial" panose="020B0604020202020204" pitchFamily="34" charset="0"/>
              <a:buChar char="•"/>
            </a:pPr>
            <a:r>
              <a:rPr lang="sr-Cyrl-RS" sz="2800" dirty="0"/>
              <a:t>Које је боје сребро, а које злато? </a:t>
            </a:r>
          </a:p>
          <a:p>
            <a:pPr marL="457200" indent="-457200">
              <a:buFont typeface="Arial" panose="020B0604020202020204" pitchFamily="34" charset="0"/>
              <a:buChar char="•"/>
            </a:pPr>
            <a:r>
              <a:rPr lang="sr-Cyrl-RS" sz="2800" dirty="0"/>
              <a:t>Шта је још осим сребра беле (сивкасте) боје? </a:t>
            </a:r>
          </a:p>
          <a:p>
            <a:pPr marL="457200" indent="-457200">
              <a:buFont typeface="Arial" panose="020B0604020202020204" pitchFamily="34" charset="0"/>
              <a:buChar char="•"/>
            </a:pPr>
            <a:r>
              <a:rPr lang="sr-Cyrl-RS" sz="2800" dirty="0"/>
              <a:t>Какав је снег?</a:t>
            </a:r>
          </a:p>
          <a:p>
            <a:pPr marL="457200" indent="-457200">
              <a:buFont typeface="Arial" panose="020B0604020202020204" pitchFamily="34" charset="0"/>
              <a:buChar char="•"/>
            </a:pPr>
            <a:r>
              <a:rPr lang="sr-Cyrl-RS" sz="2800" dirty="0"/>
              <a:t> Ако је снег хладан, шта закључујемо, какво је сребро? </a:t>
            </a:r>
          </a:p>
          <a:p>
            <a:pPr marL="457200" indent="-457200">
              <a:buFont typeface="Arial" panose="020B0604020202020204" pitchFamily="34" charset="0"/>
              <a:buChar char="•"/>
            </a:pPr>
            <a:r>
              <a:rPr lang="sr-Cyrl-RS" sz="2800" dirty="0"/>
              <a:t>Шта је још осим злата жуте боје? </a:t>
            </a:r>
          </a:p>
          <a:p>
            <a:pPr marL="457200" indent="-457200">
              <a:buFont typeface="Arial" panose="020B0604020202020204" pitchFamily="34" charset="0"/>
              <a:buChar char="•"/>
            </a:pPr>
            <a:r>
              <a:rPr lang="sr-Cyrl-RS" sz="2800" dirty="0"/>
              <a:t>Какво је Сунце?</a:t>
            </a:r>
          </a:p>
          <a:p>
            <a:pPr marL="457200" indent="-457200">
              <a:buFont typeface="Arial" panose="020B0604020202020204" pitchFamily="34" charset="0"/>
              <a:buChar char="•"/>
            </a:pPr>
            <a:r>
              <a:rPr lang="sr-Cyrl-RS" sz="2800" dirty="0"/>
              <a:t> Шта закључујемо, какво је злато?</a:t>
            </a:r>
            <a:endParaRPr lang="sr-Latn-RS" sz="2800" dirty="0"/>
          </a:p>
        </p:txBody>
      </p:sp>
      <p:pic>
        <p:nvPicPr>
          <p:cNvPr id="4" name="Slika 3">
            <a:extLst>
              <a:ext uri="{FF2B5EF4-FFF2-40B4-BE49-F238E27FC236}">
                <a16:creationId xmlns:a16="http://schemas.microsoft.com/office/drawing/2014/main" id="{538D221D-D960-44FF-8936-17FD7AA5AA3E}"/>
              </a:ext>
            </a:extLst>
          </p:cNvPr>
          <p:cNvPicPr>
            <a:picLocks noChangeAspect="1"/>
          </p:cNvPicPr>
          <p:nvPr/>
        </p:nvPicPr>
        <p:blipFill>
          <a:blip r:embed="rId2"/>
          <a:stretch>
            <a:fillRect/>
          </a:stretch>
        </p:blipFill>
        <p:spPr>
          <a:xfrm>
            <a:off x="9452190" y="251370"/>
            <a:ext cx="2463423" cy="3301495"/>
          </a:xfrm>
          <a:prstGeom prst="rect">
            <a:avLst/>
          </a:prstGeom>
        </p:spPr>
      </p:pic>
      <p:pic>
        <p:nvPicPr>
          <p:cNvPr id="6" name="Slika 5">
            <a:extLst>
              <a:ext uri="{FF2B5EF4-FFF2-40B4-BE49-F238E27FC236}">
                <a16:creationId xmlns:a16="http://schemas.microsoft.com/office/drawing/2014/main" id="{9F557DDA-A6B7-48C2-8408-F3C65BE6CD5A}"/>
              </a:ext>
            </a:extLst>
          </p:cNvPr>
          <p:cNvPicPr>
            <a:picLocks noChangeAspect="1"/>
          </p:cNvPicPr>
          <p:nvPr/>
        </p:nvPicPr>
        <p:blipFill>
          <a:blip r:embed="rId3"/>
          <a:stretch>
            <a:fillRect/>
          </a:stretch>
        </p:blipFill>
        <p:spPr>
          <a:xfrm>
            <a:off x="7665334" y="3995501"/>
            <a:ext cx="4526666" cy="2543411"/>
          </a:xfrm>
          <a:prstGeom prst="rect">
            <a:avLst/>
          </a:prstGeom>
        </p:spPr>
      </p:pic>
      <p:pic>
        <p:nvPicPr>
          <p:cNvPr id="7" name="Slika 6">
            <a:extLst>
              <a:ext uri="{FF2B5EF4-FFF2-40B4-BE49-F238E27FC236}">
                <a16:creationId xmlns:a16="http://schemas.microsoft.com/office/drawing/2014/main" id="{E1F1A046-C7FA-47A0-A9CE-6CE3FA10AB7B}"/>
              </a:ext>
            </a:extLst>
          </p:cNvPr>
          <p:cNvPicPr>
            <a:picLocks noChangeAspect="1"/>
          </p:cNvPicPr>
          <p:nvPr/>
        </p:nvPicPr>
        <p:blipFill>
          <a:blip r:embed="rId4"/>
          <a:stretch>
            <a:fillRect/>
          </a:stretch>
        </p:blipFill>
        <p:spPr>
          <a:xfrm>
            <a:off x="6081620" y="2618019"/>
            <a:ext cx="3101753" cy="2154264"/>
          </a:xfrm>
          <a:prstGeom prst="rect">
            <a:avLst/>
          </a:prstGeom>
        </p:spPr>
      </p:pic>
      <p:pic>
        <p:nvPicPr>
          <p:cNvPr id="1026" name="Picture 2" descr="Сребро — Википедија">
            <a:extLst>
              <a:ext uri="{FF2B5EF4-FFF2-40B4-BE49-F238E27FC236}">
                <a16:creationId xmlns:a16="http://schemas.microsoft.com/office/drawing/2014/main" id="{1AAA94E5-AD8B-4FDD-928D-92DF43A0E5E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224" y="4017660"/>
            <a:ext cx="20955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8" name="Slika 7">
            <a:extLst>
              <a:ext uri="{FF2B5EF4-FFF2-40B4-BE49-F238E27FC236}">
                <a16:creationId xmlns:a16="http://schemas.microsoft.com/office/drawing/2014/main" id="{2ED81C7F-E12D-45F7-B5E3-FC4747695971}"/>
              </a:ext>
            </a:extLst>
          </p:cNvPr>
          <p:cNvPicPr>
            <a:picLocks noChangeAspect="1"/>
          </p:cNvPicPr>
          <p:nvPr/>
        </p:nvPicPr>
        <p:blipFill>
          <a:blip r:embed="rId6"/>
          <a:stretch>
            <a:fillRect/>
          </a:stretch>
        </p:blipFill>
        <p:spPr>
          <a:xfrm>
            <a:off x="2994467" y="4225650"/>
            <a:ext cx="2857500" cy="1600200"/>
          </a:xfrm>
          <a:prstGeom prst="rect">
            <a:avLst/>
          </a:prstGeom>
        </p:spPr>
      </p:pic>
    </p:spTree>
    <p:extLst>
      <p:ext uri="{BB962C8B-B14F-4D97-AF65-F5344CB8AC3E}">
        <p14:creationId xmlns:p14="http://schemas.microsoft.com/office/powerpoint/2010/main" val="1434475178"/>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barn(inVertical)">
                                      <p:cBhvr>
                                        <p:cTn id="17" dur="5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barn(inVertical)">
                                      <p:cBhvr>
                                        <p:cTn id="27" dur="500"/>
                                        <p:tgtEl>
                                          <p:spTgt spid="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barn(inVertical)">
                                      <p:cBhvr>
                                        <p:cTn id="32" dur="500"/>
                                        <p:tgtEl>
                                          <p:spTgt spid="5">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5">
                                            <p:txEl>
                                              <p:pRg st="3" end="3"/>
                                            </p:txEl>
                                          </p:spTgt>
                                        </p:tgtEl>
                                        <p:attrNameLst>
                                          <p:attrName>style.visibility</p:attrName>
                                        </p:attrNameLst>
                                      </p:cBhvr>
                                      <p:to>
                                        <p:strVal val="visible"/>
                                      </p:to>
                                    </p:set>
                                    <p:animEffect transition="in" filter="barn(inVertical)">
                                      <p:cBhvr>
                                        <p:cTn id="37" dur="500"/>
                                        <p:tgtEl>
                                          <p:spTgt spid="5">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barn(inVertical)">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5">
                                            <p:txEl>
                                              <p:pRg st="4" end="4"/>
                                            </p:txEl>
                                          </p:spTgt>
                                        </p:tgtEl>
                                        <p:attrNameLst>
                                          <p:attrName>style.visibility</p:attrName>
                                        </p:attrNameLst>
                                      </p:cBhvr>
                                      <p:to>
                                        <p:strVal val="visible"/>
                                      </p:to>
                                    </p:set>
                                    <p:animEffect transition="in" filter="barn(inVertical)">
                                      <p:cBhvr>
                                        <p:cTn id="47" dur="500"/>
                                        <p:tgtEl>
                                          <p:spTgt spid="5">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5">
                                            <p:txEl>
                                              <p:pRg st="5" end="5"/>
                                            </p:txEl>
                                          </p:spTgt>
                                        </p:tgtEl>
                                        <p:attrNameLst>
                                          <p:attrName>style.visibility</p:attrName>
                                        </p:attrNameLst>
                                      </p:cBhvr>
                                      <p:to>
                                        <p:strVal val="visible"/>
                                      </p:to>
                                    </p:set>
                                    <p:animEffect transition="in" filter="barn(inVertical)">
                                      <p:cBhvr>
                                        <p:cTn id="52" dur="500"/>
                                        <p:tgtEl>
                                          <p:spTgt spid="5">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5">
                                            <p:txEl>
                                              <p:pRg st="6" end="6"/>
                                            </p:txEl>
                                          </p:spTgt>
                                        </p:tgtEl>
                                        <p:attrNameLst>
                                          <p:attrName>style.visibility</p:attrName>
                                        </p:attrNameLst>
                                      </p:cBhvr>
                                      <p:to>
                                        <p:strVal val="visible"/>
                                      </p:to>
                                    </p:set>
                                    <p:animEffect transition="in" filter="barn(inVertical)">
                                      <p:cBhvr>
                                        <p:cTn id="57" dur="500"/>
                                        <p:tgtEl>
                                          <p:spTgt spid="5">
                                            <p:txEl>
                                              <p:pRg st="6" end="6"/>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barn(inVertical)">
                                      <p:cBhvr>
                                        <p:cTn id="62" dur="500"/>
                                        <p:tgtEl>
                                          <p:spTgt spid="7"/>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5">
                                            <p:txEl>
                                              <p:pRg st="7" end="7"/>
                                            </p:txEl>
                                          </p:spTgt>
                                        </p:tgtEl>
                                        <p:attrNameLst>
                                          <p:attrName>style.visibility</p:attrName>
                                        </p:attrNameLst>
                                      </p:cBhvr>
                                      <p:to>
                                        <p:strVal val="visible"/>
                                      </p:to>
                                    </p:set>
                                    <p:animEffect transition="in" filter="barn(inVertical)">
                                      <p:cBhvr>
                                        <p:cTn id="67"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ravougaonik 3">
            <a:extLst>
              <a:ext uri="{FF2B5EF4-FFF2-40B4-BE49-F238E27FC236}">
                <a16:creationId xmlns:a16="http://schemas.microsoft.com/office/drawing/2014/main" id="{46E89B27-BE9C-4432-A53F-09ACC28F4872}"/>
              </a:ext>
            </a:extLst>
          </p:cNvPr>
          <p:cNvSpPr/>
          <p:nvPr/>
        </p:nvSpPr>
        <p:spPr>
          <a:xfrm>
            <a:off x="4147351" y="518602"/>
            <a:ext cx="7662358" cy="2178102"/>
          </a:xfrm>
          <a:prstGeom prst="rect">
            <a:avLst/>
          </a:prstGeom>
          <a:noFill/>
        </p:spPr>
        <p:txBody>
          <a:bodyPr wrap="none" lIns="91440" tIns="45720" rIns="91440" bIns="45720">
            <a:prstTxWarp prst="textChevronInverted">
              <a:avLst/>
            </a:prstTxWarp>
            <a:spAutoFit/>
          </a:bodyPr>
          <a:lstStyle/>
          <a:p>
            <a:pPr algn="ctr"/>
            <a:r>
              <a:rPr lang="sr-Cyrl-R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„Луцкаста песма“ </a:t>
            </a:r>
            <a:r>
              <a:rPr lang="sr-Latn-R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p>
        </p:txBody>
      </p:sp>
      <p:sp>
        <p:nvSpPr>
          <p:cNvPr id="5" name="Pravougaonik 4">
            <a:extLst>
              <a:ext uri="{FF2B5EF4-FFF2-40B4-BE49-F238E27FC236}">
                <a16:creationId xmlns:a16="http://schemas.microsoft.com/office/drawing/2014/main" id="{7C9A464D-2F3B-413D-B2A5-98A29812EF3E}"/>
              </a:ext>
            </a:extLst>
          </p:cNvPr>
          <p:cNvSpPr/>
          <p:nvPr/>
        </p:nvSpPr>
        <p:spPr>
          <a:xfrm>
            <a:off x="2670753" y="4161297"/>
            <a:ext cx="8674006" cy="1774554"/>
          </a:xfrm>
          <a:prstGeom prst="rect">
            <a:avLst/>
          </a:prstGeom>
          <a:noFill/>
        </p:spPr>
        <p:txBody>
          <a:bodyPr wrap="none" lIns="91440" tIns="45720" rIns="91440" bIns="45720">
            <a:prstTxWarp prst="textDoubleWave1">
              <a:avLst/>
            </a:prstTxWarp>
            <a:spAutoFit/>
          </a:bodyPr>
          <a:lstStyle/>
          <a:p>
            <a:pPr algn="ctr"/>
            <a:r>
              <a:rPr lang="sr-Cyrl-RS" sz="5400" b="1" cap="none" spc="0" dirty="0" err="1">
                <a:ln w="9525">
                  <a:solidFill>
                    <a:schemeClr val="bg1"/>
                  </a:solidFill>
                  <a:prstDash val="solid"/>
                </a:ln>
                <a:solidFill>
                  <a:schemeClr val="tx1"/>
                </a:solidFill>
                <a:effectLst>
                  <a:outerShdw blurRad="12700" dist="38100" dir="2700000" algn="tl" rotWithShape="0">
                    <a:schemeClr val="bg1">
                      <a:lumMod val="50000"/>
                    </a:schemeClr>
                  </a:outerShdw>
                </a:effectLst>
              </a:rPr>
              <a:t>Федерико</a:t>
            </a:r>
            <a:r>
              <a:rPr lang="sr-Cyrl-R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sr-Cyrl-RS" sz="5400" b="1" cap="none" spc="0" dirty="0" err="1">
                <a:ln w="9525">
                  <a:solidFill>
                    <a:schemeClr val="bg1"/>
                  </a:solidFill>
                  <a:prstDash val="solid"/>
                </a:ln>
                <a:solidFill>
                  <a:schemeClr val="tx1"/>
                </a:solidFill>
                <a:effectLst>
                  <a:outerShdw blurRad="12700" dist="38100" dir="2700000" algn="tl" rotWithShape="0">
                    <a:schemeClr val="bg1">
                      <a:lumMod val="50000"/>
                    </a:schemeClr>
                  </a:outerShdw>
                </a:effectLst>
              </a:rPr>
              <a:t>Гарсија</a:t>
            </a:r>
            <a:r>
              <a:rPr lang="sr-Cyrl-R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sr-Cyrl-RS" sz="5400" b="1" cap="none" spc="0" dirty="0" err="1">
                <a:ln w="9525">
                  <a:solidFill>
                    <a:schemeClr val="bg1"/>
                  </a:solidFill>
                  <a:prstDash val="solid"/>
                </a:ln>
                <a:solidFill>
                  <a:schemeClr val="tx1"/>
                </a:solidFill>
                <a:effectLst>
                  <a:outerShdw blurRad="12700" dist="38100" dir="2700000" algn="tl" rotWithShape="0">
                    <a:schemeClr val="bg1">
                      <a:lumMod val="50000"/>
                    </a:schemeClr>
                  </a:outerShdw>
                </a:effectLst>
              </a:rPr>
              <a:t>Лорка</a:t>
            </a:r>
            <a:endParaRPr lang="sr-Latn-R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6" name="Čuvar mesta za datum 5">
            <a:extLst>
              <a:ext uri="{FF2B5EF4-FFF2-40B4-BE49-F238E27FC236}">
                <a16:creationId xmlns:a16="http://schemas.microsoft.com/office/drawing/2014/main" id="{13196D1D-A022-4C24-BAD8-84F4D95E6103}"/>
              </a:ext>
            </a:extLst>
          </p:cNvPr>
          <p:cNvSpPr>
            <a:spLocks noGrp="1"/>
          </p:cNvSpPr>
          <p:nvPr>
            <p:ph type="dt" sz="half" idx="10"/>
          </p:nvPr>
        </p:nvSpPr>
        <p:spPr/>
        <p:txBody>
          <a:bodyPr/>
          <a:lstStyle/>
          <a:p>
            <a:fld id="{2741AB52-5A68-44AC-AB60-83CEBC94E93C}" type="datetime1">
              <a:rPr lang="fr-FR" smtClean="0"/>
              <a:t>27/02/2021</a:t>
            </a:fld>
            <a:endParaRPr lang="sr-Latn-RS"/>
          </a:p>
        </p:txBody>
      </p:sp>
      <p:sp>
        <p:nvSpPr>
          <p:cNvPr id="7" name="Čuvar mesta za podnožje 6">
            <a:extLst>
              <a:ext uri="{FF2B5EF4-FFF2-40B4-BE49-F238E27FC236}">
                <a16:creationId xmlns:a16="http://schemas.microsoft.com/office/drawing/2014/main" id="{12C80073-04BE-4ADD-86B6-58CA050E8B66}"/>
              </a:ext>
            </a:extLst>
          </p:cNvPr>
          <p:cNvSpPr>
            <a:spLocks noGrp="1"/>
          </p:cNvSpPr>
          <p:nvPr>
            <p:ph type="ftr" sz="quarter" idx="11"/>
          </p:nvPr>
        </p:nvSpPr>
        <p:spPr/>
        <p:txBody>
          <a:bodyPr/>
          <a:lstStyle/>
          <a:p>
            <a:r>
              <a:rPr lang="ru-RU"/>
              <a:t>ДУПАЛО МИРЈАНА ОШ" КРАЉ ПЕТАР II КАРАЂОРЂЕВИЋ"</a:t>
            </a:r>
            <a:endParaRPr lang="sr-Latn-RS"/>
          </a:p>
        </p:txBody>
      </p:sp>
    </p:spTree>
    <p:extLst>
      <p:ext uri="{BB962C8B-B14F-4D97-AF65-F5344CB8AC3E}">
        <p14:creationId xmlns:p14="http://schemas.microsoft.com/office/powerpoint/2010/main" val="1900754069"/>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000"/>
                                        <p:tgtEl>
                                          <p:spTgt spid="5"/>
                                        </p:tgtEl>
                                      </p:cBhvr>
                                    </p:animEffect>
                                    <p:anim calcmode="lin" valueType="num">
                                      <p:cBhvr>
                                        <p:cTn id="15" dur="2000" fill="hold"/>
                                        <p:tgtEl>
                                          <p:spTgt spid="5"/>
                                        </p:tgtEl>
                                        <p:attrNameLst>
                                          <p:attrName>ppt_w</p:attrName>
                                        </p:attrNameLst>
                                      </p:cBhvr>
                                      <p:tavLst>
                                        <p:tav tm="0" fmla="#ppt_w*sin(2.5*pi*$)">
                                          <p:val>
                                            <p:fltVal val="0"/>
                                          </p:val>
                                        </p:tav>
                                        <p:tav tm="100000">
                                          <p:val>
                                            <p:fltVal val="1"/>
                                          </p:val>
                                        </p:tav>
                                      </p:tavLst>
                                    </p:anim>
                                    <p:anim calcmode="lin" valueType="num">
                                      <p:cBhvr>
                                        <p:cTn id="16"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9DFF9"/>
            </a:gs>
            <a:gs pos="100000">
              <a:schemeClr val="accent4">
                <a:lumMod val="0"/>
                <a:lumOff val="100000"/>
              </a:schemeClr>
            </a:gs>
            <a:gs pos="0">
              <a:schemeClr val="accent4">
                <a:lumMod val="100000"/>
                <a:alpha val="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Čuvar mesta za datum 1">
            <a:extLst>
              <a:ext uri="{FF2B5EF4-FFF2-40B4-BE49-F238E27FC236}">
                <a16:creationId xmlns:a16="http://schemas.microsoft.com/office/drawing/2014/main" id="{F6130E3E-45AF-4CD9-8498-653EFA23EB53}"/>
              </a:ext>
            </a:extLst>
          </p:cNvPr>
          <p:cNvSpPr>
            <a:spLocks noGrp="1"/>
          </p:cNvSpPr>
          <p:nvPr>
            <p:ph type="dt" sz="half" idx="10"/>
          </p:nvPr>
        </p:nvSpPr>
        <p:spPr/>
        <p:txBody>
          <a:bodyPr/>
          <a:lstStyle/>
          <a:p>
            <a:fld id="{4AC956B8-64DA-4DD9-A09E-B8239811580F}" type="datetime1">
              <a:rPr lang="fr-FR" smtClean="0"/>
              <a:t>27/02/2021</a:t>
            </a:fld>
            <a:endParaRPr lang="sr-Latn-RS"/>
          </a:p>
        </p:txBody>
      </p:sp>
      <p:sp>
        <p:nvSpPr>
          <p:cNvPr id="3" name="Čuvar mesta za podnožje 2">
            <a:extLst>
              <a:ext uri="{FF2B5EF4-FFF2-40B4-BE49-F238E27FC236}">
                <a16:creationId xmlns:a16="http://schemas.microsoft.com/office/drawing/2014/main" id="{86BEC17B-5370-4E69-B08D-A3036C09E4B6}"/>
              </a:ext>
            </a:extLst>
          </p:cNvPr>
          <p:cNvSpPr>
            <a:spLocks noGrp="1"/>
          </p:cNvSpPr>
          <p:nvPr>
            <p:ph type="ftr" sz="quarter" idx="11"/>
          </p:nvPr>
        </p:nvSpPr>
        <p:spPr/>
        <p:txBody>
          <a:bodyPr/>
          <a:lstStyle/>
          <a:p>
            <a:r>
              <a:rPr lang="ru-RU"/>
              <a:t>ДУПАЛО МИРЈАНА ОШ" КРАЉ ПЕТАР II КАРАЂОРЂЕВИЋ"</a:t>
            </a:r>
            <a:endParaRPr lang="sr-Latn-RS"/>
          </a:p>
        </p:txBody>
      </p:sp>
      <p:pic>
        <p:nvPicPr>
          <p:cNvPr id="4" name="Slika 3">
            <a:extLst>
              <a:ext uri="{FF2B5EF4-FFF2-40B4-BE49-F238E27FC236}">
                <a16:creationId xmlns:a16="http://schemas.microsoft.com/office/drawing/2014/main" id="{906872D7-BF88-4C8F-9BAE-32867E3F8765}"/>
              </a:ext>
            </a:extLst>
          </p:cNvPr>
          <p:cNvPicPr>
            <a:picLocks noChangeAspect="1"/>
          </p:cNvPicPr>
          <p:nvPr/>
        </p:nvPicPr>
        <p:blipFill>
          <a:blip r:embed="rId2"/>
          <a:stretch>
            <a:fillRect/>
          </a:stretch>
        </p:blipFill>
        <p:spPr>
          <a:xfrm>
            <a:off x="7571280" y="0"/>
            <a:ext cx="4798591" cy="6858000"/>
          </a:xfrm>
          <a:prstGeom prst="rect">
            <a:avLst/>
          </a:prstGeom>
          <a:ln>
            <a:noFill/>
          </a:ln>
          <a:effectLst>
            <a:softEdge rad="112500"/>
          </a:effectLst>
        </p:spPr>
      </p:pic>
      <p:sp>
        <p:nvSpPr>
          <p:cNvPr id="6" name="Okvir za tekst 5">
            <a:extLst>
              <a:ext uri="{FF2B5EF4-FFF2-40B4-BE49-F238E27FC236}">
                <a16:creationId xmlns:a16="http://schemas.microsoft.com/office/drawing/2014/main" id="{770B5739-AFD9-4433-A20C-9F159DB80D84}"/>
              </a:ext>
            </a:extLst>
          </p:cNvPr>
          <p:cNvSpPr txBox="1"/>
          <p:nvPr/>
        </p:nvSpPr>
        <p:spPr>
          <a:xfrm>
            <a:off x="838200" y="1193016"/>
            <a:ext cx="6183822" cy="4401205"/>
          </a:xfrm>
          <a:prstGeom prst="rect">
            <a:avLst/>
          </a:prstGeom>
          <a:noFill/>
        </p:spPr>
        <p:txBody>
          <a:bodyPr wrap="square">
            <a:spAutoFit/>
          </a:bodyPr>
          <a:lstStyle/>
          <a:p>
            <a:r>
              <a:rPr lang="ru-RU" sz="4000" b="1" dirty="0"/>
              <a:t>Федерико Гарсија Лорка (1898–1936)</a:t>
            </a:r>
          </a:p>
          <a:p>
            <a:r>
              <a:rPr lang="ru-RU" sz="4000" b="1" dirty="0"/>
              <a:t>Он је најугледнији шпански песник 20. века. Писао је и драме. За овог песника можемо рећи да у мало речи много казује.</a:t>
            </a:r>
            <a:endParaRPr lang="sr-Latn-RS" sz="4000" b="1" dirty="0"/>
          </a:p>
        </p:txBody>
      </p:sp>
    </p:spTree>
    <p:extLst>
      <p:ext uri="{BB962C8B-B14F-4D97-AF65-F5344CB8AC3E}">
        <p14:creationId xmlns:p14="http://schemas.microsoft.com/office/powerpoint/2010/main" val="1831676124"/>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a:stretch>
        </a:blipFill>
        <a:effectLst/>
      </p:bgPr>
    </p:bg>
    <p:spTree>
      <p:nvGrpSpPr>
        <p:cNvPr id="1" name=""/>
        <p:cNvGrpSpPr/>
        <p:nvPr/>
      </p:nvGrpSpPr>
      <p:grpSpPr>
        <a:xfrm>
          <a:off x="0" y="0"/>
          <a:ext cx="0" cy="0"/>
          <a:chOff x="0" y="0"/>
          <a:chExt cx="0" cy="0"/>
        </a:xfrm>
      </p:grpSpPr>
      <p:sp>
        <p:nvSpPr>
          <p:cNvPr id="2" name="Čuvar mesta za datum 1">
            <a:extLst>
              <a:ext uri="{FF2B5EF4-FFF2-40B4-BE49-F238E27FC236}">
                <a16:creationId xmlns:a16="http://schemas.microsoft.com/office/drawing/2014/main" id="{43333599-3D76-4A43-B91C-487FC25E0374}"/>
              </a:ext>
            </a:extLst>
          </p:cNvPr>
          <p:cNvSpPr>
            <a:spLocks noGrp="1"/>
          </p:cNvSpPr>
          <p:nvPr>
            <p:ph type="dt" sz="half" idx="10"/>
          </p:nvPr>
        </p:nvSpPr>
        <p:spPr/>
        <p:txBody>
          <a:bodyPr/>
          <a:lstStyle/>
          <a:p>
            <a:fld id="{4AC956B8-64DA-4DD9-A09E-B8239811580F}" type="datetime1">
              <a:rPr lang="fr-FR" smtClean="0"/>
              <a:t>27/02/2021</a:t>
            </a:fld>
            <a:endParaRPr lang="sr-Latn-RS"/>
          </a:p>
        </p:txBody>
      </p:sp>
      <p:sp>
        <p:nvSpPr>
          <p:cNvPr id="3" name="Čuvar mesta za podnožje 2">
            <a:extLst>
              <a:ext uri="{FF2B5EF4-FFF2-40B4-BE49-F238E27FC236}">
                <a16:creationId xmlns:a16="http://schemas.microsoft.com/office/drawing/2014/main" id="{036A2B66-0626-4560-9E09-125DFC327F0D}"/>
              </a:ext>
            </a:extLst>
          </p:cNvPr>
          <p:cNvSpPr>
            <a:spLocks noGrp="1"/>
          </p:cNvSpPr>
          <p:nvPr>
            <p:ph type="ftr" sz="quarter" idx="11"/>
          </p:nvPr>
        </p:nvSpPr>
        <p:spPr>
          <a:xfrm>
            <a:off x="6096000" y="6492875"/>
            <a:ext cx="4114800" cy="365125"/>
          </a:xfrm>
        </p:spPr>
        <p:txBody>
          <a:bodyPr/>
          <a:lstStyle/>
          <a:p>
            <a:r>
              <a:rPr lang="ru-RU" dirty="0"/>
              <a:t>ДУПАЛО МИРЈАНА ОШ" КРАЉ ПЕТАР II КАРАЂОРЂЕВИЋ"</a:t>
            </a:r>
            <a:endParaRPr lang="sr-Latn-RS" dirty="0"/>
          </a:p>
        </p:txBody>
      </p:sp>
      <p:sp>
        <p:nvSpPr>
          <p:cNvPr id="5" name="Okvir za tekst 4">
            <a:extLst>
              <a:ext uri="{FF2B5EF4-FFF2-40B4-BE49-F238E27FC236}">
                <a16:creationId xmlns:a16="http://schemas.microsoft.com/office/drawing/2014/main" id="{1B42C1DF-D57F-473A-8172-D7FDA483A40D}"/>
              </a:ext>
            </a:extLst>
          </p:cNvPr>
          <p:cNvSpPr txBox="1"/>
          <p:nvPr/>
        </p:nvSpPr>
        <p:spPr>
          <a:xfrm>
            <a:off x="1380641" y="-64870"/>
            <a:ext cx="7592878" cy="6740307"/>
          </a:xfrm>
          <a:prstGeom prst="rect">
            <a:avLst/>
          </a:prstGeom>
          <a:noFill/>
        </p:spPr>
        <p:txBody>
          <a:bodyPr wrap="square">
            <a:spAutoFit/>
          </a:bodyPr>
          <a:lstStyle/>
          <a:p>
            <a:r>
              <a:rPr lang="en-US" sz="2400" b="1" dirty="0"/>
              <a:t>                                 </a:t>
            </a:r>
            <a:r>
              <a:rPr lang="ru-RU" sz="2400" b="1" dirty="0"/>
              <a:t>ЛУЦКАСТА ПЕСМА</a:t>
            </a:r>
          </a:p>
          <a:p>
            <a:r>
              <a:rPr lang="ru-RU" sz="2400" b="1" dirty="0"/>
              <a:t>Мама,</a:t>
            </a:r>
          </a:p>
          <a:p>
            <a:r>
              <a:rPr lang="ru-RU" sz="2400" b="1" dirty="0"/>
              <a:t>хтео бих да постанем сребро!</a:t>
            </a:r>
            <a:endParaRPr lang="en-US" sz="2400" b="1" dirty="0"/>
          </a:p>
          <a:p>
            <a:endParaRPr lang="ru-RU" sz="2400" b="1" dirty="0"/>
          </a:p>
          <a:p>
            <a:r>
              <a:rPr lang="ru-RU" sz="2400" b="1" dirty="0"/>
              <a:t>Сине,</a:t>
            </a:r>
          </a:p>
          <a:p>
            <a:r>
              <a:rPr lang="ru-RU" sz="2400" b="1" dirty="0"/>
              <a:t>бојим се, хладно би ти било!</a:t>
            </a:r>
            <a:endParaRPr lang="en-US" sz="2400" b="1" dirty="0"/>
          </a:p>
          <a:p>
            <a:endParaRPr lang="ru-RU" sz="2400" b="1" dirty="0"/>
          </a:p>
          <a:p>
            <a:r>
              <a:rPr lang="ru-RU" sz="2400" b="1" dirty="0"/>
              <a:t>Мама,</a:t>
            </a:r>
          </a:p>
          <a:p>
            <a:r>
              <a:rPr lang="ru-RU" sz="2400" b="1" dirty="0"/>
              <a:t>хтео бих да постанем вода!</a:t>
            </a:r>
            <a:endParaRPr lang="en-US" sz="2400" b="1" dirty="0"/>
          </a:p>
          <a:p>
            <a:endParaRPr lang="ru-RU" sz="2400" b="1" dirty="0"/>
          </a:p>
          <a:p>
            <a:r>
              <a:rPr lang="ru-RU" sz="2400" b="1" dirty="0"/>
              <a:t>Сине,</a:t>
            </a:r>
          </a:p>
          <a:p>
            <a:r>
              <a:rPr lang="ru-RU" sz="2400" b="1" dirty="0"/>
              <a:t>бојим се, хладно би ти било!</a:t>
            </a:r>
            <a:endParaRPr lang="en-US" sz="2400" b="1" dirty="0"/>
          </a:p>
          <a:p>
            <a:endParaRPr lang="ru-RU" sz="2400" b="1" dirty="0"/>
          </a:p>
          <a:p>
            <a:r>
              <a:rPr lang="ru-RU" sz="2400" b="1" dirty="0"/>
              <a:t>Мама,</a:t>
            </a:r>
          </a:p>
          <a:p>
            <a:r>
              <a:rPr lang="ru-RU" sz="2400" b="1" dirty="0"/>
              <a:t>хтео бих да сам твој ђердан од злата!</a:t>
            </a:r>
            <a:endParaRPr lang="en-US" sz="2400" b="1" dirty="0"/>
          </a:p>
          <a:p>
            <a:endParaRPr lang="ru-RU" sz="2400" b="1" dirty="0"/>
          </a:p>
          <a:p>
            <a:r>
              <a:rPr lang="ru-RU" sz="2400" b="1" dirty="0"/>
              <a:t>Можеш!</a:t>
            </a:r>
          </a:p>
          <a:p>
            <a:r>
              <a:rPr lang="ru-RU" sz="2400" b="1" dirty="0"/>
              <a:t>Склопи ми само руке око врата!</a:t>
            </a:r>
          </a:p>
        </p:txBody>
      </p:sp>
      <p:pic>
        <p:nvPicPr>
          <p:cNvPr id="7" name="Slika 6">
            <a:extLst>
              <a:ext uri="{FF2B5EF4-FFF2-40B4-BE49-F238E27FC236}">
                <a16:creationId xmlns:a16="http://schemas.microsoft.com/office/drawing/2014/main" id="{74515F4D-36BD-4760-A238-29947978E5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73519" y="4219205"/>
            <a:ext cx="3331812" cy="2638795"/>
          </a:xfrm>
          <a:prstGeom prst="rect">
            <a:avLst/>
          </a:prstGeom>
        </p:spPr>
      </p:pic>
    </p:spTree>
    <p:extLst>
      <p:ext uri="{BB962C8B-B14F-4D97-AF65-F5344CB8AC3E}">
        <p14:creationId xmlns:p14="http://schemas.microsoft.com/office/powerpoint/2010/main" val="3062782443"/>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barn(inVertical)">
                                      <p:cBhvr>
                                        <p:cTn id="15" dur="500"/>
                                        <p:tgtEl>
                                          <p:spTgt spid="5">
                                            <p:txEl>
                                              <p:pRg st="2" end="2"/>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barn(inVertical)">
                                      <p:cBhvr>
                                        <p:cTn id="18" dur="500"/>
                                        <p:tgtEl>
                                          <p:spTgt spid="5">
                                            <p:txEl>
                                              <p:pRg st="4" end="4"/>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animEffect transition="in" filter="barn(inVertical)">
                                      <p:cBhvr>
                                        <p:cTn id="21" dur="500"/>
                                        <p:tgtEl>
                                          <p:spTgt spid="5">
                                            <p:txEl>
                                              <p:pRg st="5" end="5"/>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5">
                                            <p:txEl>
                                              <p:pRg st="7" end="7"/>
                                            </p:txEl>
                                          </p:spTgt>
                                        </p:tgtEl>
                                        <p:attrNameLst>
                                          <p:attrName>style.visibility</p:attrName>
                                        </p:attrNameLst>
                                      </p:cBhvr>
                                      <p:to>
                                        <p:strVal val="visible"/>
                                      </p:to>
                                    </p:set>
                                    <p:animEffect transition="in" filter="barn(inVertical)">
                                      <p:cBhvr>
                                        <p:cTn id="24" dur="500"/>
                                        <p:tgtEl>
                                          <p:spTgt spid="5">
                                            <p:txEl>
                                              <p:pRg st="7" end="7"/>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animEffect transition="in" filter="barn(inVertical)">
                                      <p:cBhvr>
                                        <p:cTn id="27" dur="500"/>
                                        <p:tgtEl>
                                          <p:spTgt spid="5">
                                            <p:txEl>
                                              <p:pRg st="8" end="8"/>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5">
                                            <p:txEl>
                                              <p:pRg st="10" end="10"/>
                                            </p:txEl>
                                          </p:spTgt>
                                        </p:tgtEl>
                                        <p:attrNameLst>
                                          <p:attrName>style.visibility</p:attrName>
                                        </p:attrNameLst>
                                      </p:cBhvr>
                                      <p:to>
                                        <p:strVal val="visible"/>
                                      </p:to>
                                    </p:set>
                                    <p:animEffect transition="in" filter="barn(inVertical)">
                                      <p:cBhvr>
                                        <p:cTn id="30" dur="500"/>
                                        <p:tgtEl>
                                          <p:spTgt spid="5">
                                            <p:txEl>
                                              <p:pRg st="10" end="10"/>
                                            </p:txEl>
                                          </p:spTgt>
                                        </p:tgtEl>
                                      </p:cBhvr>
                                    </p:animEffect>
                                  </p:childTnLst>
                                </p:cTn>
                              </p:par>
                              <p:par>
                                <p:cTn id="31" presetID="16" presetClass="entr" presetSubtype="21" fill="hold" nodeType="withEffect">
                                  <p:stCondLst>
                                    <p:cond delay="0"/>
                                  </p:stCondLst>
                                  <p:childTnLst>
                                    <p:set>
                                      <p:cBhvr>
                                        <p:cTn id="32" dur="1" fill="hold">
                                          <p:stCondLst>
                                            <p:cond delay="0"/>
                                          </p:stCondLst>
                                        </p:cTn>
                                        <p:tgtEl>
                                          <p:spTgt spid="5">
                                            <p:txEl>
                                              <p:pRg st="11" end="11"/>
                                            </p:txEl>
                                          </p:spTgt>
                                        </p:tgtEl>
                                        <p:attrNameLst>
                                          <p:attrName>style.visibility</p:attrName>
                                        </p:attrNameLst>
                                      </p:cBhvr>
                                      <p:to>
                                        <p:strVal val="visible"/>
                                      </p:to>
                                    </p:set>
                                    <p:animEffect transition="in" filter="barn(inVertical)">
                                      <p:cBhvr>
                                        <p:cTn id="33" dur="500"/>
                                        <p:tgtEl>
                                          <p:spTgt spid="5">
                                            <p:txEl>
                                              <p:pRg st="11" end="11"/>
                                            </p:txEl>
                                          </p:spTgt>
                                        </p:tgtEl>
                                      </p:cBhvr>
                                    </p:animEffect>
                                  </p:childTnLst>
                                </p:cTn>
                              </p:par>
                              <p:par>
                                <p:cTn id="34" presetID="16" presetClass="entr" presetSubtype="21" fill="hold" nodeType="withEffect">
                                  <p:stCondLst>
                                    <p:cond delay="0"/>
                                  </p:stCondLst>
                                  <p:childTnLst>
                                    <p:set>
                                      <p:cBhvr>
                                        <p:cTn id="35" dur="1" fill="hold">
                                          <p:stCondLst>
                                            <p:cond delay="0"/>
                                          </p:stCondLst>
                                        </p:cTn>
                                        <p:tgtEl>
                                          <p:spTgt spid="5">
                                            <p:txEl>
                                              <p:pRg st="13" end="13"/>
                                            </p:txEl>
                                          </p:spTgt>
                                        </p:tgtEl>
                                        <p:attrNameLst>
                                          <p:attrName>style.visibility</p:attrName>
                                        </p:attrNameLst>
                                      </p:cBhvr>
                                      <p:to>
                                        <p:strVal val="visible"/>
                                      </p:to>
                                    </p:set>
                                    <p:animEffect transition="in" filter="barn(inVertical)">
                                      <p:cBhvr>
                                        <p:cTn id="36" dur="500"/>
                                        <p:tgtEl>
                                          <p:spTgt spid="5">
                                            <p:txEl>
                                              <p:pRg st="13" end="13"/>
                                            </p:txEl>
                                          </p:spTgt>
                                        </p:tgtEl>
                                      </p:cBhvr>
                                    </p:animEffect>
                                  </p:childTnLst>
                                </p:cTn>
                              </p:par>
                              <p:par>
                                <p:cTn id="37" presetID="16" presetClass="entr" presetSubtype="21" fill="hold" nodeType="withEffect">
                                  <p:stCondLst>
                                    <p:cond delay="0"/>
                                  </p:stCondLst>
                                  <p:childTnLst>
                                    <p:set>
                                      <p:cBhvr>
                                        <p:cTn id="38" dur="1" fill="hold">
                                          <p:stCondLst>
                                            <p:cond delay="0"/>
                                          </p:stCondLst>
                                        </p:cTn>
                                        <p:tgtEl>
                                          <p:spTgt spid="5">
                                            <p:txEl>
                                              <p:pRg st="14" end="14"/>
                                            </p:txEl>
                                          </p:spTgt>
                                        </p:tgtEl>
                                        <p:attrNameLst>
                                          <p:attrName>style.visibility</p:attrName>
                                        </p:attrNameLst>
                                      </p:cBhvr>
                                      <p:to>
                                        <p:strVal val="visible"/>
                                      </p:to>
                                    </p:set>
                                    <p:animEffect transition="in" filter="barn(inVertical)">
                                      <p:cBhvr>
                                        <p:cTn id="39" dur="500"/>
                                        <p:tgtEl>
                                          <p:spTgt spid="5">
                                            <p:txEl>
                                              <p:pRg st="14" end="14"/>
                                            </p:txEl>
                                          </p:spTgt>
                                        </p:tgtEl>
                                      </p:cBhvr>
                                    </p:animEffect>
                                  </p:childTnLst>
                                </p:cTn>
                              </p:par>
                              <p:par>
                                <p:cTn id="40" presetID="16" presetClass="entr" presetSubtype="21" fill="hold" nodeType="withEffect">
                                  <p:stCondLst>
                                    <p:cond delay="0"/>
                                  </p:stCondLst>
                                  <p:childTnLst>
                                    <p:set>
                                      <p:cBhvr>
                                        <p:cTn id="41" dur="1" fill="hold">
                                          <p:stCondLst>
                                            <p:cond delay="0"/>
                                          </p:stCondLst>
                                        </p:cTn>
                                        <p:tgtEl>
                                          <p:spTgt spid="5">
                                            <p:txEl>
                                              <p:pRg st="16" end="16"/>
                                            </p:txEl>
                                          </p:spTgt>
                                        </p:tgtEl>
                                        <p:attrNameLst>
                                          <p:attrName>style.visibility</p:attrName>
                                        </p:attrNameLst>
                                      </p:cBhvr>
                                      <p:to>
                                        <p:strVal val="visible"/>
                                      </p:to>
                                    </p:set>
                                    <p:animEffect transition="in" filter="barn(inVertical)">
                                      <p:cBhvr>
                                        <p:cTn id="42" dur="500"/>
                                        <p:tgtEl>
                                          <p:spTgt spid="5">
                                            <p:txEl>
                                              <p:pRg st="16" end="16"/>
                                            </p:txEl>
                                          </p:spTgt>
                                        </p:tgtEl>
                                      </p:cBhvr>
                                    </p:animEffect>
                                  </p:childTnLst>
                                </p:cTn>
                              </p:par>
                              <p:par>
                                <p:cTn id="43" presetID="16" presetClass="entr" presetSubtype="21" fill="hold" nodeType="withEffect">
                                  <p:stCondLst>
                                    <p:cond delay="0"/>
                                  </p:stCondLst>
                                  <p:childTnLst>
                                    <p:set>
                                      <p:cBhvr>
                                        <p:cTn id="44" dur="1" fill="hold">
                                          <p:stCondLst>
                                            <p:cond delay="0"/>
                                          </p:stCondLst>
                                        </p:cTn>
                                        <p:tgtEl>
                                          <p:spTgt spid="5">
                                            <p:txEl>
                                              <p:pRg st="17" end="17"/>
                                            </p:txEl>
                                          </p:spTgt>
                                        </p:tgtEl>
                                        <p:attrNameLst>
                                          <p:attrName>style.visibility</p:attrName>
                                        </p:attrNameLst>
                                      </p:cBhvr>
                                      <p:to>
                                        <p:strVal val="visible"/>
                                      </p:to>
                                    </p:set>
                                    <p:animEffect transition="in" filter="barn(inVertical)">
                                      <p:cBhvr>
                                        <p:cTn id="45" dur="500"/>
                                        <p:tgtEl>
                                          <p:spTgt spid="5">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stretch>
            <a:fillRect t="-111000"/>
          </a:stretch>
        </a:blipFill>
        <a:effectLst/>
      </p:bgPr>
    </p:bg>
    <p:spTree>
      <p:nvGrpSpPr>
        <p:cNvPr id="1" name=""/>
        <p:cNvGrpSpPr/>
        <p:nvPr/>
      </p:nvGrpSpPr>
      <p:grpSpPr>
        <a:xfrm>
          <a:off x="0" y="0"/>
          <a:ext cx="0" cy="0"/>
          <a:chOff x="0" y="0"/>
          <a:chExt cx="0" cy="0"/>
        </a:xfrm>
      </p:grpSpPr>
      <p:sp>
        <p:nvSpPr>
          <p:cNvPr id="2" name="Čuvar mesta za datum 1">
            <a:extLst>
              <a:ext uri="{FF2B5EF4-FFF2-40B4-BE49-F238E27FC236}">
                <a16:creationId xmlns:a16="http://schemas.microsoft.com/office/drawing/2014/main" id="{93A21884-E8CB-428C-8DFF-9CC3B187E7D1}"/>
              </a:ext>
            </a:extLst>
          </p:cNvPr>
          <p:cNvSpPr>
            <a:spLocks noGrp="1"/>
          </p:cNvSpPr>
          <p:nvPr>
            <p:ph type="dt" sz="half" idx="10"/>
          </p:nvPr>
        </p:nvSpPr>
        <p:spPr/>
        <p:txBody>
          <a:bodyPr/>
          <a:lstStyle/>
          <a:p>
            <a:fld id="{4AC956B8-64DA-4DD9-A09E-B8239811580F}" type="datetime1">
              <a:rPr lang="fr-FR" smtClean="0"/>
              <a:t>27/02/2021</a:t>
            </a:fld>
            <a:endParaRPr lang="sr-Latn-RS"/>
          </a:p>
        </p:txBody>
      </p:sp>
      <p:sp>
        <p:nvSpPr>
          <p:cNvPr id="3" name="Čuvar mesta za podnožje 2">
            <a:extLst>
              <a:ext uri="{FF2B5EF4-FFF2-40B4-BE49-F238E27FC236}">
                <a16:creationId xmlns:a16="http://schemas.microsoft.com/office/drawing/2014/main" id="{4F7D6DD8-F3FD-4E11-B881-77947B0F6E65}"/>
              </a:ext>
            </a:extLst>
          </p:cNvPr>
          <p:cNvSpPr>
            <a:spLocks noGrp="1"/>
          </p:cNvSpPr>
          <p:nvPr>
            <p:ph type="ftr" sz="quarter" idx="11"/>
          </p:nvPr>
        </p:nvSpPr>
        <p:spPr/>
        <p:txBody>
          <a:bodyPr/>
          <a:lstStyle/>
          <a:p>
            <a:r>
              <a:rPr lang="ru-RU"/>
              <a:t>ДУПАЛО МИРЈАНА ОШ" КРАЉ ПЕТАР II КАРАЂОРЂЕВИЋ"</a:t>
            </a:r>
            <a:endParaRPr lang="sr-Latn-RS"/>
          </a:p>
        </p:txBody>
      </p:sp>
      <p:sp>
        <p:nvSpPr>
          <p:cNvPr id="5" name="Okvir za tekst 4">
            <a:extLst>
              <a:ext uri="{FF2B5EF4-FFF2-40B4-BE49-F238E27FC236}">
                <a16:creationId xmlns:a16="http://schemas.microsoft.com/office/drawing/2014/main" id="{F327B64A-BA8F-4C85-BCE2-9D567F869CBA}"/>
              </a:ext>
            </a:extLst>
          </p:cNvPr>
          <p:cNvSpPr txBox="1"/>
          <p:nvPr/>
        </p:nvSpPr>
        <p:spPr>
          <a:xfrm>
            <a:off x="3110639" y="136525"/>
            <a:ext cx="8993538" cy="1938992"/>
          </a:xfrm>
          <a:prstGeom prst="rect">
            <a:avLst/>
          </a:prstGeom>
          <a:noFill/>
        </p:spPr>
        <p:txBody>
          <a:bodyPr wrap="square">
            <a:spAutoFit/>
          </a:bodyPr>
          <a:lstStyle/>
          <a:p>
            <a:pPr marL="571500" indent="-571500">
              <a:buFont typeface="Wingdings" panose="05000000000000000000" pitchFamily="2" charset="2"/>
              <a:buChar char="Ø"/>
            </a:pPr>
            <a:r>
              <a:rPr lang="ru-RU" sz="4000" dirty="0"/>
              <a:t>Шта вам се у песми највише допало?</a:t>
            </a:r>
          </a:p>
          <a:p>
            <a:pPr marL="571500" indent="-571500">
              <a:buFont typeface="Wingdings" panose="05000000000000000000" pitchFamily="2" charset="2"/>
              <a:buChar char="Ø"/>
            </a:pPr>
            <a:r>
              <a:rPr lang="ru-RU" sz="4000" dirty="0"/>
              <a:t>Какав утисак на вас оставља дечак, а какав мајка?</a:t>
            </a:r>
          </a:p>
        </p:txBody>
      </p:sp>
    </p:spTree>
    <p:extLst>
      <p:ext uri="{BB962C8B-B14F-4D97-AF65-F5344CB8AC3E}">
        <p14:creationId xmlns:p14="http://schemas.microsoft.com/office/powerpoint/2010/main" val="3636976096"/>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1000"/>
            <a:lum/>
          </a:blip>
          <a:srcRect/>
          <a:stretch>
            <a:fillRect l="-17000" r="-17000"/>
          </a:stretch>
        </a:blipFill>
        <a:effectLst/>
      </p:bgPr>
    </p:bg>
    <p:spTree>
      <p:nvGrpSpPr>
        <p:cNvPr id="1" name=""/>
        <p:cNvGrpSpPr/>
        <p:nvPr/>
      </p:nvGrpSpPr>
      <p:grpSpPr>
        <a:xfrm>
          <a:off x="0" y="0"/>
          <a:ext cx="0" cy="0"/>
          <a:chOff x="0" y="0"/>
          <a:chExt cx="0" cy="0"/>
        </a:xfrm>
      </p:grpSpPr>
      <p:sp>
        <p:nvSpPr>
          <p:cNvPr id="2" name="Čuvar mesta za datum 1">
            <a:extLst>
              <a:ext uri="{FF2B5EF4-FFF2-40B4-BE49-F238E27FC236}">
                <a16:creationId xmlns:a16="http://schemas.microsoft.com/office/drawing/2014/main" id="{EBFE92FE-F948-4F95-839D-52C6213E79AB}"/>
              </a:ext>
            </a:extLst>
          </p:cNvPr>
          <p:cNvSpPr>
            <a:spLocks noGrp="1"/>
          </p:cNvSpPr>
          <p:nvPr>
            <p:ph type="dt" sz="half" idx="10"/>
          </p:nvPr>
        </p:nvSpPr>
        <p:spPr/>
        <p:txBody>
          <a:bodyPr/>
          <a:lstStyle/>
          <a:p>
            <a:fld id="{4AC956B8-64DA-4DD9-A09E-B8239811580F}" type="datetime1">
              <a:rPr lang="fr-FR" smtClean="0"/>
              <a:t>27/02/2021</a:t>
            </a:fld>
            <a:endParaRPr lang="sr-Latn-RS"/>
          </a:p>
        </p:txBody>
      </p:sp>
      <p:sp>
        <p:nvSpPr>
          <p:cNvPr id="3" name="Čuvar mesta za podnožje 2">
            <a:extLst>
              <a:ext uri="{FF2B5EF4-FFF2-40B4-BE49-F238E27FC236}">
                <a16:creationId xmlns:a16="http://schemas.microsoft.com/office/drawing/2014/main" id="{CDE9E8DD-6B6F-4253-893E-E1629028DA90}"/>
              </a:ext>
            </a:extLst>
          </p:cNvPr>
          <p:cNvSpPr>
            <a:spLocks noGrp="1"/>
          </p:cNvSpPr>
          <p:nvPr>
            <p:ph type="ftr" sz="quarter" idx="11"/>
          </p:nvPr>
        </p:nvSpPr>
        <p:spPr/>
        <p:txBody>
          <a:bodyPr/>
          <a:lstStyle/>
          <a:p>
            <a:r>
              <a:rPr lang="ru-RU"/>
              <a:t>ДУПАЛО МИРЈАНА ОШ" КРАЉ ПЕТАР II КАРАЂОРЂЕВИЋ"</a:t>
            </a:r>
            <a:endParaRPr lang="sr-Latn-RS"/>
          </a:p>
        </p:txBody>
      </p:sp>
      <p:sp>
        <p:nvSpPr>
          <p:cNvPr id="5" name="Okvir za tekst 4">
            <a:extLst>
              <a:ext uri="{FF2B5EF4-FFF2-40B4-BE49-F238E27FC236}">
                <a16:creationId xmlns:a16="http://schemas.microsoft.com/office/drawing/2014/main" id="{60A16854-F031-4B27-A824-53591F595138}"/>
              </a:ext>
            </a:extLst>
          </p:cNvPr>
          <p:cNvSpPr txBox="1"/>
          <p:nvPr/>
        </p:nvSpPr>
        <p:spPr>
          <a:xfrm>
            <a:off x="144650" y="674400"/>
            <a:ext cx="11479077" cy="5509200"/>
          </a:xfrm>
          <a:prstGeom prst="rect">
            <a:avLst/>
          </a:prstGeom>
          <a:noFill/>
        </p:spPr>
        <p:txBody>
          <a:bodyPr wrap="square">
            <a:spAutoFit/>
          </a:bodyPr>
          <a:lstStyle/>
          <a:p>
            <a:pPr marL="285750" indent="-285750">
              <a:buFont typeface="Arial" panose="020B0604020202020204" pitchFamily="34" charset="0"/>
              <a:buChar char="•"/>
            </a:pPr>
            <a:r>
              <a:rPr lang="ru-RU" sz="3200" dirty="0"/>
              <a:t>Ко су јунаци ове песме?</a:t>
            </a:r>
            <a:endParaRPr lang="en-US" sz="3200" dirty="0"/>
          </a:p>
          <a:p>
            <a:pPr marL="285750" indent="-285750">
              <a:buFont typeface="Arial" panose="020B0604020202020204" pitchFamily="34" charset="0"/>
              <a:buChar char="•"/>
            </a:pPr>
            <a:r>
              <a:rPr lang="ru-RU" sz="3200" dirty="0"/>
              <a:t>Зашто песма носи овакав наслов? </a:t>
            </a:r>
            <a:endParaRPr lang="en-US" sz="3200" dirty="0"/>
          </a:p>
          <a:p>
            <a:pPr marL="285750" indent="-285750">
              <a:buFont typeface="Arial" panose="020B0604020202020204" pitchFamily="34" charset="0"/>
              <a:buChar char="•"/>
            </a:pPr>
            <a:r>
              <a:rPr lang="ru-RU" sz="3200" dirty="0"/>
              <a:t>Шта је то луцкасто у овој песми?</a:t>
            </a:r>
            <a:endParaRPr lang="en-US" sz="3200" dirty="0"/>
          </a:p>
          <a:p>
            <a:pPr marL="285750" indent="-285750">
              <a:buFont typeface="Arial" panose="020B0604020202020204" pitchFamily="34" charset="0"/>
              <a:buChar char="•"/>
            </a:pPr>
            <a:r>
              <a:rPr lang="ru-RU" sz="3200" dirty="0"/>
              <a:t>На који начин дечак испољава своју маштовитост?</a:t>
            </a:r>
            <a:endParaRPr lang="en-US" sz="3200" dirty="0"/>
          </a:p>
          <a:p>
            <a:pPr marL="285750" indent="-285750">
              <a:buFont typeface="Arial" panose="020B0604020202020204" pitchFamily="34" charset="0"/>
              <a:buChar char="•"/>
            </a:pPr>
            <a:r>
              <a:rPr lang="ru-RU" sz="3200" dirty="0"/>
              <a:t>Разуме ли мајка дечакову маштовитост?</a:t>
            </a:r>
            <a:endParaRPr lang="en-US" sz="3200" dirty="0"/>
          </a:p>
          <a:p>
            <a:pPr marL="285750" indent="-285750">
              <a:buFont typeface="Arial" panose="020B0604020202020204" pitchFamily="34" charset="0"/>
              <a:buChar char="•"/>
            </a:pPr>
            <a:r>
              <a:rPr lang="ru-RU" sz="3200" dirty="0"/>
              <a:t>На основу чега то закључујете?</a:t>
            </a:r>
            <a:endParaRPr lang="en-US" sz="3200" dirty="0"/>
          </a:p>
          <a:p>
            <a:pPr marL="285750" indent="-285750">
              <a:buFont typeface="Arial" panose="020B0604020202020204" pitchFamily="34" charset="0"/>
              <a:buChar char="•"/>
            </a:pPr>
            <a:r>
              <a:rPr lang="ru-RU" sz="3200" dirty="0"/>
              <a:t>Која осећања повезују дечака и мајку?</a:t>
            </a:r>
            <a:endParaRPr lang="en-US" sz="3200" dirty="0"/>
          </a:p>
          <a:p>
            <a:pPr marL="285750" indent="-285750">
              <a:buFont typeface="Arial" panose="020B0604020202020204" pitchFamily="34" charset="0"/>
              <a:buChar char="•"/>
            </a:pPr>
            <a:r>
              <a:rPr lang="ru-RU" sz="3200" dirty="0"/>
              <a:t>Како их они испољавају?</a:t>
            </a:r>
            <a:endParaRPr lang="en-US" sz="3200" dirty="0"/>
          </a:p>
          <a:p>
            <a:pPr marL="285750" indent="-285750">
              <a:buFont typeface="Arial" panose="020B0604020202020204" pitchFamily="34" charset="0"/>
              <a:buChar char="•"/>
            </a:pPr>
            <a:r>
              <a:rPr lang="ru-RU" sz="3200" dirty="0"/>
              <a:t>На који начин мајка учествује у дечаковој игри?</a:t>
            </a:r>
            <a:endParaRPr lang="en-US" sz="3200" dirty="0"/>
          </a:p>
          <a:p>
            <a:pPr marL="285750" indent="-285750">
              <a:buFont typeface="Arial" panose="020B0604020202020204" pitchFamily="34" charset="0"/>
              <a:buChar char="•"/>
            </a:pPr>
            <a:r>
              <a:rPr lang="ru-RU" sz="3200" dirty="0"/>
              <a:t>Како сазнајемо о чему машта дечак? </a:t>
            </a:r>
            <a:endParaRPr lang="en-US" sz="3200" dirty="0"/>
          </a:p>
          <a:p>
            <a:pPr marL="285750" indent="-285750">
              <a:buFont typeface="Arial" panose="020B0604020202020204" pitchFamily="34" charset="0"/>
              <a:buChar char="•"/>
            </a:pPr>
            <a:r>
              <a:rPr lang="ru-RU" sz="3200" dirty="0"/>
              <a:t>На који начин је песник дочарао игру између мајке и дечака?</a:t>
            </a:r>
          </a:p>
        </p:txBody>
      </p:sp>
      <p:sp>
        <p:nvSpPr>
          <p:cNvPr id="7" name="Pravougaonik 6">
            <a:extLst>
              <a:ext uri="{FF2B5EF4-FFF2-40B4-BE49-F238E27FC236}">
                <a16:creationId xmlns:a16="http://schemas.microsoft.com/office/drawing/2014/main" id="{B0D3A1CF-F03A-4FF8-B004-30D58DFAA269}"/>
              </a:ext>
            </a:extLst>
          </p:cNvPr>
          <p:cNvSpPr/>
          <p:nvPr/>
        </p:nvSpPr>
        <p:spPr>
          <a:xfrm>
            <a:off x="7006437" y="348121"/>
            <a:ext cx="4617290" cy="923330"/>
          </a:xfrm>
          <a:prstGeom prst="rect">
            <a:avLst/>
          </a:prstGeom>
          <a:noFill/>
        </p:spPr>
        <p:txBody>
          <a:bodyPr wrap="none" lIns="91440" tIns="45720" rIns="91440" bIns="45720">
            <a:prstTxWarp prst="textInflateBottom">
              <a:avLst/>
            </a:prstTxWarp>
            <a:spAutoFit/>
          </a:bodyPr>
          <a:lstStyle/>
          <a:p>
            <a:pPr algn="ctr"/>
            <a:r>
              <a:rPr lang="sr-Cyrl-R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Разговарамо…</a:t>
            </a:r>
            <a:endParaRPr lang="sr-Latn-R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pic>
        <p:nvPicPr>
          <p:cNvPr id="9" name="Slika 8">
            <a:extLst>
              <a:ext uri="{FF2B5EF4-FFF2-40B4-BE49-F238E27FC236}">
                <a16:creationId xmlns:a16="http://schemas.microsoft.com/office/drawing/2014/main" id="{5D4115A8-1B48-4A4D-8F42-11C31CBD3B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7350" y="2607347"/>
            <a:ext cx="3810000" cy="3286125"/>
          </a:xfrm>
          <a:prstGeom prst="rect">
            <a:avLst/>
          </a:prstGeom>
        </p:spPr>
      </p:pic>
    </p:spTree>
    <p:extLst>
      <p:ext uri="{BB962C8B-B14F-4D97-AF65-F5344CB8AC3E}">
        <p14:creationId xmlns:p14="http://schemas.microsoft.com/office/powerpoint/2010/main" val="2406368616"/>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arn(inVertical)">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barn(inVertical)">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barn(inVertical)">
                                      <p:cBhvr>
                                        <p:cTn id="27" dur="500"/>
                                        <p:tgtEl>
                                          <p:spTgt spid="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Effect transition="in" filter="barn(inVertical)">
                                      <p:cBhvr>
                                        <p:cTn id="32" dur="500"/>
                                        <p:tgtEl>
                                          <p:spTgt spid="5">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Effect transition="in" filter="barn(inVertical)">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barn(inVertical)">
                                      <p:cBhvr>
                                        <p:cTn id="42" dur="500"/>
                                        <p:tgtEl>
                                          <p:spTgt spid="5">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5">
                                            <p:txEl>
                                              <p:pRg st="6" end="6"/>
                                            </p:txEl>
                                          </p:spTgt>
                                        </p:tgtEl>
                                        <p:attrNameLst>
                                          <p:attrName>style.visibility</p:attrName>
                                        </p:attrNameLst>
                                      </p:cBhvr>
                                      <p:to>
                                        <p:strVal val="visible"/>
                                      </p:to>
                                    </p:set>
                                    <p:animEffect transition="in" filter="barn(inVertical)">
                                      <p:cBhvr>
                                        <p:cTn id="47" dur="500"/>
                                        <p:tgtEl>
                                          <p:spTgt spid="5">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5">
                                            <p:txEl>
                                              <p:pRg st="7" end="7"/>
                                            </p:txEl>
                                          </p:spTgt>
                                        </p:tgtEl>
                                        <p:attrNameLst>
                                          <p:attrName>style.visibility</p:attrName>
                                        </p:attrNameLst>
                                      </p:cBhvr>
                                      <p:to>
                                        <p:strVal val="visible"/>
                                      </p:to>
                                    </p:set>
                                    <p:animEffect transition="in" filter="barn(inVertical)">
                                      <p:cBhvr>
                                        <p:cTn id="52" dur="500"/>
                                        <p:tgtEl>
                                          <p:spTgt spid="5">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5">
                                            <p:txEl>
                                              <p:pRg st="8" end="8"/>
                                            </p:txEl>
                                          </p:spTgt>
                                        </p:tgtEl>
                                        <p:attrNameLst>
                                          <p:attrName>style.visibility</p:attrName>
                                        </p:attrNameLst>
                                      </p:cBhvr>
                                      <p:to>
                                        <p:strVal val="visible"/>
                                      </p:to>
                                    </p:set>
                                    <p:animEffect transition="in" filter="barn(inVertical)">
                                      <p:cBhvr>
                                        <p:cTn id="57" dur="500"/>
                                        <p:tgtEl>
                                          <p:spTgt spid="5">
                                            <p:txEl>
                                              <p:pRg st="8" end="8"/>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5">
                                            <p:txEl>
                                              <p:pRg st="9" end="9"/>
                                            </p:txEl>
                                          </p:spTgt>
                                        </p:tgtEl>
                                        <p:attrNameLst>
                                          <p:attrName>style.visibility</p:attrName>
                                        </p:attrNameLst>
                                      </p:cBhvr>
                                      <p:to>
                                        <p:strVal val="visible"/>
                                      </p:to>
                                    </p:set>
                                    <p:animEffect transition="in" filter="barn(inVertical)">
                                      <p:cBhvr>
                                        <p:cTn id="62" dur="500"/>
                                        <p:tgtEl>
                                          <p:spTgt spid="5">
                                            <p:txEl>
                                              <p:pRg st="9" end="9"/>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5">
                                            <p:txEl>
                                              <p:pRg st="10" end="10"/>
                                            </p:txEl>
                                          </p:spTgt>
                                        </p:tgtEl>
                                        <p:attrNameLst>
                                          <p:attrName>style.visibility</p:attrName>
                                        </p:attrNameLst>
                                      </p:cBhvr>
                                      <p:to>
                                        <p:strVal val="visible"/>
                                      </p:to>
                                    </p:set>
                                    <p:animEffect transition="in" filter="barn(inVertical)">
                                      <p:cBhvr>
                                        <p:cTn id="67"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1000"/>
            <a:lum/>
          </a:blip>
          <a:srcRect/>
          <a:stretch>
            <a:fillRect l="-17000" r="-17000"/>
          </a:stretch>
        </a:blipFill>
        <a:effectLst/>
      </p:bgPr>
    </p:bg>
    <p:spTree>
      <p:nvGrpSpPr>
        <p:cNvPr id="1" name=""/>
        <p:cNvGrpSpPr/>
        <p:nvPr/>
      </p:nvGrpSpPr>
      <p:grpSpPr>
        <a:xfrm>
          <a:off x="0" y="0"/>
          <a:ext cx="0" cy="0"/>
          <a:chOff x="0" y="0"/>
          <a:chExt cx="0" cy="0"/>
        </a:xfrm>
      </p:grpSpPr>
      <p:sp>
        <p:nvSpPr>
          <p:cNvPr id="2" name="Čuvar mesta za datum 1">
            <a:extLst>
              <a:ext uri="{FF2B5EF4-FFF2-40B4-BE49-F238E27FC236}">
                <a16:creationId xmlns:a16="http://schemas.microsoft.com/office/drawing/2014/main" id="{EBFE92FE-F948-4F95-839D-52C6213E79AB}"/>
              </a:ext>
            </a:extLst>
          </p:cNvPr>
          <p:cNvSpPr>
            <a:spLocks noGrp="1"/>
          </p:cNvSpPr>
          <p:nvPr>
            <p:ph type="dt" sz="half" idx="10"/>
          </p:nvPr>
        </p:nvSpPr>
        <p:spPr/>
        <p:txBody>
          <a:bodyPr/>
          <a:lstStyle/>
          <a:p>
            <a:fld id="{4AC956B8-64DA-4DD9-A09E-B8239811580F}" type="datetime1">
              <a:rPr lang="fr-FR" smtClean="0"/>
              <a:t>27/02/2021</a:t>
            </a:fld>
            <a:endParaRPr lang="sr-Latn-RS"/>
          </a:p>
        </p:txBody>
      </p:sp>
      <p:sp>
        <p:nvSpPr>
          <p:cNvPr id="3" name="Čuvar mesta za podnožje 2">
            <a:extLst>
              <a:ext uri="{FF2B5EF4-FFF2-40B4-BE49-F238E27FC236}">
                <a16:creationId xmlns:a16="http://schemas.microsoft.com/office/drawing/2014/main" id="{CDE9E8DD-6B6F-4253-893E-E1629028DA90}"/>
              </a:ext>
            </a:extLst>
          </p:cNvPr>
          <p:cNvSpPr>
            <a:spLocks noGrp="1"/>
          </p:cNvSpPr>
          <p:nvPr>
            <p:ph type="ftr" sz="quarter" idx="11"/>
          </p:nvPr>
        </p:nvSpPr>
        <p:spPr/>
        <p:txBody>
          <a:bodyPr/>
          <a:lstStyle/>
          <a:p>
            <a:r>
              <a:rPr lang="ru-RU"/>
              <a:t>ДУПАЛО МИРЈАНА ОШ" КРАЉ ПЕТАР II КАРАЂОРЂЕВИЋ"</a:t>
            </a:r>
            <a:endParaRPr lang="sr-Latn-RS"/>
          </a:p>
        </p:txBody>
      </p:sp>
      <p:sp>
        <p:nvSpPr>
          <p:cNvPr id="5" name="Okvir za tekst 4">
            <a:extLst>
              <a:ext uri="{FF2B5EF4-FFF2-40B4-BE49-F238E27FC236}">
                <a16:creationId xmlns:a16="http://schemas.microsoft.com/office/drawing/2014/main" id="{60A16854-F031-4B27-A824-53591F595138}"/>
              </a:ext>
            </a:extLst>
          </p:cNvPr>
          <p:cNvSpPr txBox="1"/>
          <p:nvPr/>
        </p:nvSpPr>
        <p:spPr>
          <a:xfrm>
            <a:off x="144650" y="639019"/>
            <a:ext cx="11479077" cy="6370975"/>
          </a:xfrm>
          <a:prstGeom prst="rect">
            <a:avLst/>
          </a:prstGeom>
          <a:noFill/>
        </p:spPr>
        <p:txBody>
          <a:bodyPr wrap="square">
            <a:spAutoFit/>
          </a:bodyPr>
          <a:lstStyle/>
          <a:p>
            <a:endParaRPr lang="sr-Latn-RS" sz="2400" dirty="0"/>
          </a:p>
          <a:p>
            <a:r>
              <a:rPr lang="ru-RU" sz="2400" dirty="0"/>
              <a:t>Јунаци Луцкасте песме су дечак и његова мајка. Наслов песме алудира на дијалог који се води између јунака песме. Речи које изговарају дечак и мајка, на први поглед делују луцкасто. Но оне нам заправо откривају дечакову маштовитост и мајчино разумевање његове игре. Дечак своју маштовитост испољава у својим жељама шта би волео да постане – сребро и вода. Уместо да грди дечака или да му објашњава како је немогуће да неко постане сребро или вода, мајка учествује у његовој игри, одговарајући га од те намере речима: „Сине, / Бојим се хладно би ти било!”. Но када дечак испољи жељу да постане ђердан од злата, мајка му одговара да је то могуће. Све што треба да уради јесте да склопи своје руке око њеног врата. На тај начин, она му говори да је он њен ђердан од злата, ставља му до знања колико га воли и да је он нешто највредније у њеном животу. Љубав и нежност чине да мајка закорачи у дечаков свет маште, они јој дају способност да га потпуно разуме и прати у његовој игри. Ова заједничка игра јесте уједно начин на који они испољавају своја осећања једно према другом. Свет дечакове маште открива се пред нама у његовим речима. Ову необичну игру између дечака и мајке песник је сликовито дочарао помоћу њиховог дијалога.</a:t>
            </a:r>
          </a:p>
        </p:txBody>
      </p:sp>
      <p:sp>
        <p:nvSpPr>
          <p:cNvPr id="7" name="Pravougaonik 6">
            <a:extLst>
              <a:ext uri="{FF2B5EF4-FFF2-40B4-BE49-F238E27FC236}">
                <a16:creationId xmlns:a16="http://schemas.microsoft.com/office/drawing/2014/main" id="{B0D3A1CF-F03A-4FF8-B004-30D58DFAA269}"/>
              </a:ext>
            </a:extLst>
          </p:cNvPr>
          <p:cNvSpPr/>
          <p:nvPr/>
        </p:nvSpPr>
        <p:spPr>
          <a:xfrm>
            <a:off x="7574710" y="0"/>
            <a:ext cx="4617290" cy="923330"/>
          </a:xfrm>
          <a:prstGeom prst="rect">
            <a:avLst/>
          </a:prstGeom>
          <a:noFill/>
        </p:spPr>
        <p:txBody>
          <a:bodyPr wrap="none" lIns="91440" tIns="45720" rIns="91440" bIns="45720">
            <a:prstTxWarp prst="textInflateBottom">
              <a:avLst/>
            </a:prstTxWarp>
            <a:spAutoFit/>
          </a:bodyPr>
          <a:lstStyle/>
          <a:p>
            <a:pPr algn="ctr"/>
            <a:r>
              <a:rPr lang="sr-Cyrl-R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Разговарамо…</a:t>
            </a:r>
            <a:endParaRPr lang="sr-Latn-R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1169608897"/>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Tem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Office">
  <a:themeElements>
    <a:clrScheme name="Tema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291</TotalTime>
  <Words>872</Words>
  <Application>Microsoft Office PowerPoint</Application>
  <PresentationFormat>Široki ekran</PresentationFormat>
  <Paragraphs>86</Paragraphs>
  <Slides>12</Slides>
  <Notes>0</Notes>
  <HiddenSlides>0</HiddenSlides>
  <MMClips>0</MMClips>
  <ScaleCrop>false</ScaleCrop>
  <HeadingPairs>
    <vt:vector size="6" baseType="variant">
      <vt:variant>
        <vt:lpstr>Korišćeni fontovi</vt:lpstr>
      </vt:variant>
      <vt:variant>
        <vt:i4>5</vt:i4>
      </vt:variant>
      <vt:variant>
        <vt:lpstr>Tema</vt:lpstr>
      </vt:variant>
      <vt:variant>
        <vt:i4>2</vt:i4>
      </vt:variant>
      <vt:variant>
        <vt:lpstr>Naslovi slajdova</vt:lpstr>
      </vt:variant>
      <vt:variant>
        <vt:i4>12</vt:i4>
      </vt:variant>
    </vt:vector>
  </HeadingPairs>
  <TitlesOfParts>
    <vt:vector size="19" baseType="lpstr">
      <vt:lpstr>Arial</vt:lpstr>
      <vt:lpstr>Calibri</vt:lpstr>
      <vt:lpstr>Calibri Light</vt:lpstr>
      <vt:lpstr>Tahoma</vt:lpstr>
      <vt:lpstr>Wingdings</vt:lpstr>
      <vt:lpstr>Tema Office</vt:lpstr>
      <vt:lpstr>1_Tema Office</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prezentacija</dc:title>
  <dc:creator>Дупало Мирјана</dc:creator>
  <cp:lastModifiedBy>Дупало Мирјана</cp:lastModifiedBy>
  <cp:revision>25</cp:revision>
  <dcterms:created xsi:type="dcterms:W3CDTF">2021-02-27T12:09:12Z</dcterms:created>
  <dcterms:modified xsi:type="dcterms:W3CDTF">2021-02-27T17:00:23Z</dcterms:modified>
</cp:coreProperties>
</file>