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2324D-93A2-4E66-8DB1-1F4BCEB801A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1C565F0-344B-47FB-97E9-6E5F08FB2F29}">
      <dgm:prSet phldrT="[Text]" custT="1"/>
      <dgm:spPr>
        <a:xfrm>
          <a:off x="1029053" y="2842"/>
          <a:ext cx="1403052" cy="70152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sr-Cyrl-CS" sz="4000" b="1">
              <a:latin typeface="Calibri"/>
              <a:ea typeface="+mn-ea"/>
              <a:cs typeface="+mn-cs"/>
            </a:rPr>
            <a:t>+</a:t>
          </a:r>
          <a:endParaRPr lang="en-US" sz="4000" b="1" dirty="0">
            <a:latin typeface="Calibri"/>
            <a:ea typeface="+mn-ea"/>
            <a:cs typeface="+mn-cs"/>
          </a:endParaRPr>
        </a:p>
      </dgm:t>
    </dgm:pt>
    <dgm:pt modelId="{B04AEC8C-BEDE-4383-9E09-9EDA73E5FD88}" type="parTrans" cxnId="{E890CBE0-C71F-45EB-BD53-261FD0975D37}">
      <dgm:prSet/>
      <dgm:spPr/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94A5882A-334D-4E45-B01A-DCC5862F6C83}" type="sibTrans" cxnId="{E890CBE0-C71F-45EB-BD53-261FD0975D37}">
      <dgm:prSet/>
      <dgm:spPr/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DBBB4CCA-C233-45B6-B9C4-BFAE187CCB1F}">
      <dgm:prSet phldrT="[Text]" custT="1"/>
      <dgm:spPr>
        <a:xfrm>
          <a:off x="1309663" y="879750"/>
          <a:ext cx="1122441" cy="70152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sr-Cyrl-CS" sz="1700" b="1">
              <a:latin typeface="Calibri"/>
              <a:ea typeface="+mn-ea"/>
              <a:cs typeface="+mn-cs"/>
            </a:rPr>
            <a:t>сабирање</a:t>
          </a:r>
          <a:endParaRPr lang="en-US" sz="1700" b="1" dirty="0">
            <a:latin typeface="Calibri"/>
            <a:ea typeface="+mn-ea"/>
            <a:cs typeface="+mn-cs"/>
          </a:endParaRPr>
        </a:p>
      </dgm:t>
    </dgm:pt>
    <dgm:pt modelId="{DFC01DA6-1973-42CC-850F-0BF37641642C}" type="parTrans" cxnId="{4272B1BF-07FD-49B9-8622-23268431F2F9}">
      <dgm:prSet/>
      <dgm:spPr>
        <a:xfrm>
          <a:off x="1169358" y="704368"/>
          <a:ext cx="140305" cy="526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144"/>
              </a:lnTo>
              <a:lnTo>
                <a:pt x="140305" y="526144"/>
              </a:lnTo>
            </a:path>
          </a:pathLst>
        </a:custGeom>
      </dgm:spPr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16631B90-2A97-48C4-B57C-303B041AF032}" type="sibTrans" cxnId="{4272B1BF-07FD-49B9-8622-23268431F2F9}">
      <dgm:prSet/>
      <dgm:spPr/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A5E4D0C2-022F-441E-BF18-B7374D89879E}">
      <dgm:prSet phldrT="[Text]" custT="1"/>
      <dgm:spPr>
        <a:xfrm>
          <a:off x="1309663" y="1756657"/>
          <a:ext cx="1122441" cy="70152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sr-Cyrl-RS" sz="1700" b="1">
              <a:latin typeface="Calibri"/>
              <a:ea typeface="+mn-ea"/>
              <a:cs typeface="+mn-cs"/>
            </a:rPr>
            <a:t>збир</a:t>
          </a:r>
          <a:endParaRPr lang="en-US" sz="1700" b="1" dirty="0">
            <a:latin typeface="Calibri"/>
            <a:ea typeface="+mn-ea"/>
            <a:cs typeface="+mn-cs"/>
          </a:endParaRPr>
        </a:p>
      </dgm:t>
    </dgm:pt>
    <dgm:pt modelId="{D095A8BA-9D04-4B4B-B21C-4343DACFF0B3}" type="parTrans" cxnId="{2314266B-3FB8-4445-953C-FD5AE5D7D522}">
      <dgm:prSet/>
      <dgm:spPr>
        <a:xfrm>
          <a:off x="1169358" y="704368"/>
          <a:ext cx="140305" cy="1403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052"/>
              </a:lnTo>
              <a:lnTo>
                <a:pt x="140305" y="1403052"/>
              </a:lnTo>
            </a:path>
          </a:pathLst>
        </a:custGeom>
      </dgm:spPr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C60BEF4F-49C6-42CE-B024-B64A06E7D6B1}" type="sibTrans" cxnId="{2314266B-3FB8-4445-953C-FD5AE5D7D522}">
      <dgm:prSet/>
      <dgm:spPr/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401BBA64-05D4-41D1-9347-205B801046C0}">
      <dgm:prSet phldrT="[Text]" custT="1"/>
      <dgm:spPr>
        <a:xfrm>
          <a:off x="2780174" y="0"/>
          <a:ext cx="1403052" cy="70152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sr-Cyrl-CS" sz="6600" b="1">
              <a:latin typeface="Calibri"/>
              <a:ea typeface="+mn-ea"/>
              <a:cs typeface="+mn-cs"/>
            </a:rPr>
            <a:t>-</a:t>
          </a:r>
          <a:endParaRPr lang="en-US" sz="6600" b="1" dirty="0">
            <a:latin typeface="Calibri"/>
            <a:ea typeface="+mn-ea"/>
            <a:cs typeface="+mn-cs"/>
          </a:endParaRPr>
        </a:p>
      </dgm:t>
    </dgm:pt>
    <dgm:pt modelId="{CC11067D-926C-4F92-B230-5173C83C4191}" type="parTrans" cxnId="{A6D8BE2D-282D-4723-A86A-A77A612AA52C}">
      <dgm:prSet/>
      <dgm:spPr/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442ACFF9-867E-4488-B0FA-0762525FBC69}" type="sibTrans" cxnId="{A6D8BE2D-282D-4723-A86A-A77A612AA52C}">
      <dgm:prSet/>
      <dgm:spPr/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B1F329AA-2FDA-4254-AC22-60499E49366B}">
      <dgm:prSet phldrT="[Text]" custT="1"/>
      <dgm:spPr>
        <a:xfrm>
          <a:off x="3063478" y="879750"/>
          <a:ext cx="1122441" cy="70152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sr-Cyrl-RS" sz="1400" b="1">
              <a:latin typeface="Calibri"/>
              <a:ea typeface="+mn-ea"/>
              <a:cs typeface="+mn-cs"/>
            </a:rPr>
            <a:t>одузимање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DB15EE65-DDC7-48F1-86AB-9197363C217A}" type="parTrans" cxnId="{B4AFF5F0-534D-4460-A8B5-2442D9405697}">
      <dgm:prSet/>
      <dgm:spPr>
        <a:xfrm>
          <a:off x="2920479" y="701526"/>
          <a:ext cx="142999" cy="528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987"/>
              </a:lnTo>
              <a:lnTo>
                <a:pt x="142999" y="528987"/>
              </a:lnTo>
            </a:path>
          </a:pathLst>
        </a:custGeom>
      </dgm:spPr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879F9DF9-394D-48C2-BEB3-0C730D63A349}" type="sibTrans" cxnId="{B4AFF5F0-534D-4460-A8B5-2442D9405697}">
      <dgm:prSet/>
      <dgm:spPr/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DABE8F4E-39A9-482E-8AFD-60C2DE87C95F}">
      <dgm:prSet phldrT="[Text]" custT="1"/>
      <dgm:spPr>
        <a:xfrm>
          <a:off x="3063478" y="2633565"/>
          <a:ext cx="1122441" cy="70152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sr-Cyrl-RS" sz="1700" b="1">
              <a:latin typeface="Calibri"/>
              <a:ea typeface="+mn-ea"/>
              <a:cs typeface="+mn-cs"/>
            </a:rPr>
            <a:t>умањеник</a:t>
          </a:r>
          <a:endParaRPr lang="en-US" sz="1700" b="1" dirty="0">
            <a:latin typeface="Calibri"/>
            <a:ea typeface="+mn-ea"/>
            <a:cs typeface="+mn-cs"/>
          </a:endParaRPr>
        </a:p>
      </dgm:t>
    </dgm:pt>
    <dgm:pt modelId="{8509B962-17E1-4987-AC93-33BECD1C81A4}" type="parTrans" cxnId="{F08D67A2-A37D-4D0C-A8E3-A4BED2931CED}">
      <dgm:prSet/>
      <dgm:spPr>
        <a:xfrm>
          <a:off x="2920479" y="701526"/>
          <a:ext cx="142999" cy="228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802"/>
              </a:lnTo>
              <a:lnTo>
                <a:pt x="142999" y="2282802"/>
              </a:lnTo>
            </a:path>
          </a:pathLst>
        </a:custGeom>
      </dgm:spPr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19AA5FFC-E747-474E-B772-F9D4C8328A40}" type="sibTrans" cxnId="{F08D67A2-A37D-4D0C-A8E3-A4BED2931CED}">
      <dgm:prSet/>
      <dgm:spPr/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845C65CD-2181-4C89-B544-E104F70AF376}">
      <dgm:prSet custT="1"/>
      <dgm:spPr>
        <a:xfrm>
          <a:off x="3063478" y="3510473"/>
          <a:ext cx="1122441" cy="70152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sr-Cyrl-RS" sz="1700" b="1">
              <a:latin typeface="Calibri"/>
              <a:ea typeface="+mn-ea"/>
              <a:cs typeface="+mn-cs"/>
            </a:rPr>
            <a:t>умањилац</a:t>
          </a:r>
          <a:endParaRPr lang="en-US" sz="1700" b="1" dirty="0">
            <a:latin typeface="Calibri"/>
            <a:ea typeface="+mn-ea"/>
            <a:cs typeface="+mn-cs"/>
          </a:endParaRPr>
        </a:p>
      </dgm:t>
    </dgm:pt>
    <dgm:pt modelId="{B437713B-F1C3-41E1-85BE-96B984CAFC57}" type="parTrans" cxnId="{85F6C7DF-11B6-4BD9-A296-63D2610291CE}">
      <dgm:prSet/>
      <dgm:spPr>
        <a:xfrm>
          <a:off x="2920479" y="701526"/>
          <a:ext cx="142999" cy="3159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9710"/>
              </a:lnTo>
              <a:lnTo>
                <a:pt x="142999" y="3159710"/>
              </a:lnTo>
            </a:path>
          </a:pathLst>
        </a:custGeom>
      </dgm:spPr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A5279DE2-410A-43CB-B4D7-D37252A7DC3D}" type="sibTrans" cxnId="{85F6C7DF-11B6-4BD9-A296-63D2610291CE}">
      <dgm:prSet/>
      <dgm:spPr/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56198346-A846-48AF-A23C-127409066FC6}">
      <dgm:prSet custT="1"/>
      <dgm:spPr>
        <a:xfrm>
          <a:off x="1309663" y="3510473"/>
          <a:ext cx="1122441" cy="70152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sr-Cyrl-RS" sz="1700" b="1">
              <a:latin typeface="Calibri"/>
              <a:ea typeface="+mn-ea"/>
              <a:cs typeface="+mn-cs"/>
            </a:rPr>
            <a:t>други сабирак</a:t>
          </a:r>
          <a:endParaRPr lang="en-US" sz="1700" b="1" dirty="0">
            <a:latin typeface="Calibri"/>
            <a:ea typeface="+mn-ea"/>
            <a:cs typeface="+mn-cs"/>
          </a:endParaRPr>
        </a:p>
      </dgm:t>
    </dgm:pt>
    <dgm:pt modelId="{FBF3B225-FDCE-44DE-821C-A4F51DB6E826}" type="parTrans" cxnId="{C0998A48-2625-40B7-8C79-6F3F29990FF3}">
      <dgm:prSet/>
      <dgm:spPr>
        <a:xfrm>
          <a:off x="1169358" y="704368"/>
          <a:ext cx="140305" cy="3156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6867"/>
              </a:lnTo>
              <a:lnTo>
                <a:pt x="140305" y="3156867"/>
              </a:lnTo>
            </a:path>
          </a:pathLst>
        </a:custGeom>
      </dgm:spPr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BE556101-EFE1-429E-9CF0-2346C65AA574}" type="sibTrans" cxnId="{C0998A48-2625-40B7-8C79-6F3F29990FF3}">
      <dgm:prSet/>
      <dgm:spPr/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E2F8CEAD-0A21-448D-8163-8515A1C470E8}">
      <dgm:prSet custT="1"/>
      <dgm:spPr>
        <a:xfrm>
          <a:off x="3063478" y="1756657"/>
          <a:ext cx="1122441" cy="70152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sr-Cyrl-CS" sz="1700" b="1">
              <a:latin typeface="Calibri"/>
              <a:ea typeface="+mn-ea"/>
              <a:cs typeface="+mn-cs"/>
            </a:rPr>
            <a:t>разлика</a:t>
          </a:r>
          <a:endParaRPr lang="en-US" sz="1700" b="1" dirty="0">
            <a:latin typeface="Calibri"/>
            <a:ea typeface="+mn-ea"/>
            <a:cs typeface="+mn-cs"/>
          </a:endParaRPr>
        </a:p>
      </dgm:t>
    </dgm:pt>
    <dgm:pt modelId="{FA4D1F0F-DEB5-42B9-8021-94715A60BFFE}" type="parTrans" cxnId="{0A7500D4-8C23-4705-B1E1-31A03ADB0319}">
      <dgm:prSet/>
      <dgm:spPr>
        <a:xfrm>
          <a:off x="2920479" y="701526"/>
          <a:ext cx="142999" cy="1405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894"/>
              </a:lnTo>
              <a:lnTo>
                <a:pt x="142999" y="1405894"/>
              </a:lnTo>
            </a:path>
          </a:pathLst>
        </a:custGeom>
      </dgm:spPr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50A45F5A-F2EF-46EC-BC6C-202E6DEE8839}" type="sibTrans" cxnId="{0A7500D4-8C23-4705-B1E1-31A03ADB0319}">
      <dgm:prSet/>
      <dgm:spPr/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F41260FA-F17A-49FC-9F65-19CBF6371AEE}">
      <dgm:prSet custT="1"/>
      <dgm:spPr>
        <a:xfrm>
          <a:off x="1309663" y="2633565"/>
          <a:ext cx="1122441" cy="70152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sr-Cyrl-RS" sz="1700" b="1">
              <a:latin typeface="Calibri"/>
              <a:ea typeface="+mn-ea"/>
              <a:cs typeface="+mn-cs"/>
            </a:rPr>
            <a:t>први сабирак</a:t>
          </a:r>
          <a:endParaRPr lang="en-US" sz="1700" b="1" dirty="0">
            <a:latin typeface="Calibri"/>
            <a:ea typeface="+mn-ea"/>
            <a:cs typeface="+mn-cs"/>
          </a:endParaRPr>
        </a:p>
      </dgm:t>
    </dgm:pt>
    <dgm:pt modelId="{FE7BF7FE-90F2-48D1-B4B3-B1042FE3A425}" type="parTrans" cxnId="{4C20F9E3-FF8F-40C2-8856-FC9D777D9833}">
      <dgm:prSet/>
      <dgm:spPr>
        <a:xfrm>
          <a:off x="1169358" y="704368"/>
          <a:ext cx="140305" cy="2279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959"/>
              </a:lnTo>
              <a:lnTo>
                <a:pt x="140305" y="2279959"/>
              </a:lnTo>
            </a:path>
          </a:pathLst>
        </a:custGeom>
      </dgm:spPr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47FD49DF-3226-492E-A514-D52FA5AAD909}" type="sibTrans" cxnId="{4C20F9E3-FF8F-40C2-8856-FC9D777D9833}">
      <dgm:prSet/>
      <dgm:spPr/>
      <dgm:t>
        <a:bodyPr/>
        <a:lstStyle/>
        <a:p>
          <a:endParaRPr lang="en-US" sz="1700" b="1">
            <a:solidFill>
              <a:srgbClr val="C00000"/>
            </a:solidFill>
          </a:endParaRPr>
        </a:p>
      </dgm:t>
    </dgm:pt>
    <dgm:pt modelId="{069DEDA0-EA0E-4328-A75C-9336B37AF990}" type="pres">
      <dgm:prSet presAssocID="{5FD2324D-93A2-4E66-8DB1-1F4BCEB801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4ADA8C-4357-470D-8982-1B16B017CE2F}" type="pres">
      <dgm:prSet presAssocID="{B1C565F0-344B-47FB-97E9-6E5F08FB2F29}" presName="root" presStyleCnt="0"/>
      <dgm:spPr/>
    </dgm:pt>
    <dgm:pt modelId="{CEEA87AB-8798-4E13-A267-D5B2CB46F907}" type="pres">
      <dgm:prSet presAssocID="{B1C565F0-344B-47FB-97E9-6E5F08FB2F29}" presName="rootComposite" presStyleCnt="0"/>
      <dgm:spPr/>
    </dgm:pt>
    <dgm:pt modelId="{DDDA6141-BD10-4CE7-847D-18BCDB72AC8A}" type="pres">
      <dgm:prSet presAssocID="{B1C565F0-344B-47FB-97E9-6E5F08FB2F29}" presName="rootText" presStyleLbl="node1" presStyleIdx="0" presStyleCnt="2"/>
      <dgm:spPr/>
    </dgm:pt>
    <dgm:pt modelId="{214C363A-A9EE-440E-B2AE-60A4DABBDB39}" type="pres">
      <dgm:prSet presAssocID="{B1C565F0-344B-47FB-97E9-6E5F08FB2F29}" presName="rootConnector" presStyleLbl="node1" presStyleIdx="0" presStyleCnt="2"/>
      <dgm:spPr/>
    </dgm:pt>
    <dgm:pt modelId="{1C30F805-A85A-4A3C-AC91-511C086E0259}" type="pres">
      <dgm:prSet presAssocID="{B1C565F0-344B-47FB-97E9-6E5F08FB2F29}" presName="childShape" presStyleCnt="0"/>
      <dgm:spPr/>
    </dgm:pt>
    <dgm:pt modelId="{F5BB52C8-AA67-45B6-9241-8529E679925B}" type="pres">
      <dgm:prSet presAssocID="{DFC01DA6-1973-42CC-850F-0BF37641642C}" presName="Name13" presStyleLbl="parChTrans1D2" presStyleIdx="0" presStyleCnt="8"/>
      <dgm:spPr/>
    </dgm:pt>
    <dgm:pt modelId="{1F369C37-A0AC-4C4D-BEB7-ECD84D9C35A1}" type="pres">
      <dgm:prSet presAssocID="{DBBB4CCA-C233-45B6-B9C4-BFAE187CCB1F}" presName="childText" presStyleLbl="bgAcc1" presStyleIdx="0" presStyleCnt="8">
        <dgm:presLayoutVars>
          <dgm:bulletEnabled val="1"/>
        </dgm:presLayoutVars>
      </dgm:prSet>
      <dgm:spPr/>
    </dgm:pt>
    <dgm:pt modelId="{34AD9D0D-A420-423B-9BC6-36EED9A57FC2}" type="pres">
      <dgm:prSet presAssocID="{D095A8BA-9D04-4B4B-B21C-4343DACFF0B3}" presName="Name13" presStyleLbl="parChTrans1D2" presStyleIdx="1" presStyleCnt="8"/>
      <dgm:spPr/>
    </dgm:pt>
    <dgm:pt modelId="{D0BD2547-4CE1-4AFE-B0FB-F8D3A48BFC92}" type="pres">
      <dgm:prSet presAssocID="{A5E4D0C2-022F-441E-BF18-B7374D89879E}" presName="childText" presStyleLbl="bgAcc1" presStyleIdx="1" presStyleCnt="8">
        <dgm:presLayoutVars>
          <dgm:bulletEnabled val="1"/>
        </dgm:presLayoutVars>
      </dgm:prSet>
      <dgm:spPr/>
    </dgm:pt>
    <dgm:pt modelId="{C7A78EB7-EF95-4F2D-9BEC-8DEE9D9D8039}" type="pres">
      <dgm:prSet presAssocID="{FE7BF7FE-90F2-48D1-B4B3-B1042FE3A425}" presName="Name13" presStyleLbl="parChTrans1D2" presStyleIdx="2" presStyleCnt="8"/>
      <dgm:spPr/>
    </dgm:pt>
    <dgm:pt modelId="{2164DD69-F907-46AC-A22E-8D619F978FF3}" type="pres">
      <dgm:prSet presAssocID="{F41260FA-F17A-49FC-9F65-19CBF6371AEE}" presName="childText" presStyleLbl="bgAcc1" presStyleIdx="2" presStyleCnt="8">
        <dgm:presLayoutVars>
          <dgm:bulletEnabled val="1"/>
        </dgm:presLayoutVars>
      </dgm:prSet>
      <dgm:spPr/>
    </dgm:pt>
    <dgm:pt modelId="{BBC6766A-252B-4961-919E-54D33A041483}" type="pres">
      <dgm:prSet presAssocID="{FBF3B225-FDCE-44DE-821C-A4F51DB6E826}" presName="Name13" presStyleLbl="parChTrans1D2" presStyleIdx="3" presStyleCnt="8"/>
      <dgm:spPr/>
    </dgm:pt>
    <dgm:pt modelId="{C743D53F-D2D2-45A5-A4DD-3CB6F93578FC}" type="pres">
      <dgm:prSet presAssocID="{56198346-A846-48AF-A23C-127409066FC6}" presName="childText" presStyleLbl="bgAcc1" presStyleIdx="3" presStyleCnt="8">
        <dgm:presLayoutVars>
          <dgm:bulletEnabled val="1"/>
        </dgm:presLayoutVars>
      </dgm:prSet>
      <dgm:spPr/>
    </dgm:pt>
    <dgm:pt modelId="{70DF64C6-D155-4122-AB9F-6F51A9CF63AA}" type="pres">
      <dgm:prSet presAssocID="{401BBA64-05D4-41D1-9347-205B801046C0}" presName="root" presStyleCnt="0"/>
      <dgm:spPr/>
    </dgm:pt>
    <dgm:pt modelId="{54E502EB-26D8-46FF-A560-B00A547C774E}" type="pres">
      <dgm:prSet presAssocID="{401BBA64-05D4-41D1-9347-205B801046C0}" presName="rootComposite" presStyleCnt="0"/>
      <dgm:spPr/>
    </dgm:pt>
    <dgm:pt modelId="{55A94B29-5042-4845-8718-8143AF15F1D7}" type="pres">
      <dgm:prSet presAssocID="{401BBA64-05D4-41D1-9347-205B801046C0}" presName="rootText" presStyleLbl="node1" presStyleIdx="1" presStyleCnt="2" custLinFactNeighborX="-192" custLinFactNeighborY="-3463"/>
      <dgm:spPr/>
    </dgm:pt>
    <dgm:pt modelId="{A60D74F1-ED04-4F8F-AD5D-E3A49C022A0C}" type="pres">
      <dgm:prSet presAssocID="{401BBA64-05D4-41D1-9347-205B801046C0}" presName="rootConnector" presStyleLbl="node1" presStyleIdx="1" presStyleCnt="2"/>
      <dgm:spPr/>
    </dgm:pt>
    <dgm:pt modelId="{73BFCC08-7A78-4B39-8E26-8E66372FD361}" type="pres">
      <dgm:prSet presAssocID="{401BBA64-05D4-41D1-9347-205B801046C0}" presName="childShape" presStyleCnt="0"/>
      <dgm:spPr/>
    </dgm:pt>
    <dgm:pt modelId="{6A0F83B3-F144-40CC-993B-CB2B08F9B76D}" type="pres">
      <dgm:prSet presAssocID="{DB15EE65-DDC7-48F1-86AB-9197363C217A}" presName="Name13" presStyleLbl="parChTrans1D2" presStyleIdx="4" presStyleCnt="8"/>
      <dgm:spPr/>
    </dgm:pt>
    <dgm:pt modelId="{9F893B0A-0DCE-44E4-AD4D-F06F0B955625}" type="pres">
      <dgm:prSet presAssocID="{B1F329AA-2FDA-4254-AC22-60499E49366B}" presName="childText" presStyleLbl="bgAcc1" presStyleIdx="4" presStyleCnt="8" custScaleX="108014">
        <dgm:presLayoutVars>
          <dgm:bulletEnabled val="1"/>
        </dgm:presLayoutVars>
      </dgm:prSet>
      <dgm:spPr/>
    </dgm:pt>
    <dgm:pt modelId="{028AC535-5290-4FF6-B607-E46EB240EBC3}" type="pres">
      <dgm:prSet presAssocID="{FA4D1F0F-DEB5-42B9-8021-94715A60BFFE}" presName="Name13" presStyleLbl="parChTrans1D2" presStyleIdx="5" presStyleCnt="8"/>
      <dgm:spPr/>
    </dgm:pt>
    <dgm:pt modelId="{6B19D73C-DE49-4444-900D-65E7CD9970FF}" type="pres">
      <dgm:prSet presAssocID="{E2F8CEAD-0A21-448D-8163-8515A1C470E8}" presName="childText" presStyleLbl="bgAcc1" presStyleIdx="5" presStyleCnt="8">
        <dgm:presLayoutVars>
          <dgm:bulletEnabled val="1"/>
        </dgm:presLayoutVars>
      </dgm:prSet>
      <dgm:spPr/>
    </dgm:pt>
    <dgm:pt modelId="{55775BAB-6461-423F-B4BE-F9FD5495E7D3}" type="pres">
      <dgm:prSet presAssocID="{8509B962-17E1-4987-AC93-33BECD1C81A4}" presName="Name13" presStyleLbl="parChTrans1D2" presStyleIdx="6" presStyleCnt="8"/>
      <dgm:spPr/>
    </dgm:pt>
    <dgm:pt modelId="{EDAFF8D6-4FBB-4742-A891-BF469D5B0AE3}" type="pres">
      <dgm:prSet presAssocID="{DABE8F4E-39A9-482E-8AFD-60C2DE87C95F}" presName="childText" presStyleLbl="bgAcc1" presStyleIdx="6" presStyleCnt="8">
        <dgm:presLayoutVars>
          <dgm:bulletEnabled val="1"/>
        </dgm:presLayoutVars>
      </dgm:prSet>
      <dgm:spPr/>
    </dgm:pt>
    <dgm:pt modelId="{759BF012-CB10-4166-A8AC-F8648F8CC319}" type="pres">
      <dgm:prSet presAssocID="{B437713B-F1C3-41E1-85BE-96B984CAFC57}" presName="Name13" presStyleLbl="parChTrans1D2" presStyleIdx="7" presStyleCnt="8"/>
      <dgm:spPr/>
    </dgm:pt>
    <dgm:pt modelId="{03CCB594-9AEC-48AC-A350-C57817F6AE2A}" type="pres">
      <dgm:prSet presAssocID="{845C65CD-2181-4C89-B544-E104F70AF376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9331BF00-C0A2-4D04-B674-5587B5BFCBF0}" type="presOf" srcId="{401BBA64-05D4-41D1-9347-205B801046C0}" destId="{55A94B29-5042-4845-8718-8143AF15F1D7}" srcOrd="0" destOrd="0" presId="urn:microsoft.com/office/officeart/2005/8/layout/hierarchy3"/>
    <dgm:cxn modelId="{2353F00B-CF79-4567-9DE4-5643F8855F60}" type="presOf" srcId="{FBF3B225-FDCE-44DE-821C-A4F51DB6E826}" destId="{BBC6766A-252B-4961-919E-54D33A041483}" srcOrd="0" destOrd="0" presId="urn:microsoft.com/office/officeart/2005/8/layout/hierarchy3"/>
    <dgm:cxn modelId="{B5F75A12-8BBD-4246-85E2-46B0050777CA}" type="presOf" srcId="{845C65CD-2181-4C89-B544-E104F70AF376}" destId="{03CCB594-9AEC-48AC-A350-C57817F6AE2A}" srcOrd="0" destOrd="0" presId="urn:microsoft.com/office/officeart/2005/8/layout/hierarchy3"/>
    <dgm:cxn modelId="{5DB69118-7A2A-49F2-BA0F-8002D0E6DD6A}" type="presOf" srcId="{FA4D1F0F-DEB5-42B9-8021-94715A60BFFE}" destId="{028AC535-5290-4FF6-B607-E46EB240EBC3}" srcOrd="0" destOrd="0" presId="urn:microsoft.com/office/officeart/2005/8/layout/hierarchy3"/>
    <dgm:cxn modelId="{E3F4421C-F7F3-4116-B079-21E50B392C7D}" type="presOf" srcId="{A5E4D0C2-022F-441E-BF18-B7374D89879E}" destId="{D0BD2547-4CE1-4AFE-B0FB-F8D3A48BFC92}" srcOrd="0" destOrd="0" presId="urn:microsoft.com/office/officeart/2005/8/layout/hierarchy3"/>
    <dgm:cxn modelId="{12736D28-62C4-40C2-87B0-CCFC1E693289}" type="presOf" srcId="{B1F329AA-2FDA-4254-AC22-60499E49366B}" destId="{9F893B0A-0DCE-44E4-AD4D-F06F0B955625}" srcOrd="0" destOrd="0" presId="urn:microsoft.com/office/officeart/2005/8/layout/hierarchy3"/>
    <dgm:cxn modelId="{A6D8BE2D-282D-4723-A86A-A77A612AA52C}" srcId="{5FD2324D-93A2-4E66-8DB1-1F4BCEB801AA}" destId="{401BBA64-05D4-41D1-9347-205B801046C0}" srcOrd="1" destOrd="0" parTransId="{CC11067D-926C-4F92-B230-5173C83C4191}" sibTransId="{442ACFF9-867E-4488-B0FA-0762525FBC69}"/>
    <dgm:cxn modelId="{CC5F595D-CE8C-43B1-9C72-4A158BB41BD1}" type="presOf" srcId="{DB15EE65-DDC7-48F1-86AB-9197363C217A}" destId="{6A0F83B3-F144-40CC-993B-CB2B08F9B76D}" srcOrd="0" destOrd="0" presId="urn:microsoft.com/office/officeart/2005/8/layout/hierarchy3"/>
    <dgm:cxn modelId="{7A467662-F59B-47A0-82B5-91A6D1C67CA8}" type="presOf" srcId="{B1C565F0-344B-47FB-97E9-6E5F08FB2F29}" destId="{DDDA6141-BD10-4CE7-847D-18BCDB72AC8A}" srcOrd="0" destOrd="0" presId="urn:microsoft.com/office/officeart/2005/8/layout/hierarchy3"/>
    <dgm:cxn modelId="{EDBDEE47-80E8-44EB-95A0-9C540320C433}" type="presOf" srcId="{DABE8F4E-39A9-482E-8AFD-60C2DE87C95F}" destId="{EDAFF8D6-4FBB-4742-A891-BF469D5B0AE3}" srcOrd="0" destOrd="0" presId="urn:microsoft.com/office/officeart/2005/8/layout/hierarchy3"/>
    <dgm:cxn modelId="{C0998A48-2625-40B7-8C79-6F3F29990FF3}" srcId="{B1C565F0-344B-47FB-97E9-6E5F08FB2F29}" destId="{56198346-A846-48AF-A23C-127409066FC6}" srcOrd="3" destOrd="0" parTransId="{FBF3B225-FDCE-44DE-821C-A4F51DB6E826}" sibTransId="{BE556101-EFE1-429E-9CF0-2346C65AA574}"/>
    <dgm:cxn modelId="{2314266B-3FB8-4445-953C-FD5AE5D7D522}" srcId="{B1C565F0-344B-47FB-97E9-6E5F08FB2F29}" destId="{A5E4D0C2-022F-441E-BF18-B7374D89879E}" srcOrd="1" destOrd="0" parTransId="{D095A8BA-9D04-4B4B-B21C-4343DACFF0B3}" sibTransId="{C60BEF4F-49C6-42CE-B024-B64A06E7D6B1}"/>
    <dgm:cxn modelId="{694BD04F-F34E-4E11-A5A3-F020ADD7B6FC}" type="presOf" srcId="{F41260FA-F17A-49FC-9F65-19CBF6371AEE}" destId="{2164DD69-F907-46AC-A22E-8D619F978FF3}" srcOrd="0" destOrd="0" presId="urn:microsoft.com/office/officeart/2005/8/layout/hierarchy3"/>
    <dgm:cxn modelId="{9243B971-B80B-40E3-A4C7-1EF87FBA7681}" type="presOf" srcId="{56198346-A846-48AF-A23C-127409066FC6}" destId="{C743D53F-D2D2-45A5-A4DD-3CB6F93578FC}" srcOrd="0" destOrd="0" presId="urn:microsoft.com/office/officeart/2005/8/layout/hierarchy3"/>
    <dgm:cxn modelId="{36B2E454-EA4A-420F-A897-F218D4BC0C5C}" type="presOf" srcId="{401BBA64-05D4-41D1-9347-205B801046C0}" destId="{A60D74F1-ED04-4F8F-AD5D-E3A49C022A0C}" srcOrd="1" destOrd="0" presId="urn:microsoft.com/office/officeart/2005/8/layout/hierarchy3"/>
    <dgm:cxn modelId="{00A4A778-E2FE-4FB0-9121-C896AB75AB53}" type="presOf" srcId="{8509B962-17E1-4987-AC93-33BECD1C81A4}" destId="{55775BAB-6461-423F-B4BE-F9FD5495E7D3}" srcOrd="0" destOrd="0" presId="urn:microsoft.com/office/officeart/2005/8/layout/hierarchy3"/>
    <dgm:cxn modelId="{F757FA78-6864-49D9-B4B4-68FAE34E3634}" type="presOf" srcId="{DBBB4CCA-C233-45B6-B9C4-BFAE187CCB1F}" destId="{1F369C37-A0AC-4C4D-BEB7-ECD84D9C35A1}" srcOrd="0" destOrd="0" presId="urn:microsoft.com/office/officeart/2005/8/layout/hierarchy3"/>
    <dgm:cxn modelId="{FE845898-1FE2-4076-9AD0-E1A2F4CAF789}" type="presOf" srcId="{B437713B-F1C3-41E1-85BE-96B984CAFC57}" destId="{759BF012-CB10-4166-A8AC-F8648F8CC319}" srcOrd="0" destOrd="0" presId="urn:microsoft.com/office/officeart/2005/8/layout/hierarchy3"/>
    <dgm:cxn modelId="{F08D67A2-A37D-4D0C-A8E3-A4BED2931CED}" srcId="{401BBA64-05D4-41D1-9347-205B801046C0}" destId="{DABE8F4E-39A9-482E-8AFD-60C2DE87C95F}" srcOrd="2" destOrd="0" parTransId="{8509B962-17E1-4987-AC93-33BECD1C81A4}" sibTransId="{19AA5FFC-E747-474E-B772-F9D4C8328A40}"/>
    <dgm:cxn modelId="{9D82D2A2-A494-47C6-B32A-50E81BA7F773}" type="presOf" srcId="{DFC01DA6-1973-42CC-850F-0BF37641642C}" destId="{F5BB52C8-AA67-45B6-9241-8529E679925B}" srcOrd="0" destOrd="0" presId="urn:microsoft.com/office/officeart/2005/8/layout/hierarchy3"/>
    <dgm:cxn modelId="{062CA5A3-7373-4A2B-832D-49A81DC08468}" type="presOf" srcId="{E2F8CEAD-0A21-448D-8163-8515A1C470E8}" destId="{6B19D73C-DE49-4444-900D-65E7CD9970FF}" srcOrd="0" destOrd="0" presId="urn:microsoft.com/office/officeart/2005/8/layout/hierarchy3"/>
    <dgm:cxn modelId="{D09FD7B1-2DD0-4908-B34D-7F15746861EA}" type="presOf" srcId="{B1C565F0-344B-47FB-97E9-6E5F08FB2F29}" destId="{214C363A-A9EE-440E-B2AE-60A4DABBDB39}" srcOrd="1" destOrd="0" presId="urn:microsoft.com/office/officeart/2005/8/layout/hierarchy3"/>
    <dgm:cxn modelId="{4272B1BF-07FD-49B9-8622-23268431F2F9}" srcId="{B1C565F0-344B-47FB-97E9-6E5F08FB2F29}" destId="{DBBB4CCA-C233-45B6-B9C4-BFAE187CCB1F}" srcOrd="0" destOrd="0" parTransId="{DFC01DA6-1973-42CC-850F-0BF37641642C}" sibTransId="{16631B90-2A97-48C4-B57C-303B041AF032}"/>
    <dgm:cxn modelId="{A5C500D1-44D8-475F-A362-2446D3CAC4F1}" type="presOf" srcId="{D095A8BA-9D04-4B4B-B21C-4343DACFF0B3}" destId="{34AD9D0D-A420-423B-9BC6-36EED9A57FC2}" srcOrd="0" destOrd="0" presId="urn:microsoft.com/office/officeart/2005/8/layout/hierarchy3"/>
    <dgm:cxn modelId="{0A7500D4-8C23-4705-B1E1-31A03ADB0319}" srcId="{401BBA64-05D4-41D1-9347-205B801046C0}" destId="{E2F8CEAD-0A21-448D-8163-8515A1C470E8}" srcOrd="1" destOrd="0" parTransId="{FA4D1F0F-DEB5-42B9-8021-94715A60BFFE}" sibTransId="{50A45F5A-F2EF-46EC-BC6C-202E6DEE8839}"/>
    <dgm:cxn modelId="{85F6C7DF-11B6-4BD9-A296-63D2610291CE}" srcId="{401BBA64-05D4-41D1-9347-205B801046C0}" destId="{845C65CD-2181-4C89-B544-E104F70AF376}" srcOrd="3" destOrd="0" parTransId="{B437713B-F1C3-41E1-85BE-96B984CAFC57}" sibTransId="{A5279DE2-410A-43CB-B4D7-D37252A7DC3D}"/>
    <dgm:cxn modelId="{E890CBE0-C71F-45EB-BD53-261FD0975D37}" srcId="{5FD2324D-93A2-4E66-8DB1-1F4BCEB801AA}" destId="{B1C565F0-344B-47FB-97E9-6E5F08FB2F29}" srcOrd="0" destOrd="0" parTransId="{B04AEC8C-BEDE-4383-9E09-9EDA73E5FD88}" sibTransId="{94A5882A-334D-4E45-B01A-DCC5862F6C83}"/>
    <dgm:cxn modelId="{4C20F9E3-FF8F-40C2-8856-FC9D777D9833}" srcId="{B1C565F0-344B-47FB-97E9-6E5F08FB2F29}" destId="{F41260FA-F17A-49FC-9F65-19CBF6371AEE}" srcOrd="2" destOrd="0" parTransId="{FE7BF7FE-90F2-48D1-B4B3-B1042FE3A425}" sibTransId="{47FD49DF-3226-492E-A514-D52FA5AAD909}"/>
    <dgm:cxn modelId="{4EC7D1E9-F5A5-4930-9FCB-AD51BB7E0593}" type="presOf" srcId="{FE7BF7FE-90F2-48D1-B4B3-B1042FE3A425}" destId="{C7A78EB7-EF95-4F2D-9BEC-8DEE9D9D8039}" srcOrd="0" destOrd="0" presId="urn:microsoft.com/office/officeart/2005/8/layout/hierarchy3"/>
    <dgm:cxn modelId="{F5A9AEEC-75A9-43C4-B074-CC9E556E40C9}" type="presOf" srcId="{5FD2324D-93A2-4E66-8DB1-1F4BCEB801AA}" destId="{069DEDA0-EA0E-4328-A75C-9336B37AF990}" srcOrd="0" destOrd="0" presId="urn:microsoft.com/office/officeart/2005/8/layout/hierarchy3"/>
    <dgm:cxn modelId="{B4AFF5F0-534D-4460-A8B5-2442D9405697}" srcId="{401BBA64-05D4-41D1-9347-205B801046C0}" destId="{B1F329AA-2FDA-4254-AC22-60499E49366B}" srcOrd="0" destOrd="0" parTransId="{DB15EE65-DDC7-48F1-86AB-9197363C217A}" sibTransId="{879F9DF9-394D-48C2-BEB3-0C730D63A349}"/>
    <dgm:cxn modelId="{5B49C1B3-5E08-4468-9DEA-6847D865BF70}" type="presParOf" srcId="{069DEDA0-EA0E-4328-A75C-9336B37AF990}" destId="{B74ADA8C-4357-470D-8982-1B16B017CE2F}" srcOrd="0" destOrd="0" presId="urn:microsoft.com/office/officeart/2005/8/layout/hierarchy3"/>
    <dgm:cxn modelId="{34186740-553D-44BD-97E7-3B3A9E64D94F}" type="presParOf" srcId="{B74ADA8C-4357-470D-8982-1B16B017CE2F}" destId="{CEEA87AB-8798-4E13-A267-D5B2CB46F907}" srcOrd="0" destOrd="0" presId="urn:microsoft.com/office/officeart/2005/8/layout/hierarchy3"/>
    <dgm:cxn modelId="{A98977FB-839D-49AC-934C-B3AFC6D39FD5}" type="presParOf" srcId="{CEEA87AB-8798-4E13-A267-D5B2CB46F907}" destId="{DDDA6141-BD10-4CE7-847D-18BCDB72AC8A}" srcOrd="0" destOrd="0" presId="urn:microsoft.com/office/officeart/2005/8/layout/hierarchy3"/>
    <dgm:cxn modelId="{DB5167C4-8C02-46FD-9676-66499ECC3AF2}" type="presParOf" srcId="{CEEA87AB-8798-4E13-A267-D5B2CB46F907}" destId="{214C363A-A9EE-440E-B2AE-60A4DABBDB39}" srcOrd="1" destOrd="0" presId="urn:microsoft.com/office/officeart/2005/8/layout/hierarchy3"/>
    <dgm:cxn modelId="{83CC41F4-D12E-4F98-A9CF-0803222E4CC6}" type="presParOf" srcId="{B74ADA8C-4357-470D-8982-1B16B017CE2F}" destId="{1C30F805-A85A-4A3C-AC91-511C086E0259}" srcOrd="1" destOrd="0" presId="urn:microsoft.com/office/officeart/2005/8/layout/hierarchy3"/>
    <dgm:cxn modelId="{DFEF7B73-28F1-4B38-95AE-9B0204EEC2D7}" type="presParOf" srcId="{1C30F805-A85A-4A3C-AC91-511C086E0259}" destId="{F5BB52C8-AA67-45B6-9241-8529E679925B}" srcOrd="0" destOrd="0" presId="urn:microsoft.com/office/officeart/2005/8/layout/hierarchy3"/>
    <dgm:cxn modelId="{B1840542-1066-4A13-88BA-66775EA83336}" type="presParOf" srcId="{1C30F805-A85A-4A3C-AC91-511C086E0259}" destId="{1F369C37-A0AC-4C4D-BEB7-ECD84D9C35A1}" srcOrd="1" destOrd="0" presId="urn:microsoft.com/office/officeart/2005/8/layout/hierarchy3"/>
    <dgm:cxn modelId="{68EC938A-92C8-4550-9D8F-F72FDD6C0EB9}" type="presParOf" srcId="{1C30F805-A85A-4A3C-AC91-511C086E0259}" destId="{34AD9D0D-A420-423B-9BC6-36EED9A57FC2}" srcOrd="2" destOrd="0" presId="urn:microsoft.com/office/officeart/2005/8/layout/hierarchy3"/>
    <dgm:cxn modelId="{02E42118-69EC-4C90-B99D-6BB23DBB1C2D}" type="presParOf" srcId="{1C30F805-A85A-4A3C-AC91-511C086E0259}" destId="{D0BD2547-4CE1-4AFE-B0FB-F8D3A48BFC92}" srcOrd="3" destOrd="0" presId="urn:microsoft.com/office/officeart/2005/8/layout/hierarchy3"/>
    <dgm:cxn modelId="{ACF79C31-7C68-407C-8898-87926399AEE9}" type="presParOf" srcId="{1C30F805-A85A-4A3C-AC91-511C086E0259}" destId="{C7A78EB7-EF95-4F2D-9BEC-8DEE9D9D8039}" srcOrd="4" destOrd="0" presId="urn:microsoft.com/office/officeart/2005/8/layout/hierarchy3"/>
    <dgm:cxn modelId="{841D6572-9FBC-4716-BA95-ACED569826CE}" type="presParOf" srcId="{1C30F805-A85A-4A3C-AC91-511C086E0259}" destId="{2164DD69-F907-46AC-A22E-8D619F978FF3}" srcOrd="5" destOrd="0" presId="urn:microsoft.com/office/officeart/2005/8/layout/hierarchy3"/>
    <dgm:cxn modelId="{686CA9BF-60E1-4AD1-86E6-FCCC11F2605A}" type="presParOf" srcId="{1C30F805-A85A-4A3C-AC91-511C086E0259}" destId="{BBC6766A-252B-4961-919E-54D33A041483}" srcOrd="6" destOrd="0" presId="urn:microsoft.com/office/officeart/2005/8/layout/hierarchy3"/>
    <dgm:cxn modelId="{A0002C0D-647E-4681-9B3A-35283C9C380B}" type="presParOf" srcId="{1C30F805-A85A-4A3C-AC91-511C086E0259}" destId="{C743D53F-D2D2-45A5-A4DD-3CB6F93578FC}" srcOrd="7" destOrd="0" presId="urn:microsoft.com/office/officeart/2005/8/layout/hierarchy3"/>
    <dgm:cxn modelId="{AEFAEB63-16B4-4947-99E0-981B8B98BF82}" type="presParOf" srcId="{069DEDA0-EA0E-4328-A75C-9336B37AF990}" destId="{70DF64C6-D155-4122-AB9F-6F51A9CF63AA}" srcOrd="1" destOrd="0" presId="urn:microsoft.com/office/officeart/2005/8/layout/hierarchy3"/>
    <dgm:cxn modelId="{67F27DF4-D79E-4FE4-9481-A7FD09309394}" type="presParOf" srcId="{70DF64C6-D155-4122-AB9F-6F51A9CF63AA}" destId="{54E502EB-26D8-46FF-A560-B00A547C774E}" srcOrd="0" destOrd="0" presId="urn:microsoft.com/office/officeart/2005/8/layout/hierarchy3"/>
    <dgm:cxn modelId="{13082F81-34AB-4506-93F1-932FB2AB9E8A}" type="presParOf" srcId="{54E502EB-26D8-46FF-A560-B00A547C774E}" destId="{55A94B29-5042-4845-8718-8143AF15F1D7}" srcOrd="0" destOrd="0" presId="urn:microsoft.com/office/officeart/2005/8/layout/hierarchy3"/>
    <dgm:cxn modelId="{B0F2B657-2D3E-4572-9120-78DE2F8E80D7}" type="presParOf" srcId="{54E502EB-26D8-46FF-A560-B00A547C774E}" destId="{A60D74F1-ED04-4F8F-AD5D-E3A49C022A0C}" srcOrd="1" destOrd="0" presId="urn:microsoft.com/office/officeart/2005/8/layout/hierarchy3"/>
    <dgm:cxn modelId="{F5D44D7E-D84E-4C4F-A6C1-2C96704F84CE}" type="presParOf" srcId="{70DF64C6-D155-4122-AB9F-6F51A9CF63AA}" destId="{73BFCC08-7A78-4B39-8E26-8E66372FD361}" srcOrd="1" destOrd="0" presId="urn:microsoft.com/office/officeart/2005/8/layout/hierarchy3"/>
    <dgm:cxn modelId="{2A7D3933-2599-440C-AD75-9602262EF22A}" type="presParOf" srcId="{73BFCC08-7A78-4B39-8E26-8E66372FD361}" destId="{6A0F83B3-F144-40CC-993B-CB2B08F9B76D}" srcOrd="0" destOrd="0" presId="urn:microsoft.com/office/officeart/2005/8/layout/hierarchy3"/>
    <dgm:cxn modelId="{C328B4D8-CD1E-45A3-9CAB-7BE124A38E00}" type="presParOf" srcId="{73BFCC08-7A78-4B39-8E26-8E66372FD361}" destId="{9F893B0A-0DCE-44E4-AD4D-F06F0B955625}" srcOrd="1" destOrd="0" presId="urn:microsoft.com/office/officeart/2005/8/layout/hierarchy3"/>
    <dgm:cxn modelId="{0DB1144C-25D2-436A-92D7-620914ED53DD}" type="presParOf" srcId="{73BFCC08-7A78-4B39-8E26-8E66372FD361}" destId="{028AC535-5290-4FF6-B607-E46EB240EBC3}" srcOrd="2" destOrd="0" presId="urn:microsoft.com/office/officeart/2005/8/layout/hierarchy3"/>
    <dgm:cxn modelId="{0B9D456C-F202-4D54-B827-1B92782549D0}" type="presParOf" srcId="{73BFCC08-7A78-4B39-8E26-8E66372FD361}" destId="{6B19D73C-DE49-4444-900D-65E7CD9970FF}" srcOrd="3" destOrd="0" presId="urn:microsoft.com/office/officeart/2005/8/layout/hierarchy3"/>
    <dgm:cxn modelId="{D3D814D8-BD69-4D95-B005-9770F0BBD06E}" type="presParOf" srcId="{73BFCC08-7A78-4B39-8E26-8E66372FD361}" destId="{55775BAB-6461-423F-B4BE-F9FD5495E7D3}" srcOrd="4" destOrd="0" presId="urn:microsoft.com/office/officeart/2005/8/layout/hierarchy3"/>
    <dgm:cxn modelId="{A19647FA-13C7-4921-9A08-1EEA57EE8877}" type="presParOf" srcId="{73BFCC08-7A78-4B39-8E26-8E66372FD361}" destId="{EDAFF8D6-4FBB-4742-A891-BF469D5B0AE3}" srcOrd="5" destOrd="0" presId="urn:microsoft.com/office/officeart/2005/8/layout/hierarchy3"/>
    <dgm:cxn modelId="{33AE16C9-FB89-4118-B94C-D5EDF4C6C94A}" type="presParOf" srcId="{73BFCC08-7A78-4B39-8E26-8E66372FD361}" destId="{759BF012-CB10-4166-A8AC-F8648F8CC319}" srcOrd="6" destOrd="0" presId="urn:microsoft.com/office/officeart/2005/8/layout/hierarchy3"/>
    <dgm:cxn modelId="{F5DB8E49-53FC-4324-BC19-C6FB09F95BA6}" type="presParOf" srcId="{73BFCC08-7A78-4B39-8E26-8E66372FD361}" destId="{03CCB594-9AEC-48AC-A350-C57817F6AE2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A6141-BD10-4CE7-847D-18BCDB72AC8A}">
      <dsp:nvSpPr>
        <dsp:cNvPr id="0" name=""/>
        <dsp:cNvSpPr/>
      </dsp:nvSpPr>
      <dsp:spPr>
        <a:xfrm>
          <a:off x="1349671" y="390"/>
          <a:ext cx="1404686" cy="7023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4000" b="1" kern="1200">
              <a:latin typeface="Calibri"/>
              <a:ea typeface="+mn-ea"/>
              <a:cs typeface="+mn-cs"/>
            </a:rPr>
            <a:t>+</a:t>
          </a:r>
          <a:endParaRPr lang="en-US" sz="4000" b="1" kern="1200" dirty="0">
            <a:latin typeface="Calibri"/>
            <a:ea typeface="+mn-ea"/>
            <a:cs typeface="+mn-cs"/>
          </a:endParaRPr>
        </a:p>
      </dsp:txBody>
      <dsp:txXfrm>
        <a:off x="1370242" y="20961"/>
        <a:ext cx="1363544" cy="661201"/>
      </dsp:txXfrm>
    </dsp:sp>
    <dsp:sp modelId="{F5BB52C8-AA67-45B6-9241-8529E679925B}">
      <dsp:nvSpPr>
        <dsp:cNvPr id="0" name=""/>
        <dsp:cNvSpPr/>
      </dsp:nvSpPr>
      <dsp:spPr>
        <a:xfrm>
          <a:off x="1490139" y="702734"/>
          <a:ext cx="140468" cy="526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144"/>
              </a:lnTo>
              <a:lnTo>
                <a:pt x="140305" y="52614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69C37-A0AC-4C4D-BEB7-ECD84D9C35A1}">
      <dsp:nvSpPr>
        <dsp:cNvPr id="0" name=""/>
        <dsp:cNvSpPr/>
      </dsp:nvSpPr>
      <dsp:spPr>
        <a:xfrm>
          <a:off x="1630608" y="878320"/>
          <a:ext cx="1123749" cy="702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700" b="1" kern="1200">
              <a:latin typeface="Calibri"/>
              <a:ea typeface="+mn-ea"/>
              <a:cs typeface="+mn-cs"/>
            </a:rPr>
            <a:t>сабирање</a:t>
          </a:r>
          <a:endParaRPr lang="en-US" sz="1700" b="1" kern="1200" dirty="0">
            <a:latin typeface="Calibri"/>
            <a:ea typeface="+mn-ea"/>
            <a:cs typeface="+mn-cs"/>
          </a:endParaRPr>
        </a:p>
      </dsp:txBody>
      <dsp:txXfrm>
        <a:off x="1651179" y="898891"/>
        <a:ext cx="1082607" cy="661201"/>
      </dsp:txXfrm>
    </dsp:sp>
    <dsp:sp modelId="{34AD9D0D-A420-423B-9BC6-36EED9A57FC2}">
      <dsp:nvSpPr>
        <dsp:cNvPr id="0" name=""/>
        <dsp:cNvSpPr/>
      </dsp:nvSpPr>
      <dsp:spPr>
        <a:xfrm>
          <a:off x="1490139" y="702734"/>
          <a:ext cx="140468" cy="1404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052"/>
              </a:lnTo>
              <a:lnTo>
                <a:pt x="140305" y="140305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D2547-4CE1-4AFE-B0FB-F8D3A48BFC92}">
      <dsp:nvSpPr>
        <dsp:cNvPr id="0" name=""/>
        <dsp:cNvSpPr/>
      </dsp:nvSpPr>
      <dsp:spPr>
        <a:xfrm>
          <a:off x="1630608" y="1756249"/>
          <a:ext cx="1123749" cy="702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>
              <a:latin typeface="Calibri"/>
              <a:ea typeface="+mn-ea"/>
              <a:cs typeface="+mn-cs"/>
            </a:rPr>
            <a:t>збир</a:t>
          </a:r>
          <a:endParaRPr lang="en-US" sz="1700" b="1" kern="1200" dirty="0">
            <a:latin typeface="Calibri"/>
            <a:ea typeface="+mn-ea"/>
            <a:cs typeface="+mn-cs"/>
          </a:endParaRPr>
        </a:p>
      </dsp:txBody>
      <dsp:txXfrm>
        <a:off x="1651179" y="1776820"/>
        <a:ext cx="1082607" cy="661201"/>
      </dsp:txXfrm>
    </dsp:sp>
    <dsp:sp modelId="{C7A78EB7-EF95-4F2D-9BEC-8DEE9D9D8039}">
      <dsp:nvSpPr>
        <dsp:cNvPr id="0" name=""/>
        <dsp:cNvSpPr/>
      </dsp:nvSpPr>
      <dsp:spPr>
        <a:xfrm>
          <a:off x="1490139" y="702734"/>
          <a:ext cx="140468" cy="2282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959"/>
              </a:lnTo>
              <a:lnTo>
                <a:pt x="140305" y="227995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4DD69-F907-46AC-A22E-8D619F978FF3}">
      <dsp:nvSpPr>
        <dsp:cNvPr id="0" name=""/>
        <dsp:cNvSpPr/>
      </dsp:nvSpPr>
      <dsp:spPr>
        <a:xfrm>
          <a:off x="1630608" y="2634178"/>
          <a:ext cx="1123749" cy="702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>
              <a:latin typeface="Calibri"/>
              <a:ea typeface="+mn-ea"/>
              <a:cs typeface="+mn-cs"/>
            </a:rPr>
            <a:t>први сабирак</a:t>
          </a:r>
          <a:endParaRPr lang="en-US" sz="1700" b="1" kern="1200" dirty="0">
            <a:latin typeface="Calibri"/>
            <a:ea typeface="+mn-ea"/>
            <a:cs typeface="+mn-cs"/>
          </a:endParaRPr>
        </a:p>
      </dsp:txBody>
      <dsp:txXfrm>
        <a:off x="1651179" y="2654749"/>
        <a:ext cx="1082607" cy="661201"/>
      </dsp:txXfrm>
    </dsp:sp>
    <dsp:sp modelId="{BBC6766A-252B-4961-919E-54D33A041483}">
      <dsp:nvSpPr>
        <dsp:cNvPr id="0" name=""/>
        <dsp:cNvSpPr/>
      </dsp:nvSpPr>
      <dsp:spPr>
        <a:xfrm>
          <a:off x="1490139" y="702734"/>
          <a:ext cx="140468" cy="3160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6867"/>
              </a:lnTo>
              <a:lnTo>
                <a:pt x="140305" y="315686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3D53F-D2D2-45A5-A4DD-3CB6F93578FC}">
      <dsp:nvSpPr>
        <dsp:cNvPr id="0" name=""/>
        <dsp:cNvSpPr/>
      </dsp:nvSpPr>
      <dsp:spPr>
        <a:xfrm>
          <a:off x="1630608" y="3512107"/>
          <a:ext cx="1123749" cy="702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>
              <a:latin typeface="Calibri"/>
              <a:ea typeface="+mn-ea"/>
              <a:cs typeface="+mn-cs"/>
            </a:rPr>
            <a:t>други сабирак</a:t>
          </a:r>
          <a:endParaRPr lang="en-US" sz="1700" b="1" kern="1200" dirty="0">
            <a:latin typeface="Calibri"/>
            <a:ea typeface="+mn-ea"/>
            <a:cs typeface="+mn-cs"/>
          </a:endParaRPr>
        </a:p>
      </dsp:txBody>
      <dsp:txXfrm>
        <a:off x="1651179" y="3532678"/>
        <a:ext cx="1082607" cy="661201"/>
      </dsp:txXfrm>
    </dsp:sp>
    <dsp:sp modelId="{55A94B29-5042-4845-8718-8143AF15F1D7}">
      <dsp:nvSpPr>
        <dsp:cNvPr id="0" name=""/>
        <dsp:cNvSpPr/>
      </dsp:nvSpPr>
      <dsp:spPr>
        <a:xfrm>
          <a:off x="3102832" y="0"/>
          <a:ext cx="1404686" cy="7023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6600" b="1" kern="1200">
              <a:latin typeface="Calibri"/>
              <a:ea typeface="+mn-ea"/>
              <a:cs typeface="+mn-cs"/>
            </a:rPr>
            <a:t>-</a:t>
          </a:r>
          <a:endParaRPr lang="en-US" sz="6600" b="1" kern="1200" dirty="0">
            <a:latin typeface="Calibri"/>
            <a:ea typeface="+mn-ea"/>
            <a:cs typeface="+mn-cs"/>
          </a:endParaRPr>
        </a:p>
      </dsp:txBody>
      <dsp:txXfrm>
        <a:off x="3123403" y="20571"/>
        <a:ext cx="1363544" cy="661201"/>
      </dsp:txXfrm>
    </dsp:sp>
    <dsp:sp modelId="{6A0F83B3-F144-40CC-993B-CB2B08F9B76D}">
      <dsp:nvSpPr>
        <dsp:cNvPr id="0" name=""/>
        <dsp:cNvSpPr/>
      </dsp:nvSpPr>
      <dsp:spPr>
        <a:xfrm>
          <a:off x="3243301" y="702343"/>
          <a:ext cx="143165" cy="52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987"/>
              </a:lnTo>
              <a:lnTo>
                <a:pt x="142999" y="52898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93B0A-0DCE-44E4-AD4D-F06F0B955625}">
      <dsp:nvSpPr>
        <dsp:cNvPr id="0" name=""/>
        <dsp:cNvSpPr/>
      </dsp:nvSpPr>
      <dsp:spPr>
        <a:xfrm>
          <a:off x="3386467" y="878320"/>
          <a:ext cx="1213806" cy="702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>
              <a:latin typeface="Calibri"/>
              <a:ea typeface="+mn-ea"/>
              <a:cs typeface="+mn-cs"/>
            </a:rPr>
            <a:t>одузимање</a:t>
          </a:r>
          <a:endParaRPr lang="en-US" sz="1400" b="1" kern="1200" dirty="0">
            <a:latin typeface="Calibri"/>
            <a:ea typeface="+mn-ea"/>
            <a:cs typeface="+mn-cs"/>
          </a:endParaRPr>
        </a:p>
      </dsp:txBody>
      <dsp:txXfrm>
        <a:off x="3407038" y="898891"/>
        <a:ext cx="1172664" cy="661201"/>
      </dsp:txXfrm>
    </dsp:sp>
    <dsp:sp modelId="{028AC535-5290-4FF6-B607-E46EB240EBC3}">
      <dsp:nvSpPr>
        <dsp:cNvPr id="0" name=""/>
        <dsp:cNvSpPr/>
      </dsp:nvSpPr>
      <dsp:spPr>
        <a:xfrm>
          <a:off x="3243301" y="702343"/>
          <a:ext cx="143165" cy="1405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894"/>
              </a:lnTo>
              <a:lnTo>
                <a:pt x="142999" y="140589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9D73C-DE49-4444-900D-65E7CD9970FF}">
      <dsp:nvSpPr>
        <dsp:cNvPr id="0" name=""/>
        <dsp:cNvSpPr/>
      </dsp:nvSpPr>
      <dsp:spPr>
        <a:xfrm>
          <a:off x="3386467" y="1756249"/>
          <a:ext cx="1123749" cy="702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700" b="1" kern="1200">
              <a:latin typeface="Calibri"/>
              <a:ea typeface="+mn-ea"/>
              <a:cs typeface="+mn-cs"/>
            </a:rPr>
            <a:t>разлика</a:t>
          </a:r>
          <a:endParaRPr lang="en-US" sz="1700" b="1" kern="1200" dirty="0">
            <a:latin typeface="Calibri"/>
            <a:ea typeface="+mn-ea"/>
            <a:cs typeface="+mn-cs"/>
          </a:endParaRPr>
        </a:p>
      </dsp:txBody>
      <dsp:txXfrm>
        <a:off x="3407038" y="1776820"/>
        <a:ext cx="1082607" cy="661201"/>
      </dsp:txXfrm>
    </dsp:sp>
    <dsp:sp modelId="{55775BAB-6461-423F-B4BE-F9FD5495E7D3}">
      <dsp:nvSpPr>
        <dsp:cNvPr id="0" name=""/>
        <dsp:cNvSpPr/>
      </dsp:nvSpPr>
      <dsp:spPr>
        <a:xfrm>
          <a:off x="3243301" y="702343"/>
          <a:ext cx="143165" cy="2283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802"/>
              </a:lnTo>
              <a:lnTo>
                <a:pt x="142999" y="228280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FF8D6-4FBB-4742-A891-BF469D5B0AE3}">
      <dsp:nvSpPr>
        <dsp:cNvPr id="0" name=""/>
        <dsp:cNvSpPr/>
      </dsp:nvSpPr>
      <dsp:spPr>
        <a:xfrm>
          <a:off x="3386467" y="2634178"/>
          <a:ext cx="1123749" cy="702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>
              <a:latin typeface="Calibri"/>
              <a:ea typeface="+mn-ea"/>
              <a:cs typeface="+mn-cs"/>
            </a:rPr>
            <a:t>умањеник</a:t>
          </a:r>
          <a:endParaRPr lang="en-US" sz="1700" b="1" kern="1200" dirty="0">
            <a:latin typeface="Calibri"/>
            <a:ea typeface="+mn-ea"/>
            <a:cs typeface="+mn-cs"/>
          </a:endParaRPr>
        </a:p>
      </dsp:txBody>
      <dsp:txXfrm>
        <a:off x="3407038" y="2654749"/>
        <a:ext cx="1082607" cy="661201"/>
      </dsp:txXfrm>
    </dsp:sp>
    <dsp:sp modelId="{759BF012-CB10-4166-A8AC-F8648F8CC319}">
      <dsp:nvSpPr>
        <dsp:cNvPr id="0" name=""/>
        <dsp:cNvSpPr/>
      </dsp:nvSpPr>
      <dsp:spPr>
        <a:xfrm>
          <a:off x="3243301" y="702343"/>
          <a:ext cx="143165" cy="3160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9710"/>
              </a:lnTo>
              <a:lnTo>
                <a:pt x="142999" y="315971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CB594-9AEC-48AC-A350-C57817F6AE2A}">
      <dsp:nvSpPr>
        <dsp:cNvPr id="0" name=""/>
        <dsp:cNvSpPr/>
      </dsp:nvSpPr>
      <dsp:spPr>
        <a:xfrm>
          <a:off x="3386467" y="3512107"/>
          <a:ext cx="1123749" cy="702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>
              <a:latin typeface="Calibri"/>
              <a:ea typeface="+mn-ea"/>
              <a:cs typeface="+mn-cs"/>
            </a:rPr>
            <a:t>умањилац</a:t>
          </a:r>
          <a:endParaRPr lang="en-US" sz="1700" b="1" kern="1200" dirty="0">
            <a:latin typeface="Calibri"/>
            <a:ea typeface="+mn-ea"/>
            <a:cs typeface="+mn-cs"/>
          </a:endParaRPr>
        </a:p>
      </dsp:txBody>
      <dsp:txXfrm>
        <a:off x="3407038" y="3532678"/>
        <a:ext cx="1082607" cy="66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512A20-588D-4790-A8AA-D1390E647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AA0C26-F7CE-4B3F-90E8-B8EF46F45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B8FBC28E-43BA-448B-9446-6D0C2A4F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490-BAE5-408E-8A30-8C6652FD9BA6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F766B88-B15F-42DC-917B-EA49FA48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0B5F7B4-00A1-483B-897F-9B747DDB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0564-D43A-487D-B7FA-765D317C9B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5750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01FE4E-2664-4B29-90CD-D9215D0A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25E1F132-851A-4B6B-A191-AE25E5965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DA66350-9179-48BD-B2CE-57E18256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490-BAE5-408E-8A30-8C6652FD9BA6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E91646C-D50D-4D16-9E33-1A720921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B6F2051-C1D6-4691-BC6A-F5A06808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0564-D43A-487D-B7FA-765D317C9B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983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A802CCB9-016D-4189-83AC-83A045D84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A3550DA3-98A1-442D-97FA-F9B67E326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C4DAAB1-B773-4C50-81A5-E9395917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490-BAE5-408E-8A30-8C6652FD9BA6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4D54657-F99B-4034-92A4-5A09CEF2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3B02785-89D8-476F-93BB-6C14E0AE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0564-D43A-487D-B7FA-765D317C9B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4387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CEE41C-08F5-4396-9B8B-481CF797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8AB9CE2-1900-4FA3-A54F-996746773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4D747D5-609C-4913-BCE8-1D7EFC7D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490-BAE5-408E-8A30-8C6652FD9BA6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691DDB2-36DF-40CD-8BF5-E3887BA6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E8F5256-2B87-4B04-B5A5-333BE5A4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0564-D43A-487D-B7FA-765D317C9B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74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56C059-BE59-4CD2-AAAD-5AA617FB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F5144EE8-DD22-4803-AEE7-55BA4EC2B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4170D2D2-4E2B-4347-A102-DD476368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490-BAE5-408E-8A30-8C6652FD9BA6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16AD48B-95CF-421E-B45A-373E2769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0685C04-19DA-41A0-96EC-5CA198C0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0564-D43A-487D-B7FA-765D317C9B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715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EDBB6B-21F8-48BE-A623-41B01AE9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2F68ED68-B699-46AD-A867-E32B9C940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0EC5B376-4E28-4EB9-8961-B8C614E53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92EC27C0-3A4A-48F1-8B7C-B6025275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490-BAE5-408E-8A30-8C6652FD9BA6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1A2B717B-E79C-4CF1-9A86-83D6B687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F364E7B1-A415-4A93-9B16-EB438C2F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0564-D43A-487D-B7FA-765D317C9B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620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D69AD0-2D6D-46EE-80E1-C1162414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CE427AB1-09D5-499A-B9A2-C6A12C9E0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E27660BB-DA77-46A1-AC22-45F63FE1C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A7C6B383-E386-41EA-9800-33926E5DD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12E7053C-208E-4FF5-AAF4-89AB182FD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B2A8DBED-ED5C-439B-AE7F-0ACB72A0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490-BAE5-408E-8A30-8C6652FD9BA6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897BC339-3BBF-4B20-9C16-5B6DCAB4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0194A4D7-B71C-42AE-BE45-B92FEAA5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0564-D43A-487D-B7FA-765D317C9B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3733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E9383D-59D7-4050-9F3B-C3D8F0F7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AEF8FF53-ED53-41D0-81C6-BE2E0513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490-BAE5-408E-8A30-8C6652FD9BA6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B6D5C4C0-7E80-46AB-B847-72935BCC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752A2BB4-BDBA-4A77-AA9F-7BAD3B4E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0564-D43A-487D-B7FA-765D317C9B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1422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EA2BDC66-D301-4B7C-BF1D-9760997B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490-BAE5-408E-8A30-8C6652FD9BA6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FD259F4C-5EF6-425A-93FC-E0B85FE7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C4E93743-363B-4B8F-B339-8A092179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0564-D43A-487D-B7FA-765D317C9B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911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33EBFC-B9FD-492D-823D-0DF15149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B2A6663-5279-4810-BDD0-64D08475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48F7F6D5-F781-4B19-B8AC-BD875259C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10633AB1-5926-450C-8F43-2999B837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490-BAE5-408E-8A30-8C6652FD9BA6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6B7F5B9E-CA60-41C3-ABCF-38B412F3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0F691434-19CA-474A-879B-9A6E4E88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0564-D43A-487D-B7FA-765D317C9B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63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77CFF2-9DFC-4840-A67B-BB72A274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8D930D1F-B44E-4A21-A43F-F7BD510DA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202F495C-1D71-43CB-A156-610577695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2BA2154D-136E-4CA6-BB91-CD89B20E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8490-BAE5-408E-8A30-8C6652FD9BA6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9BBC7E9-8DC0-4D49-BCB0-BAB03BC0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9043CB67-176C-4468-8D8A-E3FF210E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0564-D43A-487D-B7FA-765D317C9B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2701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309FD128-277C-4017-ADDE-BBECF5A6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EA052638-CDF4-4129-ABF3-2221612AF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1E26FDB-3B4A-4178-A2AA-0D633D1B9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8490-BAE5-408E-8A30-8C6652FD9BA6}" type="datetimeFigureOut">
              <a:rPr lang="sr-Latn-RS" smtClean="0"/>
              <a:t>10.12.2020.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241F4375-901C-4357-88B6-F37344258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A971E804-4DA7-434E-8B0D-B87FF50EA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0564-D43A-487D-B7FA-765D317C9B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575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ugaonik 7">
            <a:extLst>
              <a:ext uri="{FF2B5EF4-FFF2-40B4-BE49-F238E27FC236}">
                <a16:creationId xmlns:a16="http://schemas.microsoft.com/office/drawing/2014/main" id="{AEFE8B8E-7324-4CC5-9818-14E1AD7EA9AE}"/>
              </a:ext>
            </a:extLst>
          </p:cNvPr>
          <p:cNvSpPr/>
          <p:nvPr/>
        </p:nvSpPr>
        <p:spPr>
          <a:xfrm>
            <a:off x="435158" y="182618"/>
            <a:ext cx="4426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Да поновимо!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10" name="Diagram 4">
            <a:extLst>
              <a:ext uri="{FF2B5EF4-FFF2-40B4-BE49-F238E27FC236}">
                <a16:creationId xmlns:a16="http://schemas.microsoft.com/office/drawing/2014/main" id="{2427FFA6-00DA-43A8-A94D-FF53552D3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364437"/>
              </p:ext>
            </p:extLst>
          </p:nvPr>
        </p:nvGraphicFramePr>
        <p:xfrm>
          <a:off x="3824547" y="1537210"/>
          <a:ext cx="5949945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Slika 12">
            <a:extLst>
              <a:ext uri="{FF2B5EF4-FFF2-40B4-BE49-F238E27FC236}">
                <a16:creationId xmlns:a16="http://schemas.microsoft.com/office/drawing/2014/main" id="{01C225E6-868E-46C0-97DB-5F2C911A6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631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4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9E76E39-5CFB-4463-B6D3-536FA18EA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2" y="4101684"/>
            <a:ext cx="2971800" cy="2971800"/>
          </a:xfrm>
          <a:prstGeom prst="rect">
            <a:avLst/>
          </a:prstGeom>
        </p:spPr>
      </p:pic>
      <p:sp>
        <p:nvSpPr>
          <p:cNvPr id="4" name="Pravougaonik 3">
            <a:extLst>
              <a:ext uri="{FF2B5EF4-FFF2-40B4-BE49-F238E27FC236}">
                <a16:creationId xmlns:a16="http://schemas.microsoft.com/office/drawing/2014/main" id="{E474F25A-4375-41E5-B729-5D1A0E592A89}"/>
              </a:ext>
            </a:extLst>
          </p:cNvPr>
          <p:cNvSpPr/>
          <p:nvPr/>
        </p:nvSpPr>
        <p:spPr>
          <a:xfrm>
            <a:off x="2026499" y="1374871"/>
            <a:ext cx="8139001" cy="24270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Једначине са сабирањем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и одузимањем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55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132EED-CDFE-4E0F-A975-E27C4BDE35D2}"/>
              </a:ext>
            </a:extLst>
          </p:cNvPr>
          <p:cNvSpPr txBox="1">
            <a:spLocks/>
          </p:cNvSpPr>
          <p:nvPr/>
        </p:nvSpPr>
        <p:spPr>
          <a:xfrm>
            <a:off x="1807720" y="28926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altLang="sr-Latn-R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Cyrl-CS" altLang="sr-Latn-R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одредити непознат број:</a:t>
            </a:r>
            <a:endParaRPr lang="en-US" altLang="sr-Latn-R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469BB9-0078-40E3-8050-1D7A9CAB7DAE}"/>
              </a:ext>
            </a:extLst>
          </p:cNvPr>
          <p:cNvSpPr txBox="1">
            <a:spLocks/>
          </p:cNvSpPr>
          <p:nvPr/>
        </p:nvSpPr>
        <p:spPr>
          <a:xfrm>
            <a:off x="1836295" y="1675151"/>
            <a:ext cx="2257425" cy="971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sr-Cyrl-CS" altLang="sr-Latn-RS" sz="3200" b="1" dirty="0"/>
              <a:t>а) а + </a:t>
            </a:r>
            <a:r>
              <a:rPr lang="sr-Cyrl-CS" altLang="sr-Latn-RS" sz="3200" b="1" dirty="0">
                <a:solidFill>
                  <a:srgbClr val="FF0000"/>
                </a:solidFill>
              </a:rPr>
              <a:t>х</a:t>
            </a:r>
            <a:r>
              <a:rPr lang="sr-Cyrl-CS" altLang="sr-Latn-RS" sz="3200" b="1" dirty="0"/>
              <a:t> = </a:t>
            </a:r>
            <a:r>
              <a:rPr lang="sr-Latn-CS" altLang="sr-Latn-RS" sz="3200" b="1" dirty="0"/>
              <a:t>z   </a:t>
            </a:r>
            <a:endParaRPr lang="en-US" altLang="sr-Latn-RS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314410-06EF-4900-ACBE-4C2DCB0DDDE6}"/>
              </a:ext>
            </a:extLst>
          </p:cNvPr>
          <p:cNvSpPr txBox="1">
            <a:spLocks/>
          </p:cNvSpPr>
          <p:nvPr/>
        </p:nvSpPr>
        <p:spPr>
          <a:xfrm>
            <a:off x="1807720" y="2861014"/>
            <a:ext cx="2357438" cy="9715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3200" b="1" dirty="0">
                <a:latin typeface="+mn-lt"/>
              </a:rPr>
              <a:t>b) a – </a:t>
            </a:r>
            <a:r>
              <a:rPr lang="sr-Latn-CS" sz="3200" b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sr-Latn-CS" sz="3200" b="1" dirty="0">
                <a:latin typeface="+mn-lt"/>
              </a:rPr>
              <a:t> = r   </a:t>
            </a:r>
            <a:r>
              <a:rPr lang="sr-Cyrl-CS" sz="3200" b="1" dirty="0">
                <a:latin typeface="+mn-lt"/>
              </a:rPr>
              <a:t>	</a:t>
            </a:r>
            <a:endParaRPr lang="en-US" sz="3200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0F4994-D861-4A3D-9C15-ED7FB79A7FF2}"/>
              </a:ext>
            </a:extLst>
          </p:cNvPr>
          <p:cNvSpPr txBox="1">
            <a:spLocks/>
          </p:cNvSpPr>
          <p:nvPr/>
        </p:nvSpPr>
        <p:spPr bwMode="auto">
          <a:xfrm>
            <a:off x="1879158" y="4432639"/>
            <a:ext cx="2286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r-Latn-CS" altLang="sr-Latn-RS" sz="3200" b="1" dirty="0">
                <a:latin typeface="Calibri" panose="020F0502020204030204" pitchFamily="34" charset="0"/>
              </a:rPr>
              <a:t>c)</a:t>
            </a:r>
            <a:r>
              <a:rPr lang="sr-Latn-CS" altLang="sr-Latn-R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x </a:t>
            </a:r>
            <a:r>
              <a:rPr lang="sr-Latn-CS" altLang="sr-Latn-RS" sz="3200" b="1" dirty="0">
                <a:latin typeface="Calibri" panose="020F0502020204030204" pitchFamily="34" charset="0"/>
              </a:rPr>
              <a:t>– b = r</a:t>
            </a:r>
            <a:endParaRPr lang="en-US" altLang="sr-Latn-RS" sz="3200" b="1" dirty="0">
              <a:latin typeface="Calibri" panose="020F050202020403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A2F27B1C-4869-4F03-85F2-82F4CDDB14B6}"/>
              </a:ext>
            </a:extLst>
          </p:cNvPr>
          <p:cNvSpPr/>
          <p:nvPr/>
        </p:nvSpPr>
        <p:spPr>
          <a:xfrm>
            <a:off x="4240655" y="1646575"/>
            <a:ext cx="2143125" cy="714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dirty="0">
                <a:solidFill>
                  <a:schemeClr val="tx1"/>
                </a:solidFill>
              </a:rPr>
              <a:t>х = </a:t>
            </a:r>
            <a:r>
              <a:rPr lang="sr-Latn-CS" sz="2800" b="1" dirty="0">
                <a:solidFill>
                  <a:schemeClr val="tx1"/>
                </a:solidFill>
              </a:rPr>
              <a:t>z - 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69A8C6DD-EA07-4FA3-B9E2-4854D664B7BE}"/>
              </a:ext>
            </a:extLst>
          </p:cNvPr>
          <p:cNvSpPr/>
          <p:nvPr/>
        </p:nvSpPr>
        <p:spPr>
          <a:xfrm>
            <a:off x="7320899" y="2646701"/>
            <a:ext cx="3647138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200" b="1" dirty="0">
                <a:solidFill>
                  <a:schemeClr val="tx1"/>
                </a:solidFill>
              </a:rPr>
              <a:t>Искажи речима.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39989D8-8FAA-471D-9BFD-71D338A6D9DD}"/>
              </a:ext>
            </a:extLst>
          </p:cNvPr>
          <p:cNvSpPr/>
          <p:nvPr/>
        </p:nvSpPr>
        <p:spPr>
          <a:xfrm>
            <a:off x="4308033" y="2861014"/>
            <a:ext cx="2143125" cy="714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dirty="0">
                <a:solidFill>
                  <a:schemeClr val="tx1"/>
                </a:solidFill>
              </a:rPr>
              <a:t>х = </a:t>
            </a:r>
            <a:r>
              <a:rPr lang="sr-Latn-CS" sz="2800" b="1" dirty="0">
                <a:solidFill>
                  <a:schemeClr val="tx1"/>
                </a:solidFill>
              </a:rPr>
              <a:t>a - 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49A7F1D8-C626-44FD-BB34-AB06F66CC73C}"/>
              </a:ext>
            </a:extLst>
          </p:cNvPr>
          <p:cNvSpPr/>
          <p:nvPr/>
        </p:nvSpPr>
        <p:spPr>
          <a:xfrm>
            <a:off x="4450908" y="4289764"/>
            <a:ext cx="2143125" cy="714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dirty="0">
                <a:solidFill>
                  <a:schemeClr val="tx1"/>
                </a:solidFill>
              </a:rPr>
              <a:t>х = </a:t>
            </a:r>
            <a:r>
              <a:rPr lang="sr-Latn-CS" sz="2800" b="1" dirty="0">
                <a:solidFill>
                  <a:schemeClr val="tx1"/>
                </a:solidFill>
              </a:rPr>
              <a:t>b + r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F93D5B8-6C23-4032-A5FC-955EEE12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18" y="4071703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3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AA56-CD09-4E7E-85E7-FFA379244CB0}"/>
              </a:ext>
            </a:extLst>
          </p:cNvPr>
          <p:cNvSpPr txBox="1">
            <a:spLocks/>
          </p:cNvSpPr>
          <p:nvPr/>
        </p:nvSpPr>
        <p:spPr>
          <a:xfrm>
            <a:off x="292307" y="286596"/>
            <a:ext cx="1015864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altLang="sr-Latn-R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Примени закључке и провери тачност.</a:t>
            </a:r>
            <a:endParaRPr lang="en-US" altLang="sr-Latn-R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E48F2-B2F0-4A7F-885A-039161338437}"/>
              </a:ext>
            </a:extLst>
          </p:cNvPr>
          <p:cNvSpPr txBox="1">
            <a:spLocks/>
          </p:cNvSpPr>
          <p:nvPr/>
        </p:nvSpPr>
        <p:spPr>
          <a:xfrm>
            <a:off x="922597" y="1192552"/>
            <a:ext cx="4235269" cy="5349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sr-Cyrl-C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а) х – 3915=7525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4BAF15-5066-48EC-A0AE-9CAD515A78F9}"/>
              </a:ext>
            </a:extLst>
          </p:cNvPr>
          <p:cNvSpPr txBox="1">
            <a:spLocks/>
          </p:cNvSpPr>
          <p:nvPr/>
        </p:nvSpPr>
        <p:spPr>
          <a:xfrm>
            <a:off x="464694" y="3683557"/>
            <a:ext cx="10927831" cy="94367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2. Броју 6024 додат је неки број, па је збир сада за 528 већи од 9999. Одреди непознат број.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0C5EB740-19C0-4423-B6C3-E0475AD00FFC}"/>
              </a:ext>
            </a:extLst>
          </p:cNvPr>
          <p:cNvSpPr txBox="1"/>
          <p:nvPr/>
        </p:nvSpPr>
        <p:spPr>
          <a:xfrm>
            <a:off x="6884234" y="1102792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б) 2034+х=10104</a:t>
            </a:r>
            <a:endParaRPr lang="sr-Latn-R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id="{EE6E0ACE-8F54-4525-9D47-B05892EF87C3}"/>
              </a:ext>
            </a:extLst>
          </p:cNvPr>
          <p:cNvSpPr txBox="1"/>
          <p:nvPr/>
        </p:nvSpPr>
        <p:spPr>
          <a:xfrm>
            <a:off x="6884234" y="1789449"/>
            <a:ext cx="42684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х= 10104 -2034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х= 8070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</a:rPr>
              <a:t>п</a:t>
            </a:r>
            <a:r>
              <a:rPr kumimoji="0" lang="sr-Cyrl-C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р. 2034 +8070 =10104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F4B6AD63-9E86-458A-8FBD-EA1CA9B9C75A}"/>
              </a:ext>
            </a:extLst>
          </p:cNvPr>
          <p:cNvSpPr txBox="1"/>
          <p:nvPr/>
        </p:nvSpPr>
        <p:spPr>
          <a:xfrm>
            <a:off x="1337874" y="1789449"/>
            <a:ext cx="64907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х = 3915 + 7525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х=11440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sr-Cyrl-C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</a:t>
            </a:r>
            <a:r>
              <a:rPr kumimoji="0" lang="sr-Cyrl-C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11440 -3915 =7525</a:t>
            </a:r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id="{0B4FA07B-D395-4D73-96D4-257AB6E11019}"/>
              </a:ext>
            </a:extLst>
          </p:cNvPr>
          <p:cNvSpPr txBox="1"/>
          <p:nvPr/>
        </p:nvSpPr>
        <p:spPr>
          <a:xfrm>
            <a:off x="1746355" y="4915806"/>
            <a:ext cx="64907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6024 + х = 9999 + 528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6024 + х = 10527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 = 10527 - 6024  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х=4503  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Пр: 6024 + 4503 = 10527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3DD2616A-32FD-47E6-912F-D04544C9F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09" y="4647052"/>
            <a:ext cx="3714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1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98F379C-A9F7-402F-884F-2D427AE27850}"/>
              </a:ext>
            </a:extLst>
          </p:cNvPr>
          <p:cNvSpPr txBox="1">
            <a:spLocks/>
          </p:cNvSpPr>
          <p:nvPr/>
        </p:nvSpPr>
        <p:spPr bwMode="auto">
          <a:xfrm>
            <a:off x="214313" y="256707"/>
            <a:ext cx="11977687" cy="172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CS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Небојша је од своје уштеђевине која је износила 3255 динара купио кошаркашку лопту, па му је остало 896 динара. Колико је платио лопту?</a:t>
            </a:r>
            <a:endParaRPr kumimoji="0" lang="en-US" altLang="sr-Latn-R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D9DDAF94-92B5-4F7C-8CD9-6400F5EB52A7}"/>
              </a:ext>
            </a:extLst>
          </p:cNvPr>
          <p:cNvSpPr txBox="1"/>
          <p:nvPr/>
        </p:nvSpPr>
        <p:spPr>
          <a:xfrm>
            <a:off x="577121" y="1978702"/>
            <a:ext cx="8986603" cy="4002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знамо колика је цена кошаркашке лопте. Рачунамо овако: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3255 - х = 896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 =3255 - 896  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х=2359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Пр. 3255 – 2359 = 896</a:t>
            </a:r>
          </a:p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Кошаркашка лопта кошта 2359 динара.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65A0325-E313-4665-B81E-DEAB6FDAC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3555323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239</Words>
  <Application>Microsoft Office PowerPoint</Application>
  <PresentationFormat>Široki ekran</PresentationFormat>
  <Paragraphs>44</Paragraphs>
  <Slides>5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8</cp:revision>
  <dcterms:created xsi:type="dcterms:W3CDTF">2020-12-10T18:27:56Z</dcterms:created>
  <dcterms:modified xsi:type="dcterms:W3CDTF">2020-12-10T19:23:12Z</dcterms:modified>
</cp:coreProperties>
</file>