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C775F-4F69-4716-8171-4B4C8F2A2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0D5AD7D-7EF3-4FD1-ACDE-2D5873616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4E530480-68BC-4E02-B90A-205EC93D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858D-63AF-4006-8213-5AB85CB92F3E}" type="datetimeFigureOut">
              <a:rPr lang="sr-Latn-RS" smtClean="0"/>
              <a:t>29.9.2021.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099E281-2798-4A7E-98E5-15206C80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4D14D475-A8BB-4425-B1AA-94EF9566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187-7910-4119-8164-EE8C7F27C1E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670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C328D6-DCB5-450B-9C87-A6C785D88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F93DFD74-CBE6-4454-A390-BC8BC45AD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00999BF-7AE1-469E-B2AB-7D6A639F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858D-63AF-4006-8213-5AB85CB92F3E}" type="datetimeFigureOut">
              <a:rPr lang="sr-Latn-RS" smtClean="0"/>
              <a:t>29.9.2021.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1099A63-2504-4E0B-8F3D-03287867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0C065B4-C888-4110-A4D7-2F14DCED0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187-7910-4119-8164-EE8C7F27C1E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968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9ACF4C46-88AF-4894-BE70-048589BC6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BF5FF8E5-3D55-49CD-AD12-0BFB2D96B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25FD570-9EAE-4887-A426-B5A5513A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858D-63AF-4006-8213-5AB85CB92F3E}" type="datetimeFigureOut">
              <a:rPr lang="sr-Latn-RS" smtClean="0"/>
              <a:t>29.9.2021.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B0D76CF5-9200-4D51-8382-36B78C5F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4F2A439-343D-4647-B353-93158F22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187-7910-4119-8164-EE8C7F27C1E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5537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E74-97F1-4C6C-A188-E37F8BEA0B49}" type="datetime1">
              <a:rPr lang="fr-FR" smtClean="0"/>
              <a:t>29/09/2021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4262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BAF4-69B8-47AA-BD6E-149E1E263CC7}" type="datetime1">
              <a:rPr lang="fr-FR" smtClean="0"/>
              <a:t>29/09/2021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844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428F-6CB9-4AD6-880E-FEAFFB13D2F3}" type="datetime1">
              <a:rPr lang="fr-FR" smtClean="0"/>
              <a:t>29/09/2021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56180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B794-F7D6-4198-856C-82C71BD3F594}" type="datetime1">
              <a:rPr lang="fr-FR" smtClean="0"/>
              <a:t>29/09/2021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42339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3ABE-578A-4D21-A817-89785F6237EE}" type="datetime1">
              <a:rPr lang="fr-FR" smtClean="0"/>
              <a:t>29/09/2021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62998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94E1-DFBE-4F12-BFFA-71B5801E5107}" type="datetime1">
              <a:rPr lang="fr-FR" smtClean="0"/>
              <a:t>29/09/2021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67056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BA39-C2B2-4189-8814-3C2E681C7803}" type="datetime1">
              <a:rPr lang="fr-FR" smtClean="0"/>
              <a:t>29/09/2021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990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9D69-850D-4219-ACF9-A8AAAED12DDE}" type="datetime1">
              <a:rPr lang="fr-FR" smtClean="0"/>
              <a:t>29/09/2021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1235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818FD2-9A15-4580-B208-9B8F5E82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1C387789-B2C1-4D74-9C39-588467020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FB049F5-FACC-4FC6-8C0C-9F7A4C76A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858D-63AF-4006-8213-5AB85CB92F3E}" type="datetimeFigureOut">
              <a:rPr lang="sr-Latn-RS" smtClean="0"/>
              <a:t>29.9.2021.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36D2D405-B0E2-4F01-9CBE-18FD079E3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9FC56AD7-41B0-4758-AF60-6C323BFD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187-7910-4119-8164-EE8C7F27C1E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29803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EF76-A06D-41DC-99F5-37A6C515082A}" type="datetime1">
              <a:rPr lang="fr-FR" smtClean="0"/>
              <a:t>29/09/2021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76040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FAF0-0EBD-4081-B708-B612E99D0D14}" type="datetime1">
              <a:rPr lang="fr-FR" smtClean="0"/>
              <a:t>29/09/2021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84085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807F-20A6-409B-80E3-481D2C56E124}" type="datetime1">
              <a:rPr lang="fr-FR" smtClean="0"/>
              <a:t>29/09/2021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94390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A75ADE-70FA-4BBD-BFDF-04AD924C4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58CE656A-73B1-467E-A60F-4A0D6EFFD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176D6D72-F38D-412B-9A83-130935CE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858D-63AF-4006-8213-5AB85CB92F3E}" type="datetimeFigureOut">
              <a:rPr lang="sr-Latn-RS" smtClean="0"/>
              <a:t>29.9.2021.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A7C0B87-653D-4B94-A06F-E0BE6710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70BC333B-1F0E-48FA-94D8-C60171EF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187-7910-4119-8164-EE8C7F27C1E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6660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3A45E3-57A6-4602-853B-B54F4FEB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063A14D3-6E23-4F36-A05E-2D53D6150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BF28A6F4-E5EF-4242-802E-6B66461C0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EBC0283-0376-4E5E-8CD1-8EC8AF72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858D-63AF-4006-8213-5AB85CB92F3E}" type="datetimeFigureOut">
              <a:rPr lang="sr-Latn-RS" smtClean="0"/>
              <a:t>29.9.2021.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297845A0-D3FF-4F65-9988-3EDE75FF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945262C8-01FC-4F6B-B610-955C3DF8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187-7910-4119-8164-EE8C7F27C1E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2651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ADDF1-3A52-4C7D-A9EC-4D5203E51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15F9BDB4-AD0C-486F-83A7-22FC031B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0263F48-4B28-4470-B876-21CEFA323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E05E6ED6-7854-4010-8D8B-97DA77430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82C595C0-475D-4C1C-A16B-9E7985060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6FF0B583-6E7E-4F4F-903D-B5784364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858D-63AF-4006-8213-5AB85CB92F3E}" type="datetimeFigureOut">
              <a:rPr lang="sr-Latn-RS" smtClean="0"/>
              <a:t>29.9.2021.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071EDAA0-E332-42A9-B552-8BF78434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5E23E5FA-4EC0-4CFB-9A1A-FC7F3A49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187-7910-4119-8164-EE8C7F27C1E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709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06650A-6D58-45AF-AEA7-09710235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66E2B3D6-AB11-446F-AB3F-6C0DFCBA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858D-63AF-4006-8213-5AB85CB92F3E}" type="datetimeFigureOut">
              <a:rPr lang="sr-Latn-RS" smtClean="0"/>
              <a:t>29.9.2021.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FAACDEBE-52D9-4857-9BD8-ED70F7354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3BF411C7-61B9-4EEC-BBBD-64A60EC4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187-7910-4119-8164-EE8C7F27C1E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149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255F7145-E066-458C-B3F6-72B5A74C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858D-63AF-4006-8213-5AB85CB92F3E}" type="datetimeFigureOut">
              <a:rPr lang="sr-Latn-RS" smtClean="0"/>
              <a:t>29.9.2021.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76947C4D-AB7E-404C-9AD8-140134E7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1B70FDAD-C747-4F6C-AF09-40FEA316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187-7910-4119-8164-EE8C7F27C1E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2717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690C66-E262-4A4E-94C6-CE70FA128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F587B4A-1D7D-4DA1-9F42-3C431714D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1A21D97F-09ED-4B8D-8ED0-860E8E127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26FB2585-3645-4376-8B6B-A23C95B31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858D-63AF-4006-8213-5AB85CB92F3E}" type="datetimeFigureOut">
              <a:rPr lang="sr-Latn-RS" smtClean="0"/>
              <a:t>29.9.2021.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5A75D0EE-E617-4E8D-B21B-E49AF28A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1CD0AE9-3E54-41F8-8208-8572BC85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187-7910-4119-8164-EE8C7F27C1E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6433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9C1796-1C78-4FFC-9422-AA4CA89AA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76A09907-1AF4-4383-B707-009800314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56A257D2-405B-40C5-AF33-E71873B1D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04AAD33A-1E8B-46CF-9F77-1A509090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858D-63AF-4006-8213-5AB85CB92F3E}" type="datetimeFigureOut">
              <a:rPr lang="sr-Latn-RS" smtClean="0"/>
              <a:t>29.9.2021.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0FA6F258-34C9-42C7-BD1D-0EF7CF41C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7E2001CC-61A5-4944-AB05-032EFE54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187-7910-4119-8164-EE8C7F27C1E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1857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3ADD1A-315B-4910-815E-9BE36C90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F451649-76A2-433B-B820-B984C91B8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AAAB9036-D385-4F52-AA2C-1C8F061BC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B858D-63AF-4006-8213-5AB85CB92F3E}" type="datetimeFigureOut">
              <a:rPr lang="sr-Latn-RS" smtClean="0"/>
              <a:t>29.9.2021.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40E6F6F2-AB12-4A9C-A112-0D1CEFDE6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3B6060A-A673-4997-AF18-D53F0A463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68187-7910-4119-8164-EE8C7F27C1E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0333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6395-EE54-4939-979D-3F2A4D54539B}" type="datetime1">
              <a:rPr lang="fr-FR" smtClean="0"/>
              <a:t>29/09/2021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3170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6528709" y="4235224"/>
            <a:ext cx="29962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</a:t>
            </a:r>
            <a:r>
              <a:rPr kumimoji="0" lang="sr-Cyrl-R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РАЗРЕД</a:t>
            </a:r>
            <a:endParaRPr kumimoji="0" lang="sr-Latn-RS" sz="337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33" y="1929006"/>
            <a:ext cx="5118269" cy="16658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42" y="1650668"/>
            <a:ext cx="1579433" cy="194421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B8C037A-D221-439D-BBDD-FE59196A3A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2" y="3668538"/>
            <a:ext cx="3181794" cy="3115110"/>
          </a:xfrm>
          <a:prstGeom prst="rect">
            <a:avLst/>
          </a:prstGeom>
        </p:spPr>
      </p:pic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728A005-87AE-4CB5-9302-E76B3F28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DA8ED320-D2B8-42DF-A43C-EFC99C356F0B}"/>
              </a:ext>
            </a:extLst>
          </p:cNvPr>
          <p:cNvSpPr txBox="1"/>
          <p:nvPr/>
        </p:nvSpPr>
        <p:spPr>
          <a:xfrm>
            <a:off x="9173980" y="5021705"/>
            <a:ext cx="248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ИДЕЈА интернет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AA0054F8-D86C-4FA0-BE7D-7B462509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16C7C4B-5025-4B6F-A03B-3F76CA146AF7}"/>
              </a:ext>
            </a:extLst>
          </p:cNvPr>
          <p:cNvSpPr txBox="1"/>
          <p:nvPr/>
        </p:nvSpPr>
        <p:spPr>
          <a:xfrm>
            <a:off x="4252984" y="1065208"/>
            <a:ext cx="14287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Аа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11270CE-0C9E-4C19-B25E-7D31BA065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547" y="1851021"/>
            <a:ext cx="77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Мм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7661DF9-1D3E-4F2C-B09E-7D6A3E283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72" y="2636833"/>
            <a:ext cx="77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Бб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916E3C8-6EED-47BF-AE83-55F85B2979CB}"/>
              </a:ext>
            </a:extLst>
          </p:cNvPr>
          <p:cNvSpPr txBox="1"/>
          <p:nvPr/>
        </p:nvSpPr>
        <p:spPr>
          <a:xfrm>
            <a:off x="5538859" y="3279771"/>
            <a:ext cx="1143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Шш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0728E17-8D97-401D-939E-21E3409F9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859" y="3422646"/>
            <a:ext cx="776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Фф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D5B92F0-63B4-4759-BC03-059A5A31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859" y="149383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Сс</a:t>
            </a:r>
            <a:endParaRPr kumimoji="0" lang="en-US" altLang="sr-Latn-RS" sz="6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781C8AA-CF3D-4955-B52A-2EF3D6CFE307}"/>
              </a:ext>
            </a:extLst>
          </p:cNvPr>
          <p:cNvSpPr txBox="1"/>
          <p:nvPr/>
        </p:nvSpPr>
        <p:spPr>
          <a:xfrm>
            <a:off x="4181547" y="4779958"/>
            <a:ext cx="857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Кк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D554B910-926B-414D-A772-BEC966D2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797" y="3494083"/>
            <a:ext cx="785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Лл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5EA27E6-7C1F-428D-8FB7-D1C116F80D9E}"/>
              </a:ext>
            </a:extLst>
          </p:cNvPr>
          <p:cNvSpPr txBox="1"/>
          <p:nvPr/>
        </p:nvSpPr>
        <p:spPr>
          <a:xfrm>
            <a:off x="6253234" y="4494208"/>
            <a:ext cx="928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Џџ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A493A67C-2214-4FA2-9C5B-BAC479EF1DAA}"/>
              </a:ext>
            </a:extLst>
          </p:cNvPr>
          <p:cNvSpPr txBox="1"/>
          <p:nvPr/>
        </p:nvSpPr>
        <p:spPr>
          <a:xfrm>
            <a:off x="8182047" y="4565646"/>
            <a:ext cx="714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11CCC55D-BE1C-4FA3-A3A4-DB00D00FA136}"/>
              </a:ext>
            </a:extLst>
          </p:cNvPr>
          <p:cNvSpPr txBox="1"/>
          <p:nvPr/>
        </p:nvSpPr>
        <p:spPr>
          <a:xfrm>
            <a:off x="10253734" y="4422771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Ђђ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0737C9C1-546E-4586-B847-4A6EE5C47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59" y="993771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79AD5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Цц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79AD5F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A74FD7AC-B397-405F-97B3-151E88B9D17F}"/>
              </a:ext>
            </a:extLst>
          </p:cNvPr>
          <p:cNvSpPr txBox="1"/>
          <p:nvPr/>
        </p:nvSpPr>
        <p:spPr>
          <a:xfrm>
            <a:off x="9182172" y="4922833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55093087-4423-426C-99A3-A4F9D029A3A3}"/>
              </a:ext>
            </a:extLst>
          </p:cNvPr>
          <p:cNvSpPr txBox="1"/>
          <p:nvPr/>
        </p:nvSpPr>
        <p:spPr>
          <a:xfrm>
            <a:off x="9825109" y="2065333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Љљ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C79BDE49-A12C-4076-A07D-C3FD2F7BD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359" y="2994021"/>
            <a:ext cx="785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4000" b="0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Вв</a:t>
            </a:r>
            <a:endParaRPr kumimoji="0" lang="en-US" altLang="sr-Latn-RS" sz="4000" b="0" i="0" u="none" strike="noStrike" kern="1200" cap="none" spc="0" normalizeH="0" baseline="0" noProof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DC4A025F-472A-4059-8971-8ED8833FE84C}"/>
              </a:ext>
            </a:extLst>
          </p:cNvPr>
          <p:cNvSpPr txBox="1"/>
          <p:nvPr/>
        </p:nvSpPr>
        <p:spPr>
          <a:xfrm>
            <a:off x="10253734" y="1350958"/>
            <a:ext cx="1000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Њњ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7797A48C-DF58-473D-B9ED-9A3EDEF1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172" y="5851521"/>
            <a:ext cx="785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Рр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79F649CA-5EAC-49D9-AA82-404960C93B9C}"/>
              </a:ext>
            </a:extLst>
          </p:cNvPr>
          <p:cNvSpPr txBox="1"/>
          <p:nvPr/>
        </p:nvSpPr>
        <p:spPr>
          <a:xfrm>
            <a:off x="6824734" y="5422896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CD89F3A1-2B59-4D2C-BAC6-B1FC00993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359" y="5565771"/>
            <a:ext cx="1214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Дд</a:t>
            </a:r>
            <a:endParaRPr kumimoji="0" lang="en-US" altLang="sr-Latn-RS" sz="6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1A2164C6-098B-44DA-99A8-369B20A64C8D}"/>
              </a:ext>
            </a:extLst>
          </p:cNvPr>
          <p:cNvSpPr txBox="1"/>
          <p:nvPr/>
        </p:nvSpPr>
        <p:spPr>
          <a:xfrm>
            <a:off x="8182047" y="5708646"/>
            <a:ext cx="7858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Јј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10066DF8-AEF1-4F23-AEC0-FC5067EE3DFE}"/>
              </a:ext>
            </a:extLst>
          </p:cNvPr>
          <p:cNvSpPr txBox="1"/>
          <p:nvPr/>
        </p:nvSpPr>
        <p:spPr>
          <a:xfrm>
            <a:off x="8610672" y="3851271"/>
            <a:ext cx="7858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Ее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A263189A-528B-4E50-9683-BF311A9C3367}"/>
              </a:ext>
            </a:extLst>
          </p:cNvPr>
          <p:cNvSpPr txBox="1"/>
          <p:nvPr/>
        </p:nvSpPr>
        <p:spPr>
          <a:xfrm>
            <a:off x="10110859" y="422271"/>
            <a:ext cx="1285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Жж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D1D53E7E-9492-4C5D-9270-1C2EA31E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047" y="2422521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Гг</a:t>
            </a:r>
            <a:endParaRPr kumimoji="0" lang="en-US" altLang="sr-Latn-RS" sz="36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25A91778-9C76-4B1E-86CB-0EFD7356D140}"/>
              </a:ext>
            </a:extLst>
          </p:cNvPr>
          <p:cNvSpPr txBox="1"/>
          <p:nvPr/>
        </p:nvSpPr>
        <p:spPr>
          <a:xfrm>
            <a:off x="4467297" y="3922708"/>
            <a:ext cx="928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AE266F26-FD5E-4914-93C7-AD6769215316}"/>
              </a:ext>
            </a:extLst>
          </p:cNvPr>
          <p:cNvSpPr txBox="1"/>
          <p:nvPr/>
        </p:nvSpPr>
        <p:spPr>
          <a:xfrm>
            <a:off x="5967484" y="2493958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Кк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30">
            <a:extLst>
              <a:ext uri="{FF2B5EF4-FFF2-40B4-BE49-F238E27FC236}">
                <a16:creationId xmlns:a16="http://schemas.microsoft.com/office/drawing/2014/main" id="{A5E51DCC-73FC-48B1-872C-40B06C6EC03B}"/>
              </a:ext>
            </a:extLst>
          </p:cNvPr>
          <p:cNvSpPr txBox="1"/>
          <p:nvPr/>
        </p:nvSpPr>
        <p:spPr>
          <a:xfrm>
            <a:off x="8682109" y="2708271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Ии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31">
            <a:extLst>
              <a:ext uri="{FF2B5EF4-FFF2-40B4-BE49-F238E27FC236}">
                <a16:creationId xmlns:a16="http://schemas.microsoft.com/office/drawing/2014/main" id="{4068D96E-003D-40AA-B2FB-CAD3D114E919}"/>
              </a:ext>
            </a:extLst>
          </p:cNvPr>
          <p:cNvSpPr txBox="1"/>
          <p:nvPr/>
        </p:nvSpPr>
        <p:spPr>
          <a:xfrm>
            <a:off x="10325172" y="2922583"/>
            <a:ext cx="9286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Зз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32">
            <a:extLst>
              <a:ext uri="{FF2B5EF4-FFF2-40B4-BE49-F238E27FC236}">
                <a16:creationId xmlns:a16="http://schemas.microsoft.com/office/drawing/2014/main" id="{E381A30E-880C-474C-B830-B10060B401A2}"/>
              </a:ext>
            </a:extLst>
          </p:cNvPr>
          <p:cNvSpPr txBox="1"/>
          <p:nvPr/>
        </p:nvSpPr>
        <p:spPr>
          <a:xfrm>
            <a:off x="7324797" y="565146"/>
            <a:ext cx="785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Ћћ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3">
            <a:extLst>
              <a:ext uri="{FF2B5EF4-FFF2-40B4-BE49-F238E27FC236}">
                <a16:creationId xmlns:a16="http://schemas.microsoft.com/office/drawing/2014/main" id="{A2234024-56AB-4F1E-867A-72806AE34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859" y="3636958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Тт</a:t>
            </a:r>
            <a:endParaRPr kumimoji="0" lang="en-US" altLang="sr-Latn-RS" sz="6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D4D8EDC4-C8CF-4609-BA26-21E8F8C14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484" y="136521"/>
            <a:ext cx="785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Уу</a:t>
            </a:r>
            <a:endParaRPr kumimoji="0" lang="en-US" altLang="sr-Latn-RS" sz="36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09B007D3-0155-480B-A224-5DF3992B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609" y="1065208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Хх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8310F35E-A35A-4029-A800-42D3D7124615}"/>
              </a:ext>
            </a:extLst>
          </p:cNvPr>
          <p:cNvSpPr/>
          <p:nvPr/>
        </p:nvSpPr>
        <p:spPr>
          <a:xfrm>
            <a:off x="357826" y="209546"/>
            <a:ext cx="6886007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sr-Cyrl-BA" sz="6600" b="1" dirty="0">
                <a:solidFill>
                  <a:srgbClr val="C00000"/>
                </a:solidFill>
                <a:latin typeface="Calibri" panose="020F0502020204030204"/>
              </a:rPr>
              <a:t>С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  <a:r>
              <a:rPr lang="sr-Cyrl-BA" sz="6600" b="1" noProof="0" dirty="0">
                <a:solidFill>
                  <a:srgbClr val="7030A0"/>
                </a:solidFill>
              </a:rPr>
              <a:t> А,</a:t>
            </a:r>
            <a:r>
              <a:rPr lang="sr-Cyrl-BA" sz="6600" b="1" noProof="0" dirty="0">
                <a:solidFill>
                  <a:srgbClr val="4472C4">
                    <a:lumMod val="60000"/>
                    <a:lumOff val="40000"/>
                  </a:srgbClr>
                </a:solidFill>
              </a:rPr>
              <a:t>М,</a:t>
            </a:r>
            <a:r>
              <a:rPr lang="sr-Cyrl-BA" sz="6600" b="1" noProof="0" dirty="0">
                <a:solidFill>
                  <a:srgbClr val="ED7D31">
                    <a:lumMod val="75000"/>
                  </a:srgbClr>
                </a:solidFill>
              </a:rPr>
              <a:t>И,</a:t>
            </a:r>
            <a:r>
              <a:rPr lang="sr-Cyrl-BA" sz="6600" b="1" noProof="0" dirty="0">
                <a:solidFill>
                  <a:srgbClr val="00B050"/>
                </a:solidFill>
              </a:rPr>
              <a:t>Т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5-Point Star 39">
            <a:extLst>
              <a:ext uri="{FF2B5EF4-FFF2-40B4-BE49-F238E27FC236}">
                <a16:creationId xmlns:a16="http://schemas.microsoft.com/office/drawing/2014/main" id="{8A6EBF84-BAE9-4D23-9AF3-5FAD692E41A4}"/>
              </a:ext>
            </a:extLst>
          </p:cNvPr>
          <p:cNvSpPr/>
          <p:nvPr/>
        </p:nvSpPr>
        <p:spPr>
          <a:xfrm>
            <a:off x="3967212" y="5851538"/>
            <a:ext cx="500066" cy="500066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5-Point Star 41">
            <a:extLst>
              <a:ext uri="{FF2B5EF4-FFF2-40B4-BE49-F238E27FC236}">
                <a16:creationId xmlns:a16="http://schemas.microsoft.com/office/drawing/2014/main" id="{D230AD60-4B1E-4060-9F12-385FD3185C5B}"/>
              </a:ext>
            </a:extLst>
          </p:cNvPr>
          <p:cNvSpPr/>
          <p:nvPr/>
        </p:nvSpPr>
        <p:spPr>
          <a:xfrm>
            <a:off x="9325047" y="279396"/>
            <a:ext cx="500062" cy="500062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5-Point Star 42">
            <a:extLst>
              <a:ext uri="{FF2B5EF4-FFF2-40B4-BE49-F238E27FC236}">
                <a16:creationId xmlns:a16="http://schemas.microsoft.com/office/drawing/2014/main" id="{5D561FD0-FB89-46B5-9669-A12E6CE912A2}"/>
              </a:ext>
            </a:extLst>
          </p:cNvPr>
          <p:cNvSpPr/>
          <p:nvPr/>
        </p:nvSpPr>
        <p:spPr>
          <a:xfrm>
            <a:off x="4119612" y="2646352"/>
            <a:ext cx="500066" cy="500066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5-Point Star 43">
            <a:extLst>
              <a:ext uri="{FF2B5EF4-FFF2-40B4-BE49-F238E27FC236}">
                <a16:creationId xmlns:a16="http://schemas.microsoft.com/office/drawing/2014/main" id="{D1FC521A-17D2-4D09-98F6-61E18C744484}"/>
              </a:ext>
            </a:extLst>
          </p:cNvPr>
          <p:cNvSpPr/>
          <p:nvPr/>
        </p:nvSpPr>
        <p:spPr>
          <a:xfrm>
            <a:off x="9182186" y="5851538"/>
            <a:ext cx="500066" cy="50006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5-Point Star 44">
            <a:extLst>
              <a:ext uri="{FF2B5EF4-FFF2-40B4-BE49-F238E27FC236}">
                <a16:creationId xmlns:a16="http://schemas.microsoft.com/office/drawing/2014/main" id="{2C319BE3-962E-4924-A607-E37A0873BCC3}"/>
              </a:ext>
            </a:extLst>
          </p:cNvPr>
          <p:cNvSpPr/>
          <p:nvPr/>
        </p:nvSpPr>
        <p:spPr>
          <a:xfrm>
            <a:off x="6896170" y="2994018"/>
            <a:ext cx="500066" cy="50006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5-Point Star 45">
            <a:extLst>
              <a:ext uri="{FF2B5EF4-FFF2-40B4-BE49-F238E27FC236}">
                <a16:creationId xmlns:a16="http://schemas.microsoft.com/office/drawing/2014/main" id="{963EDDC7-E47A-40AE-99F7-90817F869E20}"/>
              </a:ext>
            </a:extLst>
          </p:cNvPr>
          <p:cNvSpPr/>
          <p:nvPr/>
        </p:nvSpPr>
        <p:spPr>
          <a:xfrm>
            <a:off x="3824336" y="2279638"/>
            <a:ext cx="500066" cy="50006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5-Point Star 47">
            <a:extLst>
              <a:ext uri="{FF2B5EF4-FFF2-40B4-BE49-F238E27FC236}">
                <a16:creationId xmlns:a16="http://schemas.microsoft.com/office/drawing/2014/main" id="{A70F0597-36F7-4016-A8B5-CB33C2D845F4}"/>
              </a:ext>
            </a:extLst>
          </p:cNvPr>
          <p:cNvSpPr/>
          <p:nvPr/>
        </p:nvSpPr>
        <p:spPr>
          <a:xfrm>
            <a:off x="9610797" y="2851146"/>
            <a:ext cx="500062" cy="50006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5-Point Star 48">
            <a:extLst>
              <a:ext uri="{FF2B5EF4-FFF2-40B4-BE49-F238E27FC236}">
                <a16:creationId xmlns:a16="http://schemas.microsoft.com/office/drawing/2014/main" id="{25A9AA0C-9B10-4E29-B136-72D39039D9CC}"/>
              </a:ext>
            </a:extLst>
          </p:cNvPr>
          <p:cNvSpPr/>
          <p:nvPr/>
        </p:nvSpPr>
        <p:spPr>
          <a:xfrm>
            <a:off x="5610297" y="4208458"/>
            <a:ext cx="500062" cy="500063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riting Gif - GIFcen">
            <a:extLst>
              <a:ext uri="{FF2B5EF4-FFF2-40B4-BE49-F238E27FC236}">
                <a16:creationId xmlns:a16="http://schemas.microsoft.com/office/drawing/2014/main" id="{98C6BBC9-DB37-4588-B071-EC3E8D5F04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" y="1701808"/>
            <a:ext cx="4762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Okvir za tekst 45">
            <a:extLst>
              <a:ext uri="{FF2B5EF4-FFF2-40B4-BE49-F238E27FC236}">
                <a16:creationId xmlns:a16="http://schemas.microsoft.com/office/drawing/2014/main" id="{7A46AE6D-4627-43A6-A883-67561E33F196}"/>
              </a:ext>
            </a:extLst>
          </p:cNvPr>
          <p:cNvSpPr txBox="1"/>
          <p:nvPr/>
        </p:nvSpPr>
        <p:spPr>
          <a:xfrm>
            <a:off x="3047281" y="3166696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Cyrl-BA" sz="18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5282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54909C90-BA79-404B-A110-F55E7CA0D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ДУПАЛО МИРЈАНА ОШ" КРАЉ ПЕТАР II КАРАЂОРЂЕВИЋ"</a:t>
            </a:r>
            <a:endParaRPr lang="sr-Latn-R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id="{5C131007-55F1-43F1-A83F-1AFBBF44D651}"/>
              </a:ext>
            </a:extLst>
          </p:cNvPr>
          <p:cNvSpPr/>
          <p:nvPr/>
        </p:nvSpPr>
        <p:spPr>
          <a:xfrm>
            <a:off x="2221013" y="-67487"/>
            <a:ext cx="6280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Вежбамо читање: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A92AB897-0078-47FB-8D18-B3D647C4220E}"/>
              </a:ext>
            </a:extLst>
          </p:cNvPr>
          <p:cNvSpPr/>
          <p:nvPr/>
        </p:nvSpPr>
        <p:spPr>
          <a:xfrm>
            <a:off x="2490867" y="1238251"/>
            <a:ext cx="27590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тата</a:t>
            </a:r>
            <a:endParaRPr lang="sr-Latn-R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82F5EF64-B048-454E-B918-C1447A941288}"/>
              </a:ext>
            </a:extLst>
          </p:cNvPr>
          <p:cNvSpPr/>
          <p:nvPr/>
        </p:nvSpPr>
        <p:spPr>
          <a:xfrm>
            <a:off x="7263447" y="1190542"/>
            <a:ext cx="30506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тама</a:t>
            </a:r>
            <a:endParaRPr lang="sr-Latn-R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id="{471BE381-0A71-48DE-B234-95203AAEC139}"/>
              </a:ext>
            </a:extLst>
          </p:cNvPr>
          <p:cNvSpPr/>
          <p:nvPr/>
        </p:nvSpPr>
        <p:spPr>
          <a:xfrm>
            <a:off x="2598877" y="2404929"/>
            <a:ext cx="34305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имам</a:t>
            </a:r>
            <a:endParaRPr lang="sr-Latn-R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7BE46805-BDF6-4B10-AF53-50E992178D1A}"/>
              </a:ext>
            </a:extLst>
          </p:cNvPr>
          <p:cNvSpPr/>
          <p:nvPr/>
        </p:nvSpPr>
        <p:spPr>
          <a:xfrm>
            <a:off x="7473106" y="2437285"/>
            <a:ext cx="31227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мати</a:t>
            </a:r>
            <a:endParaRPr lang="sr-Latn-R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ugaonik 7">
            <a:extLst>
              <a:ext uri="{FF2B5EF4-FFF2-40B4-BE49-F238E27FC236}">
                <a16:creationId xmlns:a16="http://schemas.microsoft.com/office/drawing/2014/main" id="{96B0233C-185C-4CF2-B8B3-300349558615}"/>
              </a:ext>
            </a:extLst>
          </p:cNvPr>
          <p:cNvSpPr/>
          <p:nvPr/>
        </p:nvSpPr>
        <p:spPr>
          <a:xfrm>
            <a:off x="2580678" y="4125589"/>
            <a:ext cx="32544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Мита</a:t>
            </a:r>
            <a:endParaRPr lang="sr-Latn-R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avougaonik 8">
            <a:extLst>
              <a:ext uri="{FF2B5EF4-FFF2-40B4-BE49-F238E27FC236}">
                <a16:creationId xmlns:a16="http://schemas.microsoft.com/office/drawing/2014/main" id="{FEE8813B-2D07-469D-B615-A573CF6EA904}"/>
              </a:ext>
            </a:extLst>
          </p:cNvPr>
          <p:cNvSpPr/>
          <p:nvPr/>
        </p:nvSpPr>
        <p:spPr>
          <a:xfrm>
            <a:off x="7473106" y="4077866"/>
            <a:ext cx="35459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Мима</a:t>
            </a:r>
            <a:endParaRPr lang="sr-Latn-R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FBD4D261-B919-424C-A526-3FBD80220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" y="1006843"/>
            <a:ext cx="26765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98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8FF57D0F-1DF0-4D40-BFCB-A6DA1CF0F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id="{75C7FC09-1899-4DD4-A655-A083D4ACDEE1}"/>
              </a:ext>
            </a:extLst>
          </p:cNvPr>
          <p:cNvSpPr/>
          <p:nvPr/>
        </p:nvSpPr>
        <p:spPr>
          <a:xfrm>
            <a:off x="200508" y="136521"/>
            <a:ext cx="11790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Прецртај реч где се не чује глас А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ROJECT 57">
            <a:extLst>
              <a:ext uri="{FF2B5EF4-FFF2-40B4-BE49-F238E27FC236}">
                <a16:creationId xmlns:a16="http://schemas.microsoft.com/office/drawing/2014/main" id="{60874C1F-D6CF-45A0-9390-77593B0101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3" y="1351764"/>
            <a:ext cx="2356338" cy="23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ather Belt GIF by Truomo Belt | Gfycat">
            <a:extLst>
              <a:ext uri="{FF2B5EF4-FFF2-40B4-BE49-F238E27FC236}">
                <a16:creationId xmlns:a16="http://schemas.microsoft.com/office/drawing/2014/main" id="{36A88532-80B1-424F-A08F-B7347C76E4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77" y="1351764"/>
            <a:ext cx="2813538" cy="187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r Tree Sticker by Kew Gardens for iOS &amp;amp; Android | GIPHY in 2021 | Good  morning beautiful gif, Beautiful gif, Trees to plant">
            <a:extLst>
              <a:ext uri="{FF2B5EF4-FFF2-40B4-BE49-F238E27FC236}">
                <a16:creationId xmlns:a16="http://schemas.microsoft.com/office/drawing/2014/main" id="{228986F8-EB77-425E-9AEA-E21970872D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55" y="998239"/>
            <a:ext cx="2586037" cy="27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Abilities Cliparts Download Clip Art Christian Graphics And Clip Art -  LowGif">
            <a:extLst>
              <a:ext uri="{FF2B5EF4-FFF2-40B4-BE49-F238E27FC236}">
                <a16:creationId xmlns:a16="http://schemas.microsoft.com/office/drawing/2014/main" id="{EC140521-7489-4D01-BC9D-1B9420BEE7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817" y="998239"/>
            <a:ext cx="3333750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在走动的火车 852x480 | Teacher cartoon, New wallpaper hd, Cartoon background">
            <a:extLst>
              <a:ext uri="{FF2B5EF4-FFF2-40B4-BE49-F238E27FC236}">
                <a16:creationId xmlns:a16="http://schemas.microsoft.com/office/drawing/2014/main" id="{BB722F9A-88E2-4316-913D-4BE6321089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8" y="3429000"/>
            <a:ext cx="4881196" cy="27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eveloper Profile">
            <a:extLst>
              <a:ext uri="{FF2B5EF4-FFF2-40B4-BE49-F238E27FC236}">
                <a16:creationId xmlns:a16="http://schemas.microsoft.com/office/drawing/2014/main" id="{8C0F0381-25E3-499A-82F1-CD112F866F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42" y="3053002"/>
            <a:ext cx="4544820" cy="397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rava linija spajanja 4">
            <a:extLst>
              <a:ext uri="{FF2B5EF4-FFF2-40B4-BE49-F238E27FC236}">
                <a16:creationId xmlns:a16="http://schemas.microsoft.com/office/drawing/2014/main" id="{C67B76B4-AC10-4BB7-80C3-28AC530C8B0D}"/>
              </a:ext>
            </a:extLst>
          </p:cNvPr>
          <p:cNvCxnSpPr>
            <a:cxnSpLocks/>
          </p:cNvCxnSpPr>
          <p:nvPr/>
        </p:nvCxnSpPr>
        <p:spPr>
          <a:xfrm flipV="1">
            <a:off x="6723741" y="1292100"/>
            <a:ext cx="1636036" cy="22232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rava linija spajanja 11">
            <a:extLst>
              <a:ext uri="{FF2B5EF4-FFF2-40B4-BE49-F238E27FC236}">
                <a16:creationId xmlns:a16="http://schemas.microsoft.com/office/drawing/2014/main" id="{0578D826-BC36-4051-9548-61A9447277BC}"/>
              </a:ext>
            </a:extLst>
          </p:cNvPr>
          <p:cNvCxnSpPr/>
          <p:nvPr/>
        </p:nvCxnSpPr>
        <p:spPr>
          <a:xfrm>
            <a:off x="6508663" y="1351764"/>
            <a:ext cx="2066192" cy="23563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rava linija spajanja 17">
            <a:extLst>
              <a:ext uri="{FF2B5EF4-FFF2-40B4-BE49-F238E27FC236}">
                <a16:creationId xmlns:a16="http://schemas.microsoft.com/office/drawing/2014/main" id="{93C2D7BE-AB10-446A-AED4-A769C833CBD6}"/>
              </a:ext>
            </a:extLst>
          </p:cNvPr>
          <p:cNvCxnSpPr>
            <a:cxnSpLocks/>
          </p:cNvCxnSpPr>
          <p:nvPr/>
        </p:nvCxnSpPr>
        <p:spPr>
          <a:xfrm flipV="1">
            <a:off x="2119503" y="3821828"/>
            <a:ext cx="1636036" cy="22232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a linija spajanja 18">
            <a:extLst>
              <a:ext uri="{FF2B5EF4-FFF2-40B4-BE49-F238E27FC236}">
                <a16:creationId xmlns:a16="http://schemas.microsoft.com/office/drawing/2014/main" id="{BE89A279-7BA1-4E77-9EB6-58DF53FA7F43}"/>
              </a:ext>
            </a:extLst>
          </p:cNvPr>
          <p:cNvCxnSpPr/>
          <p:nvPr/>
        </p:nvCxnSpPr>
        <p:spPr>
          <a:xfrm>
            <a:off x="1904425" y="3881492"/>
            <a:ext cx="2066192" cy="23563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427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BEF605BB-7E58-47B9-9159-614D1BC4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id="{BB75EC56-1C35-420F-9CC2-82555D83F0A2}"/>
              </a:ext>
            </a:extLst>
          </p:cNvPr>
          <p:cNvSpPr/>
          <p:nvPr/>
        </p:nvSpPr>
        <p:spPr>
          <a:xfrm>
            <a:off x="373734" y="136521"/>
            <a:ext cx="10072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 датих слова састави речи. Препиши их.</a:t>
            </a:r>
            <a:endParaRPr lang="sr-Latn-R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3F357D38-6869-41FE-BAB4-C1CA2BA17997}"/>
              </a:ext>
            </a:extLst>
          </p:cNvPr>
          <p:cNvSpPr/>
          <p:nvPr/>
        </p:nvSpPr>
        <p:spPr>
          <a:xfrm>
            <a:off x="1827917" y="1538071"/>
            <a:ext cx="2662909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М </a:t>
            </a:r>
            <a:r>
              <a:rPr lang="sr-Cyrl-R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9A970F92-C6FE-4528-BB55-5841B7A824CB}"/>
              </a:ext>
            </a:extLst>
          </p:cNvPr>
          <p:cNvSpPr/>
          <p:nvPr/>
        </p:nvSpPr>
        <p:spPr>
          <a:xfrm>
            <a:off x="7242772" y="1538071"/>
            <a:ext cx="2383987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т а м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id="{0705D744-D08C-4CC6-BFDC-9EDA1D791FD2}"/>
              </a:ext>
            </a:extLst>
          </p:cNvPr>
          <p:cNvSpPr/>
          <p:nvPr/>
        </p:nvSpPr>
        <p:spPr>
          <a:xfrm>
            <a:off x="4187197" y="4008225"/>
            <a:ext cx="2662909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 и а м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Prava linija spajanja 7">
            <a:extLst>
              <a:ext uri="{FF2B5EF4-FFF2-40B4-BE49-F238E27FC236}">
                <a16:creationId xmlns:a16="http://schemas.microsoft.com/office/drawing/2014/main" id="{79669055-0D34-48B9-A589-DE52F30E185B}"/>
              </a:ext>
            </a:extLst>
          </p:cNvPr>
          <p:cNvCxnSpPr/>
          <p:nvPr/>
        </p:nvCxnSpPr>
        <p:spPr>
          <a:xfrm>
            <a:off x="1354015" y="3560885"/>
            <a:ext cx="36136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id="{A3A076B8-87A7-4B88-881B-B2A1E6EC6391}"/>
              </a:ext>
            </a:extLst>
          </p:cNvPr>
          <p:cNvCxnSpPr/>
          <p:nvPr/>
        </p:nvCxnSpPr>
        <p:spPr>
          <a:xfrm>
            <a:off x="6833045" y="3560885"/>
            <a:ext cx="36136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id="{BCBAB5BA-254F-4611-AC00-6D9B1372F7C8}"/>
              </a:ext>
            </a:extLst>
          </p:cNvPr>
          <p:cNvCxnSpPr/>
          <p:nvPr/>
        </p:nvCxnSpPr>
        <p:spPr>
          <a:xfrm>
            <a:off x="3793837" y="6148754"/>
            <a:ext cx="36136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ougaonik 10">
            <a:extLst>
              <a:ext uri="{FF2B5EF4-FFF2-40B4-BE49-F238E27FC236}">
                <a16:creationId xmlns:a16="http://schemas.microsoft.com/office/drawing/2014/main" id="{A6E005F8-04AE-4D05-910D-5BEF86EF15C1}"/>
              </a:ext>
            </a:extLst>
          </p:cNvPr>
          <p:cNvSpPr/>
          <p:nvPr/>
        </p:nvSpPr>
        <p:spPr>
          <a:xfrm>
            <a:off x="2038410" y="2737394"/>
            <a:ext cx="2076722" cy="923330"/>
          </a:xfrm>
          <a:prstGeom prst="rect">
            <a:avLst/>
          </a:prstGeom>
          <a:noFill/>
          <a:ln w="3810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Мима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avougaonik 11">
            <a:extLst>
              <a:ext uri="{FF2B5EF4-FFF2-40B4-BE49-F238E27FC236}">
                <a16:creationId xmlns:a16="http://schemas.microsoft.com/office/drawing/2014/main" id="{7D98E2F5-7040-41A4-A055-F368322C71A8}"/>
              </a:ext>
            </a:extLst>
          </p:cNvPr>
          <p:cNvSpPr/>
          <p:nvPr/>
        </p:nvSpPr>
        <p:spPr>
          <a:xfrm>
            <a:off x="7549867" y="2735880"/>
            <a:ext cx="1797801" cy="923330"/>
          </a:xfrm>
          <a:prstGeom prst="rect">
            <a:avLst/>
          </a:prstGeom>
          <a:noFill/>
          <a:ln w="3810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тама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avougaonik 12">
            <a:extLst>
              <a:ext uri="{FF2B5EF4-FFF2-40B4-BE49-F238E27FC236}">
                <a16:creationId xmlns:a16="http://schemas.microsoft.com/office/drawing/2014/main" id="{FFB0CBFB-7531-43ED-9E12-226D22759C46}"/>
              </a:ext>
            </a:extLst>
          </p:cNvPr>
          <p:cNvSpPr/>
          <p:nvPr/>
        </p:nvSpPr>
        <p:spPr>
          <a:xfrm>
            <a:off x="4534609" y="5329225"/>
            <a:ext cx="2012603" cy="923330"/>
          </a:xfrm>
          <a:prstGeom prst="rect">
            <a:avLst/>
          </a:prstGeom>
          <a:noFill/>
          <a:ln w="3810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имам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4EE7A818-6334-4F9B-9D71-AE32AB830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5451"/>
            <a:ext cx="2039651" cy="40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8A9E2E67-9683-47B3-B7CE-A4C6084C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id="{26D196D1-6662-4C6F-9A10-850BD6F296C1}"/>
              </a:ext>
            </a:extLst>
          </p:cNvPr>
          <p:cNvSpPr/>
          <p:nvPr/>
        </p:nvSpPr>
        <p:spPr>
          <a:xfrm>
            <a:off x="1730618" y="136521"/>
            <a:ext cx="7359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Прочитај и препиши реченице:</a:t>
            </a:r>
            <a:endParaRPr lang="sr-Latn-R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1F5E716D-DAD8-457A-919A-6634B96A626F}"/>
              </a:ext>
            </a:extLst>
          </p:cNvPr>
          <p:cNvSpPr/>
          <p:nvPr/>
        </p:nvSpPr>
        <p:spPr>
          <a:xfrm>
            <a:off x="463436" y="1134735"/>
            <a:ext cx="5721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ата има          .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artoon - single classic necktie Royalty Free Vector Image">
            <a:extLst>
              <a:ext uri="{FF2B5EF4-FFF2-40B4-BE49-F238E27FC236}">
                <a16:creationId xmlns:a16="http://schemas.microsoft.com/office/drawing/2014/main" id="{0294AD1D-B7D1-4B97-8856-E30E51D17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7"/>
          <a:stretch/>
        </p:blipFill>
        <p:spPr bwMode="auto">
          <a:xfrm rot="18977936">
            <a:off x="3863071" y="641479"/>
            <a:ext cx="1670426" cy="16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ugaonik 5">
            <a:extLst>
              <a:ext uri="{FF2B5EF4-FFF2-40B4-BE49-F238E27FC236}">
                <a16:creationId xmlns:a16="http://schemas.microsoft.com/office/drawing/2014/main" id="{4B3D4632-3A69-4366-BA81-E6F6B512AEF2}"/>
              </a:ext>
            </a:extLst>
          </p:cNvPr>
          <p:cNvSpPr/>
          <p:nvPr/>
        </p:nvSpPr>
        <p:spPr>
          <a:xfrm>
            <a:off x="276108" y="4115848"/>
            <a:ext cx="65141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Мита</a:t>
            </a:r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има            .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Women fashion bag accesorie cartoon isolated Vector Image">
            <a:extLst>
              <a:ext uri="{FF2B5EF4-FFF2-40B4-BE49-F238E27FC236}">
                <a16:creationId xmlns:a16="http://schemas.microsoft.com/office/drawing/2014/main" id="{2546157A-92ED-4AB4-8575-B53D946F3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5"/>
          <a:stretch/>
        </p:blipFill>
        <p:spPr bwMode="auto">
          <a:xfrm>
            <a:off x="4503058" y="2291477"/>
            <a:ext cx="1436527" cy="135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ugaonik 7">
            <a:extLst>
              <a:ext uri="{FF2B5EF4-FFF2-40B4-BE49-F238E27FC236}">
                <a16:creationId xmlns:a16="http://schemas.microsoft.com/office/drawing/2014/main" id="{F447BF3B-5857-44D3-85E9-A7883E245E74}"/>
              </a:ext>
            </a:extLst>
          </p:cNvPr>
          <p:cNvSpPr/>
          <p:nvPr/>
        </p:nvSpPr>
        <p:spPr>
          <a:xfrm>
            <a:off x="615836" y="2798673"/>
            <a:ext cx="5721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Мама</a:t>
            </a:r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има          .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How to Draw a Cartoon Car | Easy Step-by-Step Drawing Guides | Cartoon car  drawing, Cars coloring pages, Car drawings">
            <a:extLst>
              <a:ext uri="{FF2B5EF4-FFF2-40B4-BE49-F238E27FC236}">
                <a16:creationId xmlns:a16="http://schemas.microsoft.com/office/drawing/2014/main" id="{86FBBEA0-4413-4EB9-9BF4-594893B8E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85" y="3637189"/>
            <a:ext cx="1817055" cy="16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ugaonik 9">
            <a:extLst>
              <a:ext uri="{FF2B5EF4-FFF2-40B4-BE49-F238E27FC236}">
                <a16:creationId xmlns:a16="http://schemas.microsoft.com/office/drawing/2014/main" id="{A7D56E66-7ED0-46C0-A846-9AFC378ED000}"/>
              </a:ext>
            </a:extLst>
          </p:cNvPr>
          <p:cNvSpPr/>
          <p:nvPr/>
        </p:nvSpPr>
        <p:spPr>
          <a:xfrm>
            <a:off x="541074" y="5615586"/>
            <a:ext cx="5721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Мима</a:t>
            </a:r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има          .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4" name="Picture 8" descr="Female doll cartoon PNG image. Download as SVG vector, Transparent PNG, EPS  or PSD. Use this Female doll cartoon SVG for cr… in 2021 | Girl cartoon,  Cartoon, Cartoon styles">
            <a:extLst>
              <a:ext uri="{FF2B5EF4-FFF2-40B4-BE49-F238E27FC236}">
                <a16:creationId xmlns:a16="http://schemas.microsoft.com/office/drawing/2014/main" id="{80430CF0-78E3-4D1A-8E86-4F9B4A946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853" y="5159967"/>
            <a:ext cx="1568549" cy="156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B121FC36-C2A8-4A70-BBEF-8F4E95A09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3972" y="1596400"/>
            <a:ext cx="26765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8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921A5783-09B4-430F-9ED8-68BA1E36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1974FBC-B483-4335-AF93-9F28131A2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" y="815334"/>
            <a:ext cx="3987932" cy="5723582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id="{C3DDBC73-B967-4FD0-A408-662BF227EC51}"/>
              </a:ext>
            </a:extLst>
          </p:cNvPr>
          <p:cNvSpPr txBox="1"/>
          <p:nvPr/>
        </p:nvSpPr>
        <p:spPr>
          <a:xfrm>
            <a:off x="4993340" y="475130"/>
            <a:ext cx="70014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 то меси, пржи, кува</a:t>
            </a:r>
          </a:p>
          <a:p>
            <a:r>
              <a:rPr lang="sr-Cyrl-R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 зна тајну да ти чува</a:t>
            </a:r>
          </a:p>
          <a:p>
            <a:r>
              <a:rPr lang="sr-Cyrl-R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 брине о свима нама</a:t>
            </a:r>
          </a:p>
          <a:p>
            <a:r>
              <a:rPr lang="sr-Cyrl-R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је наша добра  _  _  _  _ .</a:t>
            </a:r>
            <a:endParaRPr lang="sr-Latn-R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49B5DC25-5042-4432-AD50-BCE3BD860372}"/>
              </a:ext>
            </a:extLst>
          </p:cNvPr>
          <p:cNvSpPr/>
          <p:nvPr/>
        </p:nvSpPr>
        <p:spPr>
          <a:xfrm>
            <a:off x="7888731" y="4670619"/>
            <a:ext cx="2557110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 а а м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D6117008-0EA6-46A2-898D-88FA2C6D80A9}"/>
              </a:ext>
            </a:extLst>
          </p:cNvPr>
          <p:cNvSpPr txBox="1"/>
          <p:nvPr/>
        </p:nvSpPr>
        <p:spPr>
          <a:xfrm>
            <a:off x="9167286" y="2114385"/>
            <a:ext cx="905435" cy="91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sr-Latn-RS" sz="5400" dirty="0"/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4D48A507-F5C7-459F-A9CB-BBD5E4EF1289}"/>
              </a:ext>
            </a:extLst>
          </p:cNvPr>
          <p:cNvSpPr txBox="1"/>
          <p:nvPr/>
        </p:nvSpPr>
        <p:spPr>
          <a:xfrm>
            <a:off x="9766989" y="2114385"/>
            <a:ext cx="905435" cy="91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sr-Latn-RS" sz="5400" dirty="0"/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17916DB3-AC37-4F43-9E09-FC1B92AF59BE}"/>
              </a:ext>
            </a:extLst>
          </p:cNvPr>
          <p:cNvSpPr txBox="1"/>
          <p:nvPr/>
        </p:nvSpPr>
        <p:spPr>
          <a:xfrm>
            <a:off x="10219707" y="2114385"/>
            <a:ext cx="905435" cy="91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sr-Latn-RS" sz="5400" dirty="0"/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1B286B23-9732-4848-9275-76A0AC068212}"/>
              </a:ext>
            </a:extLst>
          </p:cNvPr>
          <p:cNvSpPr txBox="1"/>
          <p:nvPr/>
        </p:nvSpPr>
        <p:spPr>
          <a:xfrm>
            <a:off x="10862982" y="2114385"/>
            <a:ext cx="905435" cy="91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sr-Latn-RS" sz="5400" dirty="0"/>
          </a:p>
        </p:txBody>
      </p:sp>
    </p:spTree>
    <p:extLst>
      <p:ext uri="{BB962C8B-B14F-4D97-AF65-F5344CB8AC3E}">
        <p14:creationId xmlns:p14="http://schemas.microsoft.com/office/powerpoint/2010/main" val="165820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921A5783-09B4-430F-9ED8-68BA1E36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C3DDBC73-B967-4FD0-A408-662BF227EC51}"/>
              </a:ext>
            </a:extLst>
          </p:cNvPr>
          <p:cNvSpPr txBox="1"/>
          <p:nvPr/>
        </p:nvSpPr>
        <p:spPr>
          <a:xfrm>
            <a:off x="4993340" y="475130"/>
            <a:ext cx="70014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 испуни сваку жељу</a:t>
            </a:r>
          </a:p>
          <a:p>
            <a:r>
              <a:rPr lang="sr-Cyrl-R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чије руке жито мељу</a:t>
            </a:r>
          </a:p>
          <a:p>
            <a:r>
              <a:rPr lang="sr-Cyrl-R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 лава за гриву хвата</a:t>
            </a:r>
          </a:p>
          <a:p>
            <a:r>
              <a:rPr lang="sr-Cyrl-R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 то само може   _  _  _  _ .</a:t>
            </a:r>
            <a:endParaRPr lang="sr-Latn-R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49B5DC25-5042-4432-AD50-BCE3BD860372}"/>
              </a:ext>
            </a:extLst>
          </p:cNvPr>
          <p:cNvSpPr/>
          <p:nvPr/>
        </p:nvSpPr>
        <p:spPr>
          <a:xfrm>
            <a:off x="8061855" y="4670619"/>
            <a:ext cx="2210862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 </a:t>
            </a:r>
            <a:r>
              <a:rPr lang="sr-Cyrl-R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D6117008-0EA6-46A2-898D-88FA2C6D80A9}"/>
              </a:ext>
            </a:extLst>
          </p:cNvPr>
          <p:cNvSpPr txBox="1"/>
          <p:nvPr/>
        </p:nvSpPr>
        <p:spPr>
          <a:xfrm>
            <a:off x="9264849" y="2138709"/>
            <a:ext cx="905435" cy="91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sr-Latn-RS" sz="5400" dirty="0"/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4D48A507-F5C7-459F-A9CB-BBD5E4EF1289}"/>
              </a:ext>
            </a:extLst>
          </p:cNvPr>
          <p:cNvSpPr txBox="1"/>
          <p:nvPr/>
        </p:nvSpPr>
        <p:spPr>
          <a:xfrm>
            <a:off x="9766989" y="2114385"/>
            <a:ext cx="905435" cy="91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sr-Latn-RS" sz="5400" dirty="0"/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17916DB3-AC37-4F43-9E09-FC1B92AF59BE}"/>
              </a:ext>
            </a:extLst>
          </p:cNvPr>
          <p:cNvSpPr txBox="1"/>
          <p:nvPr/>
        </p:nvSpPr>
        <p:spPr>
          <a:xfrm>
            <a:off x="10332886" y="2131672"/>
            <a:ext cx="905435" cy="91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sr-Latn-RS" sz="5400" dirty="0"/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1B286B23-9732-4848-9275-76A0AC068212}"/>
              </a:ext>
            </a:extLst>
          </p:cNvPr>
          <p:cNvSpPr txBox="1"/>
          <p:nvPr/>
        </p:nvSpPr>
        <p:spPr>
          <a:xfrm>
            <a:off x="10862982" y="2114385"/>
            <a:ext cx="905435" cy="91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sr-Latn-RS" sz="5400" dirty="0"/>
          </a:p>
        </p:txBody>
      </p:sp>
      <p:pic>
        <p:nvPicPr>
          <p:cNvPr id="6146" name="Picture 2" descr="Super dad cartoon Royalty Free Vector Image - VectorStock">
            <a:extLst>
              <a:ext uri="{FF2B5EF4-FFF2-40B4-BE49-F238E27FC236}">
                <a16:creationId xmlns:a16="http://schemas.microsoft.com/office/drawing/2014/main" id="{ED1351FD-52EF-4D23-881A-4FD93BF7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1"/>
          <a:stretch/>
        </p:blipFill>
        <p:spPr bwMode="auto">
          <a:xfrm>
            <a:off x="-889000" y="636494"/>
            <a:ext cx="6350000" cy="62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042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921A5783-09B4-430F-9ED8-68BA1E36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C3DDBC73-B967-4FD0-A408-662BF227EC51}"/>
              </a:ext>
            </a:extLst>
          </p:cNvPr>
          <p:cNvSpPr txBox="1"/>
          <p:nvPr/>
        </p:nvSpPr>
        <p:spPr>
          <a:xfrm>
            <a:off x="4993340" y="475130"/>
            <a:ext cx="70014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царева блага вреди</a:t>
            </a:r>
          </a:p>
          <a:p>
            <a:r>
              <a:rPr lang="sr-Cyrl-R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све може да победи</a:t>
            </a:r>
          </a:p>
          <a:p>
            <a:r>
              <a:rPr lang="sr-Cyrl-R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 игра срцем свим</a:t>
            </a:r>
          </a:p>
          <a:p>
            <a:r>
              <a:rPr lang="sr-Cyrl-R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се зове први  _  _  _ .</a:t>
            </a:r>
            <a:endParaRPr lang="sr-Latn-R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49B5DC25-5042-4432-AD50-BCE3BD860372}"/>
              </a:ext>
            </a:extLst>
          </p:cNvPr>
          <p:cNvSpPr/>
          <p:nvPr/>
        </p:nvSpPr>
        <p:spPr>
          <a:xfrm>
            <a:off x="8146814" y="4670619"/>
            <a:ext cx="2040943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 и 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D6117008-0EA6-46A2-898D-88FA2C6D80A9}"/>
              </a:ext>
            </a:extLst>
          </p:cNvPr>
          <p:cNvSpPr txBox="1"/>
          <p:nvPr/>
        </p:nvSpPr>
        <p:spPr>
          <a:xfrm>
            <a:off x="8926380" y="2138709"/>
            <a:ext cx="905435" cy="91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sr-Latn-RS" sz="5400" dirty="0"/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4D48A507-F5C7-459F-A9CB-BBD5E4EF1289}"/>
              </a:ext>
            </a:extLst>
          </p:cNvPr>
          <p:cNvSpPr txBox="1"/>
          <p:nvPr/>
        </p:nvSpPr>
        <p:spPr>
          <a:xfrm>
            <a:off x="9421735" y="2114385"/>
            <a:ext cx="905435" cy="91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sr-Latn-RS" sz="5400" dirty="0"/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17916DB3-AC37-4F43-9E09-FC1B92AF59BE}"/>
              </a:ext>
            </a:extLst>
          </p:cNvPr>
          <p:cNvSpPr txBox="1"/>
          <p:nvPr/>
        </p:nvSpPr>
        <p:spPr>
          <a:xfrm>
            <a:off x="9917090" y="2126547"/>
            <a:ext cx="905435" cy="91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sr-Latn-RS" sz="5400" dirty="0"/>
          </a:p>
        </p:txBody>
      </p:sp>
      <p:pic>
        <p:nvPicPr>
          <p:cNvPr id="7170" name="Picture 2" descr="Football Illustrations Images &amp;amp; Vectors - Royalty Free">
            <a:extLst>
              <a:ext uri="{FF2B5EF4-FFF2-40B4-BE49-F238E27FC236}">
                <a16:creationId xmlns:a16="http://schemas.microsoft.com/office/drawing/2014/main" id="{5C9F6F41-9673-494F-9E64-F8CAEFC00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03" y="1752402"/>
            <a:ext cx="5111243" cy="511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051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275</Words>
  <Application>Microsoft Office PowerPoint</Application>
  <PresentationFormat>Široki ekran</PresentationFormat>
  <Paragraphs>90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Gill Sans MT</vt:lpstr>
      <vt:lpstr>Tema Office</vt:lpstr>
      <vt:lpstr>1_Tema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5</cp:revision>
  <dcterms:created xsi:type="dcterms:W3CDTF">2021-09-29T16:30:36Z</dcterms:created>
  <dcterms:modified xsi:type="dcterms:W3CDTF">2021-09-29T19:23:33Z</dcterms:modified>
</cp:coreProperties>
</file>