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83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5359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5619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507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69514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7490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0075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22800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3342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2665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383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2939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04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493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1725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7334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7034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70E4BA-574E-47E1-8288-28E4E04763BA}" type="datetimeFigureOut">
              <a:rPr lang="sr-Latn-RS" smtClean="0"/>
              <a:t>27.10.2021.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80AD00-8217-4E95-AA1C-BCC0441420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3683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6577" y="193964"/>
            <a:ext cx="8534400" cy="1465503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Обој поља са словом В.</a:t>
            </a:r>
          </a:p>
          <a:p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419" y="856265"/>
            <a:ext cx="6389162" cy="514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6577" y="193964"/>
            <a:ext cx="8534400" cy="1465503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Обој поља са словом В.</a:t>
            </a:r>
          </a:p>
          <a:p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11194"/>
              </p:ext>
            </p:extLst>
          </p:nvPr>
        </p:nvGraphicFramePr>
        <p:xfrm>
          <a:off x="2770905" y="1052946"/>
          <a:ext cx="6345384" cy="5375562"/>
        </p:xfrm>
        <a:graphic>
          <a:graphicData uri="http://schemas.openxmlformats.org/drawingml/2006/table">
            <a:tbl>
              <a:tblPr firstRow="1" firstCol="1" bandRow="1"/>
              <a:tblGrid>
                <a:gridCol w="793173">
                  <a:extLst>
                    <a:ext uri="{9D8B030D-6E8A-4147-A177-3AD203B41FA5}">
                      <a16:colId xmlns:a16="http://schemas.microsoft.com/office/drawing/2014/main" val="3871281812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49963442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1474761545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1512617420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3454782363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1405215005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1526154499"/>
                    </a:ext>
                  </a:extLst>
                </a:gridCol>
                <a:gridCol w="793173">
                  <a:extLst>
                    <a:ext uri="{9D8B030D-6E8A-4147-A177-3AD203B41FA5}">
                      <a16:colId xmlns:a16="http://schemas.microsoft.com/office/drawing/2014/main" val="3036808289"/>
                    </a:ext>
                  </a:extLst>
                </a:gridCol>
              </a:tblGrid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741331"/>
                  </a:ext>
                </a:extLst>
              </a:tr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Ј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521643"/>
                  </a:ext>
                </a:extLst>
              </a:tr>
              <a:tr h="649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Љ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664683"/>
                  </a:ext>
                </a:extLst>
              </a:tr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Ј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727291"/>
                  </a:ext>
                </a:extLst>
              </a:tr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Ј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157755"/>
                  </a:ext>
                </a:extLst>
              </a:tr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240509"/>
                  </a:ext>
                </a:extLst>
              </a:tr>
              <a:tr h="679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822737"/>
                  </a:ext>
                </a:extLst>
              </a:tr>
              <a:tr h="649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sr-Latn-RS" sz="200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Ј</a:t>
                      </a:r>
                      <a:endParaRPr lang="sr-Latn-RS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253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71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582" y="837808"/>
            <a:ext cx="16289518" cy="5468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8738" y="2045616"/>
            <a:ext cx="11632676" cy="4260916"/>
          </a:xfrm>
        </p:spPr>
        <p:txBody>
          <a:bodyPr/>
          <a:lstStyle/>
          <a:p>
            <a:r>
              <a:rPr lang="sr-Cyrl-RS" dirty="0" smtClean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-1218414"/>
            <a:ext cx="8534400" cy="350912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Откриј шта пише.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697" y="-1207654"/>
            <a:ext cx="8534400" cy="3615267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Откриј шта пише.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10" y="1159165"/>
            <a:ext cx="12976205" cy="592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4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412" y="2429933"/>
            <a:ext cx="10186988" cy="1507067"/>
          </a:xfrm>
        </p:spPr>
        <p:txBody>
          <a:bodyPr>
            <a:normAutofit/>
          </a:bodyPr>
          <a:lstStyle/>
          <a:p>
            <a:r>
              <a:rPr lang="sr-Cyrl-C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М, И, Т, О, Н, С, Е, Р, Ј, У, Л, Љ, Ш, З, </a:t>
            </a:r>
            <a:r>
              <a:rPr lang="sr-Cyrl-C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endParaRPr 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0903" y="-1050636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Читање и писање научених слова</a:t>
            </a:r>
            <a:endParaRPr lang="sr-Latn-R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1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279205"/>
            <a:ext cx="10962398" cy="39141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7018" y="4746782"/>
            <a:ext cx="73619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Урош је у школи</a:t>
            </a:r>
            <a:r>
              <a:rPr lang="sr-Cyrl-C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sr-Cyrl-C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Миљан </a:t>
            </a:r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 на мосту</a:t>
            </a:r>
            <a:r>
              <a:rPr lang="sr-Cyrl-C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sr-Latn-R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77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611" y="1"/>
            <a:ext cx="10057679" cy="615141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r-Cyrl-R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Диктат</a:t>
            </a:r>
          </a:p>
          <a:p>
            <a:endParaRPr lang="sr-Cyrl-RS" sz="7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7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рам, воз, торта, стаза, ујна</a:t>
            </a:r>
          </a:p>
          <a:p>
            <a:endParaRPr lang="sr-Cyrl-RS" sz="7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CS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Јесен </a:t>
            </a:r>
            <a:r>
              <a:rPr lang="sr-Cyrl-CS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на вратима.</a:t>
            </a:r>
            <a:endParaRPr lang="sr-Latn-RS" sz="7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CS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Зора </a:t>
            </a:r>
            <a:r>
              <a:rPr lang="sr-Cyrl-CS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 шарени шал.</a:t>
            </a:r>
            <a:endParaRPr lang="sr-Latn-RS" sz="7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CS" sz="7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Саша </a:t>
            </a:r>
            <a:r>
              <a:rPr lang="sr-Cyrl-CS" sz="7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весело пева.</a:t>
            </a:r>
            <a:endParaRPr lang="sr-Latn-RS" sz="7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467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174" y="0"/>
            <a:ext cx="11507789" cy="6509327"/>
          </a:xfrm>
        </p:spPr>
        <p:txBody>
          <a:bodyPr/>
          <a:lstStyle/>
          <a:p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Лептир је летео у шуми.</a:t>
            </a:r>
            <a:endParaRPr lang="sr-Latn-R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Слетео је на лист и љуљао се.</a:t>
            </a:r>
            <a:endParaRPr lang="sr-Latn-R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Наишли су Зорана и Веља.</a:t>
            </a:r>
            <a:endParaRPr lang="sr-Latn-R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Лептир се уплашио и полетео.</a:t>
            </a:r>
            <a:endParaRPr lang="sr-Latn-R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3550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836" y="3040041"/>
            <a:ext cx="8543539" cy="367479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0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sr-Cyrl-C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Прочитај реченице. Нацртај шта пише.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C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*Вера се љуља.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C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*Љиља носи сат и мараму.</a:t>
            </a:r>
            <a:r>
              <a:rPr lang="sr-Cyrl-C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0383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</TotalTime>
  <Words>206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Slice</vt:lpstr>
      <vt:lpstr>PowerPoint Presentation</vt:lpstr>
      <vt:lpstr>PowerPoint Presentation</vt:lpstr>
      <vt:lpstr> </vt:lpstr>
      <vt:lpstr>PowerPoint Presentation</vt:lpstr>
      <vt:lpstr>А, М, И, Т, О, Н, С, Е, Р, Ј, У, Л, Љ, Ш, З, В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Sanela</dc:creator>
  <cp:lastModifiedBy>Sanela</cp:lastModifiedBy>
  <cp:revision>18</cp:revision>
  <dcterms:created xsi:type="dcterms:W3CDTF">2021-10-27T19:22:42Z</dcterms:created>
  <dcterms:modified xsi:type="dcterms:W3CDTF">2021-10-27T19:56:18Z</dcterms:modified>
</cp:coreProperties>
</file>