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2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8528-BC7A-40B8-8C6B-C624632B536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7949-0004-4812-AC66-E8465726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>
            <a:off x="2842244" y="761257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>
                <a:latin typeface="Comic Sans MS" pitchFamily="66" charset="0"/>
              </a:rPr>
              <a:t>СВЕ О МЕНИ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5" name="Picture 4" descr="maka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74216">
            <a:off x="24282" y="817590"/>
            <a:ext cx="381000" cy="213937"/>
          </a:xfrm>
          <a:prstGeom prst="rect">
            <a:avLst/>
          </a:prstGeom>
        </p:spPr>
      </p:pic>
      <p:pic>
        <p:nvPicPr>
          <p:cNvPr id="6" name="Picture 5" descr="makaz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371891">
            <a:off x="6407597" y="748935"/>
            <a:ext cx="426917" cy="21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6858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Зовем се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7338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latin typeface="Comic Sans MS" pitchFamily="66" charset="0"/>
              </a:rPr>
              <a:t>О</a:t>
            </a:r>
            <a:r>
              <a:rPr lang="sr-Cyrl-RS" sz="2400" dirty="0" smtClean="0">
                <a:latin typeface="Comic Sans MS" pitchFamily="66" charset="0"/>
              </a:rPr>
              <a:t> мојој породици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6858000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Желим да научим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5" descr="maka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813"/>
            <a:ext cx="533400" cy="299511"/>
          </a:xfrm>
          <a:prstGeom prst="rect">
            <a:avLst/>
          </a:prstGeom>
        </p:spPr>
      </p:pic>
      <p:pic>
        <p:nvPicPr>
          <p:cNvPr id="7" name="Picture 6" descr="maka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0"/>
            <a:ext cx="533400" cy="299511"/>
          </a:xfrm>
          <a:prstGeom prst="rect">
            <a:avLst/>
          </a:prstGeom>
        </p:spPr>
      </p:pic>
      <p:pic>
        <p:nvPicPr>
          <p:cNvPr id="8" name="Picture 7" descr="makaz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59199" flipH="1">
            <a:off x="6313119" y="8639687"/>
            <a:ext cx="601786" cy="337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3700" y="5638800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700" y="8610600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762000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Моја омиљена храна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8100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Волим боју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6858000"/>
            <a:ext cx="3193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Омиљена животиња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5029" y="5626100"/>
            <a:ext cx="108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64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861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2842244" y="761257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>
                <a:latin typeface="Comic Sans MS" pitchFamily="66" charset="0"/>
              </a:rPr>
              <a:t>СВЕ О МЕНИ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9436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6858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Зовем се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3733800"/>
            <a:ext cx="3017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О мојој породици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6858000"/>
            <a:ext cx="3017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Желим да научим 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556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861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762000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Омиљена храна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8100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Волим боју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6858000"/>
            <a:ext cx="3193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Comic Sans MS" pitchFamily="66" charset="0"/>
              </a:rPr>
              <a:t>Омиљена животиња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56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861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залепи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45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 User</dc:creator>
  <cp:lastModifiedBy>Svetozar Stojkovic</cp:lastModifiedBy>
  <cp:revision>38</cp:revision>
  <dcterms:created xsi:type="dcterms:W3CDTF">2016-07-20T06:50:38Z</dcterms:created>
  <dcterms:modified xsi:type="dcterms:W3CDTF">2018-09-09T07:15:52Z</dcterms:modified>
</cp:coreProperties>
</file>