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5" r:id="rId3"/>
    <p:sldId id="266" r:id="rId4"/>
    <p:sldId id="267" r:id="rId5"/>
    <p:sldId id="268" r:id="rId6"/>
    <p:sldId id="272" r:id="rId7"/>
    <p:sldId id="269" r:id="rId8"/>
    <p:sldId id="270" r:id="rId9"/>
    <p:sldId id="271" r:id="rId10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671" autoAdjust="0"/>
  </p:normalViewPr>
  <p:slideViewPr>
    <p:cSldViewPr snapToGrid="0">
      <p:cViewPr varScale="1">
        <p:scale>
          <a:sx n="64" d="100"/>
          <a:sy n="64" d="100"/>
        </p:scale>
        <p:origin x="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 slaj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D90730-E47B-4DC0-A565-94A83FB8EE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EAC10EE-9601-4C0F-B273-1DDE254B59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sr-Latn-RS"/>
              <a:t>Kliknite da biste uredili stil podnaslova mastera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D22BD5FB-A373-48A6-8176-8D5DD7803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46FA9-8AB8-4734-A823-FF79C4DE082B}" type="datetime1">
              <a:rPr lang="fr-FR" smtClean="0"/>
              <a:t>10/09/2021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1EDF5304-C08B-4A09-B2F6-B6D0EAAFD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34C58CA5-72A5-4636-B33B-527B41BDA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08572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53220C-6F8A-4C16-B988-227F14E7F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vertikalni tekst 2">
            <a:extLst>
              <a:ext uri="{FF2B5EF4-FFF2-40B4-BE49-F238E27FC236}">
                <a16:creationId xmlns:a16="http://schemas.microsoft.com/office/drawing/2014/main" id="{3F35403A-8EF5-4B3D-966C-C96D0528D6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55A9A510-85AD-4E07-A20F-6DC5B10FA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ACB57-A746-434C-87AF-3272B30789DE}" type="datetime1">
              <a:rPr lang="fr-FR" smtClean="0"/>
              <a:t>10/09/2021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8BF6777D-F950-4FAC-8B52-FC72221F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2AFDA0A1-9C06-4DFB-978B-65D182689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95287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ni naslov 1">
            <a:extLst>
              <a:ext uri="{FF2B5EF4-FFF2-40B4-BE49-F238E27FC236}">
                <a16:creationId xmlns:a16="http://schemas.microsoft.com/office/drawing/2014/main" id="{B5333ACA-029C-4A7C-9A41-76C2D1E9BD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vertikalni tekst 2">
            <a:extLst>
              <a:ext uri="{FF2B5EF4-FFF2-40B4-BE49-F238E27FC236}">
                <a16:creationId xmlns:a16="http://schemas.microsoft.com/office/drawing/2014/main" id="{4A7028ED-75E6-4C1A-BEA5-3ECCB0BEF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58E46874-D365-4BCE-A752-A1F1665D7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110C5-73EB-49E8-8B86-B7EB6A6245B1}" type="datetime1">
              <a:rPr lang="fr-FR" smtClean="0"/>
              <a:t>10/09/2021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EBFB292A-3C5F-45B3-A8AD-3CFA72EE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6DF3E31B-84CF-4F3E-9571-3D616D175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79060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3C05D2-549F-4BE9-996D-6320594CC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A753C3F0-50AB-49B9-BBFF-1855C71822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345CAF7B-5962-4E0C-B4F0-B8AE788A4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1AFAE-46CE-4F40-8755-FA14549BEC62}" type="datetime1">
              <a:rPr lang="fr-FR" smtClean="0"/>
              <a:t>10/09/2021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C371530B-1FCB-45CC-92EF-C53B3BC3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DA80C9BF-7F24-4354-9122-DD2B246C2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23131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FCD0DD7-A967-45D2-894B-78BD65EA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274B42DD-45FA-4F90-8781-6C5CC4FBC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23A53177-E54D-448D-ADAC-1BE994801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7A3EC-695C-43C1-B747-4D3572D1ACAA}" type="datetime1">
              <a:rPr lang="fr-FR" smtClean="0"/>
              <a:t>10/09/2021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A3D3AC3E-1BE0-4E83-960F-A17ECE531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2B16D246-EE0E-40C1-AA76-B7F15D4B4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6614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8147C44-B3F1-4CE1-BDA8-20C6F943B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81C98DE6-62BD-4981-8E1B-9394E61609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4CC4FF85-245B-4524-BAAF-EFBC01223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F8826617-E275-4747-824E-9BDC13F80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F043-C25C-48AA-AD80-9631EE497AF5}" type="datetime1">
              <a:rPr lang="fr-FR" smtClean="0"/>
              <a:t>10/09/2021</a:t>
            </a:fld>
            <a:endParaRPr lang="sr-Latn-R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B137F4F6-9BB0-48AC-8BFE-0F9B31D17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B842BD13-3B82-4D6D-8CFD-D6FB28B00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1507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214E74-2A83-4921-81C9-FF74CD432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DFE300BC-43C8-4AD1-804D-E38E479ED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17166B1E-27BF-49F0-B29F-67D632F261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5" name="Čuvar mesta za tekst 4">
            <a:extLst>
              <a:ext uri="{FF2B5EF4-FFF2-40B4-BE49-F238E27FC236}">
                <a16:creationId xmlns:a16="http://schemas.microsoft.com/office/drawing/2014/main" id="{012FF744-CCEE-4491-B717-369EAD8646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6" name="Čuvar mesta za sadržaj 5">
            <a:extLst>
              <a:ext uri="{FF2B5EF4-FFF2-40B4-BE49-F238E27FC236}">
                <a16:creationId xmlns:a16="http://schemas.microsoft.com/office/drawing/2014/main" id="{B52B5C41-C4AD-4872-87EB-D4D06A2C28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7" name="Čuvar mesta za datum 6">
            <a:extLst>
              <a:ext uri="{FF2B5EF4-FFF2-40B4-BE49-F238E27FC236}">
                <a16:creationId xmlns:a16="http://schemas.microsoft.com/office/drawing/2014/main" id="{8505B8C6-3C6B-43AE-B27E-97149DFA8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BB857-0A22-4959-B113-71C6DD187417}" type="datetime1">
              <a:rPr lang="fr-FR" smtClean="0"/>
              <a:t>10/09/2021</a:t>
            </a:fld>
            <a:endParaRPr lang="sr-Latn-RS"/>
          </a:p>
        </p:txBody>
      </p:sp>
      <p:sp>
        <p:nvSpPr>
          <p:cNvPr id="8" name="Čuvar mesta za podnožje 7">
            <a:extLst>
              <a:ext uri="{FF2B5EF4-FFF2-40B4-BE49-F238E27FC236}">
                <a16:creationId xmlns:a16="http://schemas.microsoft.com/office/drawing/2014/main" id="{E1CEBB07-D871-4525-B060-BF34988B6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9" name="Čuvar mesta za broj slajda 8">
            <a:extLst>
              <a:ext uri="{FF2B5EF4-FFF2-40B4-BE49-F238E27FC236}">
                <a16:creationId xmlns:a16="http://schemas.microsoft.com/office/drawing/2014/main" id="{C0B78D9B-C172-4DF4-9D85-6015FB2F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84241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4A5D8D-A26B-4F10-B78B-5A3940FC3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datum 2">
            <a:extLst>
              <a:ext uri="{FF2B5EF4-FFF2-40B4-BE49-F238E27FC236}">
                <a16:creationId xmlns:a16="http://schemas.microsoft.com/office/drawing/2014/main" id="{0EA58EA4-1F52-429C-BFBD-1BD958D41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97363-F78B-4838-980F-3076FACB7D5B}" type="datetime1">
              <a:rPr lang="fr-FR" smtClean="0"/>
              <a:t>10/09/2021</a:t>
            </a:fld>
            <a:endParaRPr lang="sr-Latn-RS"/>
          </a:p>
        </p:txBody>
      </p:sp>
      <p:sp>
        <p:nvSpPr>
          <p:cNvPr id="4" name="Čuvar mesta za podnožje 3">
            <a:extLst>
              <a:ext uri="{FF2B5EF4-FFF2-40B4-BE49-F238E27FC236}">
                <a16:creationId xmlns:a16="http://schemas.microsoft.com/office/drawing/2014/main" id="{8B359E6F-4844-4A45-9641-8B5020EFF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5" name="Čuvar mesta za broj slajda 4">
            <a:extLst>
              <a:ext uri="{FF2B5EF4-FFF2-40B4-BE49-F238E27FC236}">
                <a16:creationId xmlns:a16="http://schemas.microsoft.com/office/drawing/2014/main" id="{557BCF3E-6816-4CA2-B568-3E612454C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07710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datum 1">
            <a:extLst>
              <a:ext uri="{FF2B5EF4-FFF2-40B4-BE49-F238E27FC236}">
                <a16:creationId xmlns:a16="http://schemas.microsoft.com/office/drawing/2014/main" id="{3BBCE9DE-65B0-4DD9-9572-CB623C0F5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65A1C-A271-4201-9834-7D80A832174A}" type="datetime1">
              <a:rPr lang="fr-FR" smtClean="0"/>
              <a:t>10/09/2021</a:t>
            </a:fld>
            <a:endParaRPr lang="sr-Latn-RS"/>
          </a:p>
        </p:txBody>
      </p:sp>
      <p:sp>
        <p:nvSpPr>
          <p:cNvPr id="3" name="Čuvar mesta za podnožje 2">
            <a:extLst>
              <a:ext uri="{FF2B5EF4-FFF2-40B4-BE49-F238E27FC236}">
                <a16:creationId xmlns:a16="http://schemas.microsoft.com/office/drawing/2014/main" id="{8ACCC042-16E9-4408-B4E5-31FF6A32F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4" name="Čuvar mesta za broj slajda 3">
            <a:extLst>
              <a:ext uri="{FF2B5EF4-FFF2-40B4-BE49-F238E27FC236}">
                <a16:creationId xmlns:a16="http://schemas.microsoft.com/office/drawing/2014/main" id="{9A25BF5D-8C74-4D2D-A825-AC5DDEE41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1326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065939D-72EB-4CF6-9463-7ACC4060E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ED5634DD-81D8-45A7-A6A6-7048C7A19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tekst 3">
            <a:extLst>
              <a:ext uri="{FF2B5EF4-FFF2-40B4-BE49-F238E27FC236}">
                <a16:creationId xmlns:a16="http://schemas.microsoft.com/office/drawing/2014/main" id="{CCCA86A3-C6E2-4D8A-8DD4-338C6B19B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AA4873FA-33F6-468C-8D07-E0B26D11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86995-5382-4D33-B96E-6475F4DC80FF}" type="datetime1">
              <a:rPr lang="fr-FR" smtClean="0"/>
              <a:t>10/09/2021</a:t>
            </a:fld>
            <a:endParaRPr lang="sr-Latn-R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442ABB2B-23E6-46AD-925D-45C6F58F5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E1DFAA04-7B31-4326-A18E-AD9E41BB4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69608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574ADA-A94C-44EF-926C-0CCDBFB8D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liku 2">
            <a:extLst>
              <a:ext uri="{FF2B5EF4-FFF2-40B4-BE49-F238E27FC236}">
                <a16:creationId xmlns:a16="http://schemas.microsoft.com/office/drawing/2014/main" id="{C577A0EC-98E4-4CBF-BEBB-4758C2236C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sr-Latn-RS"/>
          </a:p>
        </p:txBody>
      </p:sp>
      <p:sp>
        <p:nvSpPr>
          <p:cNvPr id="4" name="Čuvar mesta za tekst 3">
            <a:extLst>
              <a:ext uri="{FF2B5EF4-FFF2-40B4-BE49-F238E27FC236}">
                <a16:creationId xmlns:a16="http://schemas.microsoft.com/office/drawing/2014/main" id="{E2E8EE91-0277-43C9-9E45-19DE33240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6FF60F00-CC38-4E92-9F26-245B5112A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F1B4A-29B1-49F7-AE10-778BEC042C10}" type="datetime1">
              <a:rPr lang="fr-FR" smtClean="0"/>
              <a:t>10/09/2021</a:t>
            </a:fld>
            <a:endParaRPr lang="sr-Latn-R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C78D89D4-2506-4619-AABF-2B46382C6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43044DAC-DD61-442C-9A28-C8B609310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54101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naslov 1">
            <a:extLst>
              <a:ext uri="{FF2B5EF4-FFF2-40B4-BE49-F238E27FC236}">
                <a16:creationId xmlns:a16="http://schemas.microsoft.com/office/drawing/2014/main" id="{D5464360-3F7A-497C-B9EE-6D55F751A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D1E679D6-AE77-4F5B-8BF9-A26281AD4D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EE054837-6CF4-4D5B-8699-063FDBE1EF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EC151-FA48-4638-8334-A398DE89E338}" type="datetime1">
              <a:rPr lang="fr-FR" smtClean="0"/>
              <a:t>10/09/2021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68B43873-C1A8-4B4E-8AD3-80208F88B3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544E4153-40F9-4ECD-A509-F7A7DC372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57549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10" Type="http://schemas.openxmlformats.org/officeDocument/2006/relationships/image" Target="../media/image12.png"/><Relationship Id="rId4" Type="http://schemas.openxmlformats.org/officeDocument/2006/relationships/image" Target="../media/image6.gif"/><Relationship Id="rId9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kvir za tekst 8">
            <a:extLst>
              <a:ext uri="{FF2B5EF4-FFF2-40B4-BE49-F238E27FC236}">
                <a16:creationId xmlns:a16="http://schemas.microsoft.com/office/drawing/2014/main" id="{AD138652-BB72-4662-BF38-67044170BCEA}"/>
              </a:ext>
            </a:extLst>
          </p:cNvPr>
          <p:cNvSpPr txBox="1"/>
          <p:nvPr/>
        </p:nvSpPr>
        <p:spPr>
          <a:xfrm>
            <a:off x="6528709" y="4235224"/>
            <a:ext cx="2996293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7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</a:t>
            </a:r>
            <a:r>
              <a:rPr kumimoji="0" lang="sr-Cyrl-RS" sz="337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РАЗРЕД</a:t>
            </a:r>
            <a:endParaRPr kumimoji="0" lang="sr-Latn-RS" sz="337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C8F58C61-29FE-419A-A7AD-BFA55C658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733" y="1929006"/>
            <a:ext cx="5118269" cy="166587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11C3B19D-A92E-4852-A0B5-D7229FBAB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342" y="1650668"/>
            <a:ext cx="1579433" cy="1944216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B8C037A-D221-439D-BBDD-FE59196A3A8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82" y="3668538"/>
            <a:ext cx="3181794" cy="3115110"/>
          </a:xfrm>
          <a:prstGeom prst="rect">
            <a:avLst/>
          </a:prstGeom>
        </p:spPr>
      </p:pic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7728A005-87AE-4CB5-9302-E76B3F28F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ДУПАЛО МИРЈАНА ОШ" КРАЉ ПЕТАР II КАРАЂОРЂЕВИЋ"</a:t>
            </a:r>
            <a:endParaRPr kumimoji="0" lang="sr-Latn-R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kvir za tekst 1">
            <a:extLst>
              <a:ext uri="{FF2B5EF4-FFF2-40B4-BE49-F238E27FC236}">
                <a16:creationId xmlns:a16="http://schemas.microsoft.com/office/drawing/2014/main" id="{DA8ED320-D2B8-42DF-A43C-EFC99C356F0B}"/>
              </a:ext>
            </a:extLst>
          </p:cNvPr>
          <p:cNvSpPr txBox="1"/>
          <p:nvPr/>
        </p:nvSpPr>
        <p:spPr>
          <a:xfrm>
            <a:off x="9173980" y="5021705"/>
            <a:ext cx="24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РТС ИДЕЈА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23055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podnožje 1">
            <a:extLst>
              <a:ext uri="{FF2B5EF4-FFF2-40B4-BE49-F238E27FC236}">
                <a16:creationId xmlns:a16="http://schemas.microsoft.com/office/drawing/2014/main" id="{F3C91DA3-0A58-4BCD-A737-6C89B33B1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ДУПАЛО МИРЈАНА ОШ" КРАЉ ПЕТАР II КАРАЂОРЂЕВИЋ"</a:t>
            </a:r>
            <a:endParaRPr kumimoji="0" lang="sr-Latn-R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ravougaonik 8">
            <a:extLst>
              <a:ext uri="{FF2B5EF4-FFF2-40B4-BE49-F238E27FC236}">
                <a16:creationId xmlns:a16="http://schemas.microsoft.com/office/drawing/2014/main" id="{827DE214-B6B2-44CB-A63F-B06245932987}"/>
              </a:ext>
            </a:extLst>
          </p:cNvPr>
          <p:cNvSpPr/>
          <p:nvPr/>
        </p:nvSpPr>
        <p:spPr>
          <a:xfrm>
            <a:off x="1900955" y="136521"/>
            <a:ext cx="641810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R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Откриј решење загонетке…</a:t>
            </a:r>
            <a:endParaRPr kumimoji="0" lang="sr-Latn-R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Buncee - Scholastic Book Fair Door Design Contest 2017">
            <a:extLst>
              <a:ext uri="{FF2B5EF4-FFF2-40B4-BE49-F238E27FC236}">
                <a16:creationId xmlns:a16="http://schemas.microsoft.com/office/drawing/2014/main" id="{EA980729-8554-42D7-8AC1-D8781EAA09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32" y="975231"/>
            <a:ext cx="1624084" cy="336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E6EBD32-E793-4096-B710-C3F57AF18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955" y="2017383"/>
            <a:ext cx="2897804" cy="1690719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76227C12-10B7-41BE-81E9-46D36C36D9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DAC866"/>
              </a:clrFrom>
              <a:clrTo>
                <a:srgbClr val="DAC8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837" y="1319828"/>
            <a:ext cx="2424242" cy="267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ouse GIFs - Get the best GIF on GIPHY">
            <a:extLst>
              <a:ext uri="{FF2B5EF4-FFF2-40B4-BE49-F238E27FC236}">
                <a16:creationId xmlns:a16="http://schemas.microsoft.com/office/drawing/2014/main" id="{63EAFDDC-CD6C-4F51-967D-03797505D6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90" y="3663137"/>
            <a:ext cx="2684060" cy="287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shley May | Charles Beaman">
            <a:extLst>
              <a:ext uri="{FF2B5EF4-FFF2-40B4-BE49-F238E27FC236}">
                <a16:creationId xmlns:a16="http://schemas.microsoft.com/office/drawing/2014/main" id="{EF3E6898-ACDB-48D5-84D6-D9ED1E7212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592" y="1535410"/>
            <a:ext cx="54864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Baamboozle | Learning games | Make learning fun!">
            <a:extLst>
              <a:ext uri="{FF2B5EF4-FFF2-40B4-BE49-F238E27FC236}">
                <a16:creationId xmlns:a16="http://schemas.microsoft.com/office/drawing/2014/main" id="{9583C8BE-9A55-469F-9890-66830DC795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629" y="1240100"/>
            <a:ext cx="2675814" cy="267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My Own White Board « Evangel Christian School">
            <a:extLst>
              <a:ext uri="{FF2B5EF4-FFF2-40B4-BE49-F238E27FC236}">
                <a16:creationId xmlns:a16="http://schemas.microsoft.com/office/drawing/2014/main" id="{3514AD2F-CC8B-4770-B9DC-9B39108144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080" y="3708102"/>
            <a:ext cx="4010198" cy="301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On-Campus Classes 4 days per Week - Anderson Elementary School">
            <a:extLst>
              <a:ext uri="{FF2B5EF4-FFF2-40B4-BE49-F238E27FC236}">
                <a16:creationId xmlns:a16="http://schemas.microsoft.com/office/drawing/2014/main" id="{935C75E6-0DD6-4504-BB58-F47AD15789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193056"/>
            <a:ext cx="26670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D5532E73-C2F1-4944-A79A-20D1F6E7CB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23" y="2300391"/>
            <a:ext cx="7111115" cy="2820608"/>
          </a:xfrm>
          <a:prstGeom prst="rect">
            <a:avLst/>
          </a:prstGeom>
        </p:spPr>
      </p:pic>
      <p:sp>
        <p:nvSpPr>
          <p:cNvPr id="22" name="Pravougaonik 21">
            <a:extLst>
              <a:ext uri="{FF2B5EF4-FFF2-40B4-BE49-F238E27FC236}">
                <a16:creationId xmlns:a16="http://schemas.microsoft.com/office/drawing/2014/main" id="{00AF2BCF-C368-4219-AA83-79102DDA74F3}"/>
              </a:ext>
            </a:extLst>
          </p:cNvPr>
          <p:cNvSpPr/>
          <p:nvPr/>
        </p:nvSpPr>
        <p:spPr>
          <a:xfrm>
            <a:off x="2097864" y="906442"/>
            <a:ext cx="641810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R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Од</a:t>
            </a:r>
            <a:r>
              <a:rPr kumimoji="0" lang="sr-Cyrl-RS" sz="54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куће до школе</a:t>
            </a:r>
            <a:endParaRPr kumimoji="0" lang="sr-Latn-R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2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022E-16 L 6.25E-7 -0.2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podnožje 1">
            <a:extLst>
              <a:ext uri="{FF2B5EF4-FFF2-40B4-BE49-F238E27FC236}">
                <a16:creationId xmlns:a16="http://schemas.microsoft.com/office/drawing/2014/main" id="{CA95035C-E493-4BBF-985C-886F37090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3" name="Pravougaonik 2">
            <a:extLst>
              <a:ext uri="{FF2B5EF4-FFF2-40B4-BE49-F238E27FC236}">
                <a16:creationId xmlns:a16="http://schemas.microsoft.com/office/drawing/2014/main" id="{F98ABF5C-D358-4499-94FE-2548E084A5D4}"/>
              </a:ext>
            </a:extLst>
          </p:cNvPr>
          <p:cNvSpPr/>
          <p:nvPr/>
        </p:nvSpPr>
        <p:spPr>
          <a:xfrm>
            <a:off x="4670641" y="0"/>
            <a:ext cx="3270447" cy="92333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RS" sz="5400" b="1" cap="none" spc="0" dirty="0">
                <a:ln w="9525">
                  <a:solidFill>
                    <a:srgbClr val="FFFF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ПОПОВИЋ</a:t>
            </a:r>
            <a:endParaRPr lang="sr-Latn-RS" sz="5400" b="1" cap="none" spc="0" dirty="0">
              <a:ln w="9525">
                <a:solidFill>
                  <a:srgbClr val="FFFF00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81BE3E6-04F7-45E3-8435-CA7F97487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464" y="4115323"/>
            <a:ext cx="1906685" cy="165214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ADB9BF1-6C5E-4FD4-A2FA-A7F9D3E52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88" y="4467592"/>
            <a:ext cx="3891221" cy="239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969 -0.00717 L 1.04935 -0.0039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podnožje 1">
            <a:extLst>
              <a:ext uri="{FF2B5EF4-FFF2-40B4-BE49-F238E27FC236}">
                <a16:creationId xmlns:a16="http://schemas.microsoft.com/office/drawing/2014/main" id="{01F641B7-8781-4732-919D-FB8E9C9DC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5CD0190-7C9A-4655-A569-7E38ACB03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1" b="34208"/>
          <a:stretch/>
        </p:blipFill>
        <p:spPr bwMode="auto">
          <a:xfrm>
            <a:off x="0" y="5351489"/>
            <a:ext cx="12192000" cy="150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0419BD93-028B-467D-814B-21D6D863C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43" y="4467592"/>
            <a:ext cx="3891221" cy="239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0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48 -0.00509 L 1.08255 0.00047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02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podnožje 1">
            <a:extLst>
              <a:ext uri="{FF2B5EF4-FFF2-40B4-BE49-F238E27FC236}">
                <a16:creationId xmlns:a16="http://schemas.microsoft.com/office/drawing/2014/main" id="{1FF7D9FA-5072-4E70-A8D3-0B1490C75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B46C5071-6C06-4BD0-A967-1220248CD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36" y="1991995"/>
            <a:ext cx="2302819" cy="1995389"/>
          </a:xfrm>
          <a:prstGeom prst="rect">
            <a:avLst/>
          </a:prstGeom>
        </p:spPr>
      </p:pic>
      <p:pic>
        <p:nvPicPr>
          <p:cNvPr id="3074" name="Picture 2" descr="Poređenje znakova - ltablice.com">
            <a:extLst>
              <a:ext uri="{FF2B5EF4-FFF2-40B4-BE49-F238E27FC236}">
                <a16:creationId xmlns:a16="http://schemas.microsoft.com/office/drawing/2014/main" id="{6EA3D266-DE16-47D9-9516-0D972B630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91" y="2003238"/>
            <a:ext cx="13335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ougaonik 5">
            <a:extLst>
              <a:ext uri="{FF2B5EF4-FFF2-40B4-BE49-F238E27FC236}">
                <a16:creationId xmlns:a16="http://schemas.microsoft.com/office/drawing/2014/main" id="{2B14BFC0-2ED5-479D-82D7-88BA09BB9EE7}"/>
              </a:ext>
            </a:extLst>
          </p:cNvPr>
          <p:cNvSpPr/>
          <p:nvPr/>
        </p:nvSpPr>
        <p:spPr>
          <a:xfrm>
            <a:off x="-109928" y="4503324"/>
            <a:ext cx="1858780" cy="3747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r-Latn-RS" dirty="0"/>
          </a:p>
        </p:txBody>
      </p:sp>
      <p:sp>
        <p:nvSpPr>
          <p:cNvPr id="8" name="Pravougaonik 7">
            <a:extLst>
              <a:ext uri="{FF2B5EF4-FFF2-40B4-BE49-F238E27FC236}">
                <a16:creationId xmlns:a16="http://schemas.microsoft.com/office/drawing/2014/main" id="{9EE599D8-8194-48FD-9260-5CEA47C29787}"/>
              </a:ext>
            </a:extLst>
          </p:cNvPr>
          <p:cNvSpPr/>
          <p:nvPr/>
        </p:nvSpPr>
        <p:spPr>
          <a:xfrm>
            <a:off x="-109928" y="5162320"/>
            <a:ext cx="1858780" cy="3747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r-Latn-RS" dirty="0"/>
          </a:p>
        </p:txBody>
      </p:sp>
      <p:sp>
        <p:nvSpPr>
          <p:cNvPr id="9" name="Pravougaonik 8">
            <a:extLst>
              <a:ext uri="{FF2B5EF4-FFF2-40B4-BE49-F238E27FC236}">
                <a16:creationId xmlns:a16="http://schemas.microsoft.com/office/drawing/2014/main" id="{419B1000-31CC-43B6-B434-2875CCBB694C}"/>
              </a:ext>
            </a:extLst>
          </p:cNvPr>
          <p:cNvSpPr/>
          <p:nvPr/>
        </p:nvSpPr>
        <p:spPr>
          <a:xfrm>
            <a:off x="-109928" y="5821316"/>
            <a:ext cx="1858780" cy="3747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r-Latn-RS" dirty="0"/>
          </a:p>
        </p:txBody>
      </p:sp>
      <p:sp>
        <p:nvSpPr>
          <p:cNvPr id="10" name="Pravougaonik 9">
            <a:extLst>
              <a:ext uri="{FF2B5EF4-FFF2-40B4-BE49-F238E27FC236}">
                <a16:creationId xmlns:a16="http://schemas.microsoft.com/office/drawing/2014/main" id="{3416B582-CA59-4BC8-A1F1-F7A0502498DC}"/>
              </a:ext>
            </a:extLst>
          </p:cNvPr>
          <p:cNvSpPr/>
          <p:nvPr/>
        </p:nvSpPr>
        <p:spPr>
          <a:xfrm>
            <a:off x="-144905" y="6538916"/>
            <a:ext cx="1858780" cy="3747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r-Latn-RS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FBBDDE2E-F61A-4D7B-A139-6167EC8E3A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43" y="4467592"/>
            <a:ext cx="3891221" cy="239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7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7 L -0.25 3.7037E-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48 -0.00509 L 1.08255 0.00047 " pathEditMode="relative" rAng="0" ptsTypes="AA">
                                      <p:cBhvr>
                                        <p:cTn id="23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02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3000"/>
            <a:lum/>
          </a:blip>
          <a:srcRect/>
          <a:stretch>
            <a:fillRect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podnožje 1">
            <a:extLst>
              <a:ext uri="{FF2B5EF4-FFF2-40B4-BE49-F238E27FC236}">
                <a16:creationId xmlns:a16="http://schemas.microsoft.com/office/drawing/2014/main" id="{73DC2AFD-ACED-40A3-AE29-AAD26E034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1458F432-FF7D-4801-9A99-F51E8270A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335" y="4467592"/>
            <a:ext cx="3891221" cy="239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4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969 -0.00717 L 1.04935 -0.003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podnožje 1">
            <a:extLst>
              <a:ext uri="{FF2B5EF4-FFF2-40B4-BE49-F238E27FC236}">
                <a16:creationId xmlns:a16="http://schemas.microsoft.com/office/drawing/2014/main" id="{8BD3A98A-9D58-4396-BD72-9B5092A19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22487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podnožje 1">
            <a:extLst>
              <a:ext uri="{FF2B5EF4-FFF2-40B4-BE49-F238E27FC236}">
                <a16:creationId xmlns:a16="http://schemas.microsoft.com/office/drawing/2014/main" id="{A1A3DBA0-7672-4585-BCA4-00CA13FAA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3" name="Pravougaonik 2">
            <a:extLst>
              <a:ext uri="{FF2B5EF4-FFF2-40B4-BE49-F238E27FC236}">
                <a16:creationId xmlns:a16="http://schemas.microsoft.com/office/drawing/2014/main" id="{67D4A5DB-7919-492B-8DF8-D680ED37FC1A}"/>
              </a:ext>
            </a:extLst>
          </p:cNvPr>
          <p:cNvSpPr/>
          <p:nvPr/>
        </p:nvSpPr>
        <p:spPr>
          <a:xfrm>
            <a:off x="10837889" y="1049311"/>
            <a:ext cx="809468" cy="160394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dirty="0"/>
          </a:p>
        </p:txBody>
      </p:sp>
      <p:sp>
        <p:nvSpPr>
          <p:cNvPr id="4" name="Pravougaonik 3">
            <a:extLst>
              <a:ext uri="{FF2B5EF4-FFF2-40B4-BE49-F238E27FC236}">
                <a16:creationId xmlns:a16="http://schemas.microsoft.com/office/drawing/2014/main" id="{621C87E9-6152-4CE2-98AA-29D1CC947157}"/>
              </a:ext>
            </a:extLst>
          </p:cNvPr>
          <p:cNvSpPr/>
          <p:nvPr/>
        </p:nvSpPr>
        <p:spPr>
          <a:xfrm>
            <a:off x="4038600" y="1381593"/>
            <a:ext cx="548390" cy="160394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LeftDown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F5A3761-FA95-4CA4-9FFE-2A8B3D999F37}"/>
              </a:ext>
            </a:extLst>
          </p:cNvPr>
          <p:cNvSpPr/>
          <p:nvPr/>
        </p:nvSpPr>
        <p:spPr>
          <a:xfrm>
            <a:off x="11062741" y="2140911"/>
            <a:ext cx="359763" cy="36512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154C7A3-3006-4976-BF88-D1B04EFB700F}"/>
              </a:ext>
            </a:extLst>
          </p:cNvPr>
          <p:cNvSpPr/>
          <p:nvPr/>
        </p:nvSpPr>
        <p:spPr>
          <a:xfrm>
            <a:off x="4102307" y="1587755"/>
            <a:ext cx="420974" cy="43592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DB7D636D-D30A-44D4-BB85-168D25F9B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9056" y="2034231"/>
            <a:ext cx="3891221" cy="2390408"/>
          </a:xfrm>
          <a:prstGeom prst="rect">
            <a:avLst/>
          </a:prstGeom>
        </p:spPr>
      </p:pic>
      <p:pic>
        <p:nvPicPr>
          <p:cNvPr id="4100" name="Picture 4" descr="Spare Tire PNG Images | Vector and PSD Files | Free Download on Pngtree">
            <a:extLst>
              <a:ext uri="{FF2B5EF4-FFF2-40B4-BE49-F238E27FC236}">
                <a16:creationId xmlns:a16="http://schemas.microsoft.com/office/drawing/2014/main" id="{D07A12A6-9233-49E1-8485-772A61546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381" y="3429000"/>
            <a:ext cx="4177984" cy="417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90A24D8D-A6B7-4428-9950-D8BB6C8D4AA6}"/>
              </a:ext>
            </a:extLst>
          </p:cNvPr>
          <p:cNvSpPr/>
          <p:nvPr/>
        </p:nvSpPr>
        <p:spPr>
          <a:xfrm>
            <a:off x="11062740" y="1175430"/>
            <a:ext cx="359763" cy="41232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86B0D27-E9B7-4E5C-A724-78D731B8D4A9}"/>
              </a:ext>
            </a:extLst>
          </p:cNvPr>
          <p:cNvSpPr/>
          <p:nvPr/>
        </p:nvSpPr>
        <p:spPr>
          <a:xfrm>
            <a:off x="4102307" y="2323473"/>
            <a:ext cx="420974" cy="43592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84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0.33503 0.00926 " pathEditMode="relative" rAng="0" ptsTypes="AA">
                                      <p:cBhvr>
                                        <p:cTn id="10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8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584 0.03518 L -0.1625 -0.3979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-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03 -3.33333E-6 L 1.40625 0.14236 " pathEditMode="relative" rAng="0" ptsTypes="AA">
                                      <p:cBhvr>
                                        <p:cTn id="44" dur="5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05" y="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3000"/>
            <a:lum/>
          </a:blip>
          <a:srcRect/>
          <a:stretch>
            <a:fillRect l="-1000" r="-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podnožje 1">
            <a:extLst>
              <a:ext uri="{FF2B5EF4-FFF2-40B4-BE49-F238E27FC236}">
                <a16:creationId xmlns:a16="http://schemas.microsoft.com/office/drawing/2014/main" id="{C19F6784-446D-452E-9531-C630956AC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3" name="Okvir za tekst 2">
            <a:extLst>
              <a:ext uri="{FF2B5EF4-FFF2-40B4-BE49-F238E27FC236}">
                <a16:creationId xmlns:a16="http://schemas.microsoft.com/office/drawing/2014/main" id="{AB2BEE85-A7DC-4F58-8BB8-ABF9D68CC7C5}"/>
              </a:ext>
            </a:extLst>
          </p:cNvPr>
          <p:cNvSpPr txBox="1"/>
          <p:nvPr/>
        </p:nvSpPr>
        <p:spPr>
          <a:xfrm>
            <a:off x="7869838" y="2198771"/>
            <a:ext cx="1484026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r-Cyrl-RS" sz="2400" dirty="0"/>
              <a:t>ШКОЛА</a:t>
            </a:r>
            <a:endParaRPr lang="sr-Latn-RS" sz="24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A26639F-19DF-469B-BD30-1970BE980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508" y="2856255"/>
            <a:ext cx="1906685" cy="1652140"/>
          </a:xfrm>
          <a:prstGeom prst="rect">
            <a:avLst/>
          </a:prstGeom>
        </p:spPr>
      </p:pic>
      <p:sp>
        <p:nvSpPr>
          <p:cNvPr id="5" name="Strelica: nalevo 4">
            <a:extLst>
              <a:ext uri="{FF2B5EF4-FFF2-40B4-BE49-F238E27FC236}">
                <a16:creationId xmlns:a16="http://schemas.microsoft.com/office/drawing/2014/main" id="{03C303AF-5359-441D-B801-9B84C8FDFA71}"/>
              </a:ext>
            </a:extLst>
          </p:cNvPr>
          <p:cNvSpPr/>
          <p:nvPr/>
        </p:nvSpPr>
        <p:spPr>
          <a:xfrm>
            <a:off x="6250898" y="5516380"/>
            <a:ext cx="1902502" cy="46166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dirty="0"/>
          </a:p>
        </p:txBody>
      </p:sp>
      <p:sp>
        <p:nvSpPr>
          <p:cNvPr id="6" name="Strelica: nadesno 5">
            <a:extLst>
              <a:ext uri="{FF2B5EF4-FFF2-40B4-BE49-F238E27FC236}">
                <a16:creationId xmlns:a16="http://schemas.microsoft.com/office/drawing/2014/main" id="{A6C77483-DD63-4735-853D-94B73018FAB1}"/>
              </a:ext>
            </a:extLst>
          </p:cNvPr>
          <p:cNvSpPr/>
          <p:nvPr/>
        </p:nvSpPr>
        <p:spPr>
          <a:xfrm>
            <a:off x="9099030" y="5516379"/>
            <a:ext cx="2383436" cy="461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81327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1_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1584</TotalTime>
  <Words>95</Words>
  <Application>Microsoft Office PowerPoint</Application>
  <PresentationFormat>Široki ekran</PresentationFormat>
  <Paragraphs>15</Paragraphs>
  <Slides>9</Slides>
  <Notes>0</Notes>
  <HiddenSlides>0</HiddenSlides>
  <MMClips>0</MMClips>
  <ScaleCrop>false</ScaleCrop>
  <HeadingPairs>
    <vt:vector size="6" baseType="variant">
      <vt:variant>
        <vt:lpstr>Korišćeni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1_Tema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Дупало Мирјана</dc:creator>
  <cp:lastModifiedBy>Дупало Мирјана</cp:lastModifiedBy>
  <cp:revision>13</cp:revision>
  <dcterms:created xsi:type="dcterms:W3CDTF">2021-09-11T06:18:28Z</dcterms:created>
  <dcterms:modified xsi:type="dcterms:W3CDTF">2021-09-12T08:43:25Z</dcterms:modified>
</cp:coreProperties>
</file>