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8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>
        <p:scale>
          <a:sx n="69" d="100"/>
          <a:sy n="69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1FD8-7D46-423C-8D23-9103A42F89D1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43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65DA-67EF-42B6-9D86-A9869F55EF2A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36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35D-FD6D-4220-A6E1-CF869D5055F7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84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4405EA-7364-4F55-BC0B-3821A88F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49BEB8-B83A-4BED-94CC-A9B6056B2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466854C-739B-4A96-A756-1438B104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15BC-965A-4A8B-A69F-6E9B93E9C036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160CFBE-8418-45BE-83B4-ACE736B9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C00A6CC-59E7-4490-9DCD-BD472F8E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729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368DF-06A6-4F2B-97CA-D98091FB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FAD7097-22DB-48EA-8A67-3AECB3A3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66E6264-7C2B-4CAC-9767-DE98AC2D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C13-3834-410A-AF8D-BA522AE2C2B1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6CABCF1-693B-4445-95A5-45CAD293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79261B2-D907-4779-B869-B01292F2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741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50C19-44D9-4AEE-B07E-B534D34F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82DD826A-7A26-4404-88BD-0CF1FE28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C029FD3-9F99-4FAA-9AB5-68508FDD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42CF-C0B9-4A9A-9483-83C3C60BEA6D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270F4AF-71DB-4601-86CD-B6A84997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95C226-2647-4313-B839-79649BEC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947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B6FA9-3E27-4B0B-A969-F9855EB0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D5455DB-1A7F-4A22-B848-A58ACA8A4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A329457-DDF3-4932-9857-8A8BBD6D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180A9B2-F399-4DC5-92B2-9DC6F5C8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5F4-8781-4368-BD34-7BD73F09923F}" type="datetime1">
              <a:rPr lang="fr-FR" smtClean="0"/>
              <a:t>07/09/2021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13DF994-485D-4AB5-A5E4-523599E6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69CBB48-7D82-44B3-A238-CD8B975A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547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983996-192E-4CDC-B2B6-36670131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AFED801-E661-4F30-A295-7508FF3F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FD2F5D96-0E3D-48E5-846B-8854DA984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5D6278C5-B49B-4132-AE07-BAF65B7EC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2A8A0F5B-94C2-4148-872E-2197E900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04AC7ACC-A2DF-4643-934A-A0C3F78F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18A-7F93-4684-B2FC-5DD5ACE97F98}" type="datetime1">
              <a:rPr lang="fr-FR" smtClean="0"/>
              <a:t>07/09/2021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B848062C-6AD5-4CE8-BF09-BC64EA1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D28EA413-F0DD-40A8-BF1A-204D980B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955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65768-985A-42FD-A55B-701C4812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026A56D-53BD-40D7-9872-C444E3EE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69D6-1BE5-4786-9527-1FD2D67DC2DD}" type="datetime1">
              <a:rPr lang="fr-FR" smtClean="0"/>
              <a:t>07/09/2021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0715824-4E7A-4BC2-A5BB-B68C200B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941024ED-5634-4DDB-81A2-116459B9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098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BD03E7E-469E-47D9-8DC9-9E3C26F1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4778-5789-4034-B86F-F3C14B55DCE3}" type="datetime1">
              <a:rPr lang="fr-FR" smtClean="0"/>
              <a:t>07/09/2021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C7886D06-81FD-4504-9499-9A02C762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F2D87417-A0B2-4E6C-B431-4B65DA94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001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42A43-F06D-49D7-AB22-8A53C758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2CBE803-6969-4C0B-ACC7-1E138A79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FC2C7C4-B878-4110-98E1-6D628848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4D4BECD-82A1-4532-A6AC-13A22E9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1A18-C55F-4CEB-88D4-63CCA98CFBB4}" type="datetime1">
              <a:rPr lang="fr-FR" smtClean="0"/>
              <a:t>07/09/2021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B388648-300B-43A9-A215-54529A6B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CF3B137-5FA4-41B3-9DB8-AE77DDE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31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6F9C-E05D-4A1D-905F-4E53FABFEAFE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776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4BA55-2266-4BAA-817A-C3D1865F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2656828-B235-4997-8642-1FD3EFD1D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D1A1CDDE-8946-4BBD-9FD8-8EC72849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5226401-50EC-4FDC-857C-D3E86445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3348-31C5-4F1B-8CA5-AAB9A630BBA2}" type="datetime1">
              <a:rPr lang="fr-FR" smtClean="0"/>
              <a:t>07/09/2021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8BA440F-045E-4B38-8447-BB293A63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CBEDBD0-E604-4B17-95E6-67EE10D6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258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8F2434-4B9E-43C5-B2BB-7937CB15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769EB5C2-6217-491B-B469-E78E5D8E4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6F22D10-9B9D-42E7-ABE2-B2AA445A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73D5-9704-4DD5-9A57-C9518EDAE302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3CEB465-7B53-4CC7-861D-2152B672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1A3E1FEC-73D3-438D-BE4A-BA93165B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714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77F7ED8A-CB1D-4A82-B20C-707B8CC80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B00DF792-270C-433B-A8CC-23926E0EB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A93838E-395F-409C-91D0-648D2CF9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A1FF-EF74-4BF8-81C1-C70E14ED7F37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9AA6AE4-829D-475D-A9E2-1496C3B3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C602CBB-DFC0-4AEB-95D2-41FCBC02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51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7FEC-C2C3-4525-83C3-5E359B71B147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619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C2B2-47F8-4E53-8B58-FDAE62783202}" type="datetime1">
              <a:rPr lang="fr-FR" smtClean="0"/>
              <a:t>07/09/2021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860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AE8-D528-475B-BE46-9C5198A6F18A}" type="datetime1">
              <a:rPr lang="fr-FR" smtClean="0"/>
              <a:t>07/09/2021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6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1734-DFD8-4016-AAA8-5E1D49A0F870}" type="datetime1">
              <a:rPr lang="fr-FR" smtClean="0"/>
              <a:t>07/09/2021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118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60F5-F0A2-41FD-AB8E-1D6EFC666999}" type="datetime1">
              <a:rPr lang="fr-FR" smtClean="0"/>
              <a:t>07/09/2021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3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75E6-9CAA-4E44-A90F-232D962C7297}" type="datetime1">
              <a:rPr lang="fr-FR" smtClean="0"/>
              <a:t>07/09/2021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12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B178-D3F3-4B8B-B086-35901E773283}" type="datetime1">
              <a:rPr lang="fr-FR" smtClean="0"/>
              <a:t>07/09/2021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173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1BA9-3843-4321-B81D-996CE618AA22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50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2C83ED39-D627-447F-A6FF-AAE9F3A2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2EF2C58-CD99-43D4-95E5-5B8FCCB56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28F660C-B60F-4B5C-AACC-C003C085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A061-306A-46F1-828C-CF624D188C20}" type="datetime1">
              <a:rPr lang="fr-FR" smtClean="0"/>
              <a:t>07/09/2021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173E3DD-4643-4781-8750-5AA665240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6C36A4F-6FBE-44EF-93BF-644FF3982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A84A-6525-4D67-BD65-AF6660897D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33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581F-03B1-4CE7-9963-B8106BB71957}" type="datetime1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2" y="5207332"/>
            <a:ext cx="2628900" cy="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DEF3DD04-EAB4-4F0B-A79B-F3BEC54817FA}"/>
              </a:ext>
            </a:extLst>
          </p:cNvPr>
          <p:cNvSpPr txBox="1"/>
          <p:nvPr/>
        </p:nvSpPr>
        <p:spPr>
          <a:xfrm>
            <a:off x="960895" y="691649"/>
            <a:ext cx="10662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Б В Г Д Ђ Е Ж З И Ј К Л Љ М Н Њ О П Р С Т Ћ У Ф Х Ц Ч Џ Ш</a:t>
            </a:r>
            <a:endParaRPr kumimoji="0" lang="sr-Latn-R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4CC34E89-6037-4F4A-B5F1-C203B142D117}"/>
              </a:ext>
            </a:extLst>
          </p:cNvPr>
          <p:cNvSpPr/>
          <p:nvPr/>
        </p:nvSpPr>
        <p:spPr>
          <a:xfrm>
            <a:off x="395860" y="1083944"/>
            <a:ext cx="21289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Аа</a:t>
            </a:r>
            <a:endParaRPr lang="sr-Latn-R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B9DAB293-3CF1-4669-9A72-2D1FBBD6B129}"/>
              </a:ext>
            </a:extLst>
          </p:cNvPr>
          <p:cNvSpPr/>
          <p:nvPr/>
        </p:nvSpPr>
        <p:spPr>
          <a:xfrm>
            <a:off x="395860" y="3938601"/>
            <a:ext cx="212897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  <a:r>
              <a:rPr lang="sr-Cyrl-R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  <a:endParaRPr lang="sr-Latn-R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B664D9E8-D8C1-498A-8876-21FB6B43A23E}"/>
              </a:ext>
            </a:extLst>
          </p:cNvPr>
          <p:cNvSpPr/>
          <p:nvPr/>
        </p:nvSpPr>
        <p:spPr>
          <a:xfrm>
            <a:off x="3927587" y="2560681"/>
            <a:ext cx="411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слово</a:t>
            </a:r>
            <a:endParaRPr lang="sr-Latn-R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CE604873-3B7D-4CEB-B2E4-AFC8036DD967}"/>
              </a:ext>
            </a:extLst>
          </p:cNvPr>
          <p:cNvCxnSpPr>
            <a:cxnSpLocks/>
          </p:cNvCxnSpPr>
          <p:nvPr/>
        </p:nvCxnSpPr>
        <p:spPr>
          <a:xfrm>
            <a:off x="2209800" y="1868774"/>
            <a:ext cx="2293961" cy="12792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sa strelicom 9">
            <a:extLst>
              <a:ext uri="{FF2B5EF4-FFF2-40B4-BE49-F238E27FC236}">
                <a16:creationId xmlns:a16="http://schemas.microsoft.com/office/drawing/2014/main" id="{8B127A84-F89C-4653-8AFE-0C5D924EC9C7}"/>
              </a:ext>
            </a:extLst>
          </p:cNvPr>
          <p:cNvCxnSpPr>
            <a:cxnSpLocks/>
          </p:cNvCxnSpPr>
          <p:nvPr/>
        </p:nvCxnSpPr>
        <p:spPr>
          <a:xfrm flipV="1">
            <a:off x="2257567" y="3736843"/>
            <a:ext cx="2109717" cy="13097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nija spajanja: Zakrivljena 15">
            <a:extLst>
              <a:ext uri="{FF2B5EF4-FFF2-40B4-BE49-F238E27FC236}">
                <a16:creationId xmlns:a16="http://schemas.microsoft.com/office/drawing/2014/main" id="{9978B58E-CDCE-46E5-9C33-57B13B26F0E9}"/>
              </a:ext>
            </a:extLst>
          </p:cNvPr>
          <p:cNvCxnSpPr>
            <a:cxnSpLocks/>
          </p:cNvCxnSpPr>
          <p:nvPr/>
        </p:nvCxnSpPr>
        <p:spPr>
          <a:xfrm>
            <a:off x="7702657" y="3504369"/>
            <a:ext cx="2898183" cy="1243693"/>
          </a:xfrm>
          <a:prstGeom prst="curvedConnector3">
            <a:avLst>
              <a:gd name="adj1" fmla="val 11203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DEBCF6CE-11DC-4B86-AFF0-8CCF8C33B317}"/>
              </a:ext>
            </a:extLst>
          </p:cNvPr>
          <p:cNvSpPr/>
          <p:nvPr/>
        </p:nvSpPr>
        <p:spPr>
          <a:xfrm>
            <a:off x="4276224" y="4719158"/>
            <a:ext cx="80384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</a:t>
            </a:r>
            <a:r>
              <a:rPr lang="sr-Cyrl-R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исани знак за глас</a:t>
            </a:r>
            <a:endParaRPr lang="sr-Latn-R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27307CDD-5B12-4624-8C55-70EA55F4B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48" y="0"/>
            <a:ext cx="3122842" cy="31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0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B76C4C6-C420-445A-9CEF-3ECE9C045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9" y="136525"/>
            <a:ext cx="9808461" cy="62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292043-630E-4BB5-9E4B-4E74D11713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5264" y="46601"/>
            <a:ext cx="2317101" cy="2641495"/>
          </a:xfrm>
          <a:prstGeom prst="rect">
            <a:avLst/>
          </a:prstGeom>
        </p:spPr>
      </p:pic>
      <p:sp>
        <p:nvSpPr>
          <p:cNvPr id="6" name="Pravougaonik 5">
            <a:extLst>
              <a:ext uri="{FF2B5EF4-FFF2-40B4-BE49-F238E27FC236}">
                <a16:creationId xmlns:a16="http://schemas.microsoft.com/office/drawing/2014/main" id="{A9CFF269-2C5B-4F33-8A13-A3A18351314E}"/>
              </a:ext>
            </a:extLst>
          </p:cNvPr>
          <p:cNvSpPr/>
          <p:nvPr/>
        </p:nvSpPr>
        <p:spPr>
          <a:xfrm>
            <a:off x="725727" y="813071"/>
            <a:ext cx="11805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sr-Latn-RS" sz="6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BF615AE3-14BC-45DD-81BA-E4A5A2402C7F}"/>
              </a:ext>
            </a:extLst>
          </p:cNvPr>
          <p:cNvCxnSpPr>
            <a:cxnSpLocks/>
          </p:cNvCxnSpPr>
          <p:nvPr/>
        </p:nvCxnSpPr>
        <p:spPr>
          <a:xfrm flipV="1">
            <a:off x="1961789" y="1367348"/>
            <a:ext cx="2180720" cy="4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ugaonik 9">
            <a:extLst>
              <a:ext uri="{FF2B5EF4-FFF2-40B4-BE49-F238E27FC236}">
                <a16:creationId xmlns:a16="http://schemas.microsoft.com/office/drawing/2014/main" id="{8D9DE4FD-81CF-492A-83E0-C430674A5D8A}"/>
              </a:ext>
            </a:extLst>
          </p:cNvPr>
          <p:cNvSpPr/>
          <p:nvPr/>
        </p:nvSpPr>
        <p:spPr>
          <a:xfrm>
            <a:off x="4625469" y="951570"/>
            <a:ext cx="191590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СЛОВО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id="{9DF4805A-8C37-430C-B4AA-4B65F9F511C3}"/>
              </a:ext>
            </a:extLst>
          </p:cNvPr>
          <p:cNvSpPr/>
          <p:nvPr/>
        </p:nvSpPr>
        <p:spPr>
          <a:xfrm>
            <a:off x="-2210079" y="2102120"/>
            <a:ext cx="76627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r>
              <a:rPr lang="sr-Cyrl-R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sr-Cyrl-R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</a:t>
            </a:r>
            <a:r>
              <a:rPr lang="sr-Cyrl-R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sr-Cyrl-R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r>
              <a:rPr lang="sr-Cyrl-R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endParaRPr lang="sr-Latn-R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2" name="Prava linija spajanja sa strelicom 11">
            <a:extLst>
              <a:ext uri="{FF2B5EF4-FFF2-40B4-BE49-F238E27FC236}">
                <a16:creationId xmlns:a16="http://schemas.microsoft.com/office/drawing/2014/main" id="{27A7AA74-32D4-441C-B2C5-EA935572831D}"/>
              </a:ext>
            </a:extLst>
          </p:cNvPr>
          <p:cNvCxnSpPr>
            <a:cxnSpLocks/>
          </p:cNvCxnSpPr>
          <p:nvPr/>
        </p:nvCxnSpPr>
        <p:spPr>
          <a:xfrm flipV="1">
            <a:off x="3320343" y="2688096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0D73456A-294D-42BB-ABAA-7F4F51BF6248}"/>
              </a:ext>
            </a:extLst>
          </p:cNvPr>
          <p:cNvSpPr/>
          <p:nvPr/>
        </p:nvSpPr>
        <p:spPr>
          <a:xfrm>
            <a:off x="4304104" y="2134098"/>
            <a:ext cx="255863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</a:t>
            </a:r>
            <a:endParaRPr lang="sr-Latn-RS" sz="5400" b="1" u="sng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Prava linija spajanja sa strelicom 14">
            <a:extLst>
              <a:ext uri="{FF2B5EF4-FFF2-40B4-BE49-F238E27FC236}">
                <a16:creationId xmlns:a16="http://schemas.microsoft.com/office/drawing/2014/main" id="{63B4D607-5976-44F9-89F6-125903606777}"/>
              </a:ext>
            </a:extLst>
          </p:cNvPr>
          <p:cNvCxnSpPr>
            <a:cxnSpLocks/>
          </p:cNvCxnSpPr>
          <p:nvPr/>
        </p:nvCxnSpPr>
        <p:spPr>
          <a:xfrm flipV="1">
            <a:off x="6485155" y="2644220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ugaonik 15">
            <a:extLst>
              <a:ext uri="{FF2B5EF4-FFF2-40B4-BE49-F238E27FC236}">
                <a16:creationId xmlns:a16="http://schemas.microsoft.com/office/drawing/2014/main" id="{965497A1-4E46-4F2E-8B74-F64EDB677333}"/>
              </a:ext>
            </a:extLst>
          </p:cNvPr>
          <p:cNvSpPr/>
          <p:nvPr/>
        </p:nvSpPr>
        <p:spPr>
          <a:xfrm>
            <a:off x="8467800" y="2240619"/>
            <a:ext cx="107388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Pravougaonik 16">
            <a:extLst>
              <a:ext uri="{FF2B5EF4-FFF2-40B4-BE49-F238E27FC236}">
                <a16:creationId xmlns:a16="http://schemas.microsoft.com/office/drawing/2014/main" id="{6A6057AC-52BC-4C6E-94D6-B2E47C9650CD}"/>
              </a:ext>
            </a:extLst>
          </p:cNvPr>
          <p:cNvSpPr/>
          <p:nvPr/>
        </p:nvSpPr>
        <p:spPr>
          <a:xfrm>
            <a:off x="-1353660" y="3756694"/>
            <a:ext cx="651990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</a:t>
            </a:r>
            <a:r>
              <a:rPr lang="sr-Cyrl-R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ЧИТА</a:t>
            </a:r>
            <a:endParaRPr lang="sr-Latn-RS" sz="54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Prava linija spajanja sa strelicom 17">
            <a:extLst>
              <a:ext uri="{FF2B5EF4-FFF2-40B4-BE49-F238E27FC236}">
                <a16:creationId xmlns:a16="http://schemas.microsoft.com/office/drawing/2014/main" id="{3F8754C8-B7B3-4070-8A74-81142341380D}"/>
              </a:ext>
            </a:extLst>
          </p:cNvPr>
          <p:cNvCxnSpPr>
            <a:cxnSpLocks/>
          </p:cNvCxnSpPr>
          <p:nvPr/>
        </p:nvCxnSpPr>
        <p:spPr>
          <a:xfrm flipV="1">
            <a:off x="3693774" y="4191508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5D842560-A21D-45DF-99B6-19FE8EC9BA92}"/>
              </a:ext>
            </a:extLst>
          </p:cNvPr>
          <p:cNvSpPr/>
          <p:nvPr/>
        </p:nvSpPr>
        <p:spPr>
          <a:xfrm>
            <a:off x="3575363" y="3740218"/>
            <a:ext cx="651990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 ЧИТА.</a:t>
            </a:r>
            <a:endParaRPr lang="sr-Latn-RS" sz="54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Prava linija spajanja sa strelicom 19">
            <a:extLst>
              <a:ext uri="{FF2B5EF4-FFF2-40B4-BE49-F238E27FC236}">
                <a16:creationId xmlns:a16="http://schemas.microsoft.com/office/drawing/2014/main" id="{8E68CA73-D2AB-41E5-8A58-97218D57008F}"/>
              </a:ext>
            </a:extLst>
          </p:cNvPr>
          <p:cNvCxnSpPr>
            <a:cxnSpLocks/>
          </p:cNvCxnSpPr>
          <p:nvPr/>
        </p:nvCxnSpPr>
        <p:spPr>
          <a:xfrm flipV="1">
            <a:off x="8546820" y="4176870"/>
            <a:ext cx="915843" cy="292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6C847D52-81F1-42BA-80C3-7B3C23B15182}"/>
              </a:ext>
            </a:extLst>
          </p:cNvPr>
          <p:cNvSpPr/>
          <p:nvPr/>
        </p:nvSpPr>
        <p:spPr>
          <a:xfrm>
            <a:off x="9517898" y="3806787"/>
            <a:ext cx="278589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РЕЧЕНИЦА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67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6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A9CFF269-2C5B-4F33-8A13-A3A18351314E}"/>
              </a:ext>
            </a:extLst>
          </p:cNvPr>
          <p:cNvSpPr/>
          <p:nvPr/>
        </p:nvSpPr>
        <p:spPr>
          <a:xfrm>
            <a:off x="142871" y="533298"/>
            <a:ext cx="35509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МАЧКА</a:t>
            </a:r>
            <a:endParaRPr lang="sr-Latn-RS" sz="6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BF615AE3-14BC-45DD-81BA-E4A5A2402C7F}"/>
              </a:ext>
            </a:extLst>
          </p:cNvPr>
          <p:cNvCxnSpPr>
            <a:cxnSpLocks/>
          </p:cNvCxnSpPr>
          <p:nvPr/>
        </p:nvCxnSpPr>
        <p:spPr>
          <a:xfrm>
            <a:off x="3320343" y="1035809"/>
            <a:ext cx="2166057" cy="5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ugaonik 15">
            <a:extLst>
              <a:ext uri="{FF2B5EF4-FFF2-40B4-BE49-F238E27FC236}">
                <a16:creationId xmlns:a16="http://schemas.microsoft.com/office/drawing/2014/main" id="{965497A1-4E46-4F2E-8B74-F64EDB677333}"/>
              </a:ext>
            </a:extLst>
          </p:cNvPr>
          <p:cNvSpPr/>
          <p:nvPr/>
        </p:nvSpPr>
        <p:spPr>
          <a:xfrm>
            <a:off x="5631718" y="706434"/>
            <a:ext cx="107388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Pravougaonik 16">
            <a:extLst>
              <a:ext uri="{FF2B5EF4-FFF2-40B4-BE49-F238E27FC236}">
                <a16:creationId xmlns:a16="http://schemas.microsoft.com/office/drawing/2014/main" id="{6A6057AC-52BC-4C6E-94D6-B2E47C9650CD}"/>
              </a:ext>
            </a:extLst>
          </p:cNvPr>
          <p:cNvSpPr/>
          <p:nvPr/>
        </p:nvSpPr>
        <p:spPr>
          <a:xfrm>
            <a:off x="-647078" y="3849134"/>
            <a:ext cx="651990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МАЧКА СПАВА</a:t>
            </a:r>
            <a:endParaRPr lang="sr-Latn-RS" sz="54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Prava linija spajanja sa strelicom 17">
            <a:extLst>
              <a:ext uri="{FF2B5EF4-FFF2-40B4-BE49-F238E27FC236}">
                <a16:creationId xmlns:a16="http://schemas.microsoft.com/office/drawing/2014/main" id="{3F8754C8-B7B3-4070-8A74-81142341380D}"/>
              </a:ext>
            </a:extLst>
          </p:cNvPr>
          <p:cNvCxnSpPr>
            <a:cxnSpLocks/>
          </p:cNvCxnSpPr>
          <p:nvPr/>
        </p:nvCxnSpPr>
        <p:spPr>
          <a:xfrm flipV="1">
            <a:off x="5098519" y="4283880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6C847D52-81F1-42BA-80C3-7B3C23B15182}"/>
              </a:ext>
            </a:extLst>
          </p:cNvPr>
          <p:cNvSpPr/>
          <p:nvPr/>
        </p:nvSpPr>
        <p:spPr>
          <a:xfrm>
            <a:off x="6562494" y="3959427"/>
            <a:ext cx="278589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РЕЧЕНИЦА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Sleeping cat gif by oogle-the-odd on DeviantArt">
            <a:extLst>
              <a:ext uri="{FF2B5EF4-FFF2-40B4-BE49-F238E27FC236}">
                <a16:creationId xmlns:a16="http://schemas.microsoft.com/office/drawing/2014/main" id="{30863F43-2EC6-4FBF-9812-7B1205D0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44" y="247095"/>
            <a:ext cx="4402262" cy="45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2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A9CFF269-2C5B-4F33-8A13-A3A18351314E}"/>
              </a:ext>
            </a:extLst>
          </p:cNvPr>
          <p:cNvSpPr/>
          <p:nvPr/>
        </p:nvSpPr>
        <p:spPr>
          <a:xfrm>
            <a:off x="142871" y="533298"/>
            <a:ext cx="35509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БЕБА</a:t>
            </a:r>
            <a:endParaRPr lang="sr-Latn-RS" sz="6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BF615AE3-14BC-45DD-81BA-E4A5A2402C7F}"/>
              </a:ext>
            </a:extLst>
          </p:cNvPr>
          <p:cNvCxnSpPr>
            <a:cxnSpLocks/>
          </p:cNvCxnSpPr>
          <p:nvPr/>
        </p:nvCxnSpPr>
        <p:spPr>
          <a:xfrm>
            <a:off x="3320343" y="1035809"/>
            <a:ext cx="2166057" cy="5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ugaonik 15">
            <a:extLst>
              <a:ext uri="{FF2B5EF4-FFF2-40B4-BE49-F238E27FC236}">
                <a16:creationId xmlns:a16="http://schemas.microsoft.com/office/drawing/2014/main" id="{965497A1-4E46-4F2E-8B74-F64EDB677333}"/>
              </a:ext>
            </a:extLst>
          </p:cNvPr>
          <p:cNvSpPr/>
          <p:nvPr/>
        </p:nvSpPr>
        <p:spPr>
          <a:xfrm>
            <a:off x="5631718" y="706434"/>
            <a:ext cx="107388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Pravougaonik 16">
            <a:extLst>
              <a:ext uri="{FF2B5EF4-FFF2-40B4-BE49-F238E27FC236}">
                <a16:creationId xmlns:a16="http://schemas.microsoft.com/office/drawing/2014/main" id="{6A6057AC-52BC-4C6E-94D6-B2E47C9650CD}"/>
              </a:ext>
            </a:extLst>
          </p:cNvPr>
          <p:cNvSpPr/>
          <p:nvPr/>
        </p:nvSpPr>
        <p:spPr>
          <a:xfrm>
            <a:off x="-647078" y="3849134"/>
            <a:ext cx="651990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БЕБА ПЛАЧЕ.</a:t>
            </a:r>
            <a:endParaRPr lang="sr-Latn-RS" sz="54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Prava linija spajanja sa strelicom 17">
            <a:extLst>
              <a:ext uri="{FF2B5EF4-FFF2-40B4-BE49-F238E27FC236}">
                <a16:creationId xmlns:a16="http://schemas.microsoft.com/office/drawing/2014/main" id="{3F8754C8-B7B3-4070-8A74-81142341380D}"/>
              </a:ext>
            </a:extLst>
          </p:cNvPr>
          <p:cNvCxnSpPr>
            <a:cxnSpLocks/>
          </p:cNvCxnSpPr>
          <p:nvPr/>
        </p:nvCxnSpPr>
        <p:spPr>
          <a:xfrm flipV="1">
            <a:off x="5098519" y="4283880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6C847D52-81F1-42BA-80C3-7B3C23B15182}"/>
              </a:ext>
            </a:extLst>
          </p:cNvPr>
          <p:cNvSpPr/>
          <p:nvPr/>
        </p:nvSpPr>
        <p:spPr>
          <a:xfrm>
            <a:off x="6562494" y="3959427"/>
            <a:ext cx="278589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РЕЧЕНИЦА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Pixilart - Cry baby by YoonGiHoSeok">
            <a:extLst>
              <a:ext uri="{FF2B5EF4-FFF2-40B4-BE49-F238E27FC236}">
                <a16:creationId xmlns:a16="http://schemas.microsoft.com/office/drawing/2014/main" id="{402456E3-6157-4996-A3AB-2DE9C1718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79" y="-57038"/>
            <a:ext cx="7330747" cy="41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8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C4C91F8-D8B5-4B5A-B04F-B7DB469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5D634-EBBA-40B0-B111-348FB5B20CD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2FE1CCB-52AC-44E8-8766-31A2C0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A9CFF269-2C5B-4F33-8A13-A3A18351314E}"/>
              </a:ext>
            </a:extLst>
          </p:cNvPr>
          <p:cNvSpPr/>
          <p:nvPr/>
        </p:nvSpPr>
        <p:spPr>
          <a:xfrm>
            <a:off x="142871" y="533298"/>
            <a:ext cx="35509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ДЕЧАК</a:t>
            </a:r>
            <a:endParaRPr lang="sr-Latn-RS" sz="6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Prava linija spajanja sa strelicom 8">
            <a:extLst>
              <a:ext uri="{FF2B5EF4-FFF2-40B4-BE49-F238E27FC236}">
                <a16:creationId xmlns:a16="http://schemas.microsoft.com/office/drawing/2014/main" id="{BF615AE3-14BC-45DD-81BA-E4A5A2402C7F}"/>
              </a:ext>
            </a:extLst>
          </p:cNvPr>
          <p:cNvCxnSpPr>
            <a:cxnSpLocks/>
          </p:cNvCxnSpPr>
          <p:nvPr/>
        </p:nvCxnSpPr>
        <p:spPr>
          <a:xfrm>
            <a:off x="3320343" y="1035809"/>
            <a:ext cx="2166057" cy="5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ugaonik 15">
            <a:extLst>
              <a:ext uri="{FF2B5EF4-FFF2-40B4-BE49-F238E27FC236}">
                <a16:creationId xmlns:a16="http://schemas.microsoft.com/office/drawing/2014/main" id="{965497A1-4E46-4F2E-8B74-F64EDB677333}"/>
              </a:ext>
            </a:extLst>
          </p:cNvPr>
          <p:cNvSpPr/>
          <p:nvPr/>
        </p:nvSpPr>
        <p:spPr>
          <a:xfrm>
            <a:off x="5631718" y="706434"/>
            <a:ext cx="1073884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Pravougaonik 16">
            <a:extLst>
              <a:ext uri="{FF2B5EF4-FFF2-40B4-BE49-F238E27FC236}">
                <a16:creationId xmlns:a16="http://schemas.microsoft.com/office/drawing/2014/main" id="{6A6057AC-52BC-4C6E-94D6-B2E47C9650CD}"/>
              </a:ext>
            </a:extLst>
          </p:cNvPr>
          <p:cNvSpPr/>
          <p:nvPr/>
        </p:nvSpPr>
        <p:spPr>
          <a:xfrm>
            <a:off x="-647078" y="3849134"/>
            <a:ext cx="651990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ДЕЧАК ПИШЕ.</a:t>
            </a:r>
            <a:endParaRPr lang="sr-Latn-RS" sz="54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Prava linija spajanja sa strelicom 17">
            <a:extLst>
              <a:ext uri="{FF2B5EF4-FFF2-40B4-BE49-F238E27FC236}">
                <a16:creationId xmlns:a16="http://schemas.microsoft.com/office/drawing/2014/main" id="{3F8754C8-B7B3-4070-8A74-81142341380D}"/>
              </a:ext>
            </a:extLst>
          </p:cNvPr>
          <p:cNvCxnSpPr>
            <a:cxnSpLocks/>
          </p:cNvCxnSpPr>
          <p:nvPr/>
        </p:nvCxnSpPr>
        <p:spPr>
          <a:xfrm flipV="1">
            <a:off x="5098519" y="4283880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6C847D52-81F1-42BA-80C3-7B3C23B15182}"/>
              </a:ext>
            </a:extLst>
          </p:cNvPr>
          <p:cNvSpPr/>
          <p:nvPr/>
        </p:nvSpPr>
        <p:spPr>
          <a:xfrm>
            <a:off x="6562494" y="3959427"/>
            <a:ext cx="278589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РЕЧЕНИЦА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E26124-86CF-4340-8096-A6169E66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44" y="982819"/>
            <a:ext cx="4253118" cy="2660925"/>
          </a:xfrm>
          <a:prstGeom prst="rect">
            <a:avLst/>
          </a:prstGeom>
        </p:spPr>
      </p:pic>
      <p:sp>
        <p:nvSpPr>
          <p:cNvPr id="13" name="Pravougaonik 12">
            <a:extLst>
              <a:ext uri="{FF2B5EF4-FFF2-40B4-BE49-F238E27FC236}">
                <a16:creationId xmlns:a16="http://schemas.microsoft.com/office/drawing/2014/main" id="{1CCD17BA-DA74-4D0C-A1ED-CB06FFFDB86B}"/>
              </a:ext>
            </a:extLst>
          </p:cNvPr>
          <p:cNvSpPr/>
          <p:nvPr/>
        </p:nvSpPr>
        <p:spPr>
          <a:xfrm>
            <a:off x="-190383" y="4959516"/>
            <a:ext cx="776831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ДЕЧАК ПИШЕ ПИСМО.</a:t>
            </a:r>
            <a:endParaRPr lang="sr-Latn-RS" sz="54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4" name="Prava linija spajanja sa strelicom 13">
            <a:extLst>
              <a:ext uri="{FF2B5EF4-FFF2-40B4-BE49-F238E27FC236}">
                <a16:creationId xmlns:a16="http://schemas.microsoft.com/office/drawing/2014/main" id="{908BD49B-7AA7-4100-9D52-93F420C33671}"/>
              </a:ext>
            </a:extLst>
          </p:cNvPr>
          <p:cNvCxnSpPr>
            <a:cxnSpLocks/>
          </p:cNvCxnSpPr>
          <p:nvPr/>
        </p:nvCxnSpPr>
        <p:spPr>
          <a:xfrm flipV="1">
            <a:off x="7670911" y="5461815"/>
            <a:ext cx="1220660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5EF65104-21A4-4B3B-877E-A4ECE5A65A3C}"/>
              </a:ext>
            </a:extLst>
          </p:cNvPr>
          <p:cNvSpPr/>
          <p:nvPr/>
        </p:nvSpPr>
        <p:spPr>
          <a:xfrm>
            <a:off x="8891571" y="5105740"/>
            <a:ext cx="278589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РЕЧЕНИЦА</a:t>
            </a:r>
            <a:endParaRPr lang="sr-Latn-R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6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154</Words>
  <Application>Microsoft Office PowerPoint</Application>
  <PresentationFormat>Široki ekran</PresentationFormat>
  <Paragraphs>44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1_Tema Office</vt:lpstr>
      <vt:lpstr>2_Tema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11</cp:revision>
  <dcterms:created xsi:type="dcterms:W3CDTF">2021-09-07T16:10:44Z</dcterms:created>
  <dcterms:modified xsi:type="dcterms:W3CDTF">2021-09-07T17:15:52Z</dcterms:modified>
</cp:coreProperties>
</file>