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64" r:id="rId3"/>
    <p:sldId id="256" r:id="rId4"/>
    <p:sldId id="257" r:id="rId5"/>
    <p:sldId id="258" r:id="rId6"/>
    <p:sldId id="259" r:id="rId7"/>
    <p:sldId id="260" r:id="rId8"/>
    <p:sldId id="262" r:id="rId9"/>
    <p:sldId id="261" r:id="rId10"/>
    <p:sldId id="263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 snapToGrid="0">
      <p:cViewPr varScale="1">
        <p:scale>
          <a:sx n="62" d="100"/>
          <a:sy n="62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1D600-ED57-4A53-9BB6-969447C6534A}" type="datetimeFigureOut">
              <a:rPr lang="sr-Latn-RS" smtClean="0"/>
              <a:t>6.9.2021.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359CB-A1B1-496D-8A28-6DFABFED6AD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5964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4405EA-7364-4F55-BC0B-3821A88FD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B49BEB8-B83A-4BED-94CC-A9B6056B2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6466854C-739B-4A96-A756-1438B104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15BC-965A-4A8B-A69F-6E9B93E9C036}" type="datetime1">
              <a:rPr lang="fr-FR" smtClean="0"/>
              <a:t>06/09/2021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160CFBE-8418-45BE-83B4-ACE736B9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C00A6CC-59E7-4490-9DCD-BD472F8E9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A84A-6525-4D67-BD65-AF6660897D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30620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8F2434-4B9E-43C5-B2BB-7937CB15F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769EB5C2-6217-491B-B469-E78E5D8E4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6F22D10-9B9D-42E7-ABE2-B2AA445A3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73D5-9704-4DD5-9A57-C9518EDAE302}" type="datetime1">
              <a:rPr lang="fr-FR" smtClean="0"/>
              <a:t>06/09/2021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3CEB465-7B53-4CC7-861D-2152B672C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1A3E1FEC-73D3-438D-BE4A-BA93165B1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A84A-6525-4D67-BD65-AF6660897D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68722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77F7ED8A-CB1D-4A82-B20C-707B8CC80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B00DF792-270C-433B-A8CC-23926E0EB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A93838E-395F-409C-91D0-648D2CF9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A1FF-EF74-4BF8-81C1-C70E14ED7F37}" type="datetime1">
              <a:rPr lang="fr-FR" smtClean="0"/>
              <a:t>06/09/2021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9AA6AE4-829D-475D-A9E2-1496C3B33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AC602CBB-DFC0-4AEB-95D2-41FCBC02C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A84A-6525-4D67-BD65-AF6660897D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61952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D90730-E47B-4DC0-A565-94A83FB8E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EAC10EE-9601-4C0F-B273-1DDE254B5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22BD5FB-A373-48A6-8176-8D5DD780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1FD8-7D46-423C-8D23-9103A42F89D1}" type="datetime1">
              <a:rPr lang="fr-FR" smtClean="0"/>
              <a:t>06/09/2021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EDF5304-C08B-4A09-B2F6-B6D0EAAF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4C58CA5-72A5-4636-B33B-527B41BD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4374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3C05D2-549F-4BE9-996D-6320594C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A753C3F0-50AB-49B9-BBFF-1855C718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45CAF7B-5962-4E0C-B4F0-B8AE788A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6F9C-E05D-4A1D-905F-4E53FABFEAFE}" type="datetime1">
              <a:rPr lang="fr-FR" smtClean="0"/>
              <a:t>06/09/2021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371530B-1FCB-45CC-92EF-C53B3BC3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A80C9BF-7F24-4354-9122-DD2B246C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4188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D0DD7-A967-45D2-894B-78BD65E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274B42DD-45FA-4F90-8781-6C5CC4FBC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3A53177-E54D-448D-ADAC-1BE9948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7FEC-C2C3-4525-83C3-5E359B71B147}" type="datetime1">
              <a:rPr lang="fr-FR" smtClean="0"/>
              <a:t>06/09/2021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A3D3AC3E-1BE0-4E83-960F-A17ECE53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B16D246-EE0E-40C1-AA76-B7F15D4B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0735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147C44-B3F1-4CE1-BDA8-20C6F943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1C98DE6-62BD-4981-8E1B-9394E6160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CC4FF85-245B-4524-BAAF-EFBC0122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F8826617-E275-4747-824E-9BDC13F8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C2B2-47F8-4E53-8B58-FDAE62783202}" type="datetime1">
              <a:rPr lang="fr-FR" smtClean="0"/>
              <a:t>06/09/2021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B137F4F6-9BB0-48AC-8BFE-0F9B31D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B842BD13-3B82-4D6D-8CFD-D6FB28B0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7203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14E74-2A83-4921-81C9-FF74CD43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FE300BC-43C8-4AD1-804D-E38E479E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17166B1E-27BF-49F0-B29F-67D632F26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12FF744-CCEE-4491-B717-369EAD864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B52B5C41-C4AD-4872-87EB-D4D06A2C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505B8C6-3C6B-43AE-B27E-97149DFA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DAE8-D528-475B-BE46-9C5198A6F18A}" type="datetime1">
              <a:rPr lang="fr-FR" smtClean="0"/>
              <a:t>06/09/2021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E1CEBB07-D871-4525-B060-BF34988B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C0B78D9B-C172-4DF4-9D85-6015FB2F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5476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A5D8D-A26B-4F10-B78B-5A3940FC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0EA58EA4-1F52-429C-BFBD-1BD958D4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1734-DFD8-4016-AAA8-5E1D49A0F870}" type="datetime1">
              <a:rPr lang="fr-FR" smtClean="0"/>
              <a:t>06/09/2021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8B359E6F-4844-4A45-9641-8B5020EF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557BCF3E-6816-4CA2-B568-3E612454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9310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3BBCE9DE-65B0-4DD9-9572-CB623C0F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60F5-F0A2-41FD-AB8E-1D6EFC666999}" type="datetime1">
              <a:rPr lang="fr-FR" smtClean="0"/>
              <a:t>06/09/2021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8ACCC042-16E9-4408-B4E5-31FF6A32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9A25BF5D-8C74-4D2D-A825-AC5DDEE4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834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65939D-72EB-4CF6-9463-7ACC4060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D5634DD-81D8-45A7-A6A6-7048C7A1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CCA86A3-C6E2-4D8A-8DD4-338C6B19B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AA4873FA-33F6-468C-8D07-E0B26D11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75E6-9CAA-4E44-A90F-232D962C7297}" type="datetime1">
              <a:rPr lang="fr-FR" smtClean="0"/>
              <a:t>06/09/2021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42ABB2B-23E6-46AD-925D-45C6F58F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E1DFAA04-7B31-4326-A18E-AD9E41BB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332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8368DF-06A6-4F2B-97CA-D98091FB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1FAD7097-22DB-48EA-8A67-3AECB3A35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66E6264-7C2B-4CAC-9767-DE98AC2DA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5C13-3834-410A-AF8D-BA522AE2C2B1}" type="datetime1">
              <a:rPr lang="fr-FR" smtClean="0"/>
              <a:t>06/09/2021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B6CABCF1-693B-4445-95A5-45CAD293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C79261B2-D907-4779-B869-B01292F2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A84A-6525-4D67-BD65-AF6660897D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75642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74ADA-A94C-44EF-926C-0CCDBFB8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C577A0EC-98E4-4CBF-BEBB-4758C2236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E2E8EE91-0277-43C9-9E45-19DE33240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FF60F00-CC38-4E92-9F26-245B5112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B178-D3F3-4B8B-B086-35901E773283}" type="datetime1">
              <a:rPr lang="fr-FR" smtClean="0"/>
              <a:t>06/09/2021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78D89D4-2506-4619-AABF-2B46382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43044DAC-DD61-442C-9A28-C8B60931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966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53220C-6F8A-4C16-B988-227F14E7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3F35403A-8EF5-4B3D-966C-C96D0528D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5A9A510-85AD-4E07-A20F-6DC5B10F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765DA-67EF-42B6-9D86-A9869F55EF2A}" type="datetime1">
              <a:rPr lang="fr-FR" smtClean="0"/>
              <a:t>06/09/2021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BF6777D-F950-4FAC-8B52-FC72221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AFDA0A1-9C06-4DFB-978B-65D1826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8380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B5333ACA-029C-4A7C-9A41-76C2D1E9B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A7028ED-75E6-4C1A-BEA5-3ECCB0BEF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8E46874-D365-4BCE-A752-A1F1665D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535D-FD6D-4220-A6E1-CF869D5055F7}" type="datetime1">
              <a:rPr lang="fr-FR" smtClean="0"/>
              <a:t>06/09/2021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EBFB292A-3C5F-45B3-A8AD-3CFA72EE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DF3E31B-84CF-4F3E-9571-3D616D17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1498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450C19-44D9-4AEE-B07E-B534D34FB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82DD826A-7A26-4404-88BD-0CF1FE28B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C029FD3-9F99-4FAA-9AB5-68508FDD2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42CF-C0B9-4A9A-9483-83C3C60BEA6D}" type="datetime1">
              <a:rPr lang="fr-FR" smtClean="0"/>
              <a:t>06/09/2021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270F4AF-71DB-4601-86CD-B6A84997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495C226-2647-4313-B839-79649BEC6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A84A-6525-4D67-BD65-AF6660897D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48847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6B6FA9-3E27-4B0B-A969-F9855EB02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1D5455DB-1A7F-4A22-B848-A58ACA8A4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2A329457-DDF3-4932-9857-8A8BBD6D3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D180A9B2-F399-4DC5-92B2-9DC6F5C80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15F4-8781-4368-BD34-7BD73F09923F}" type="datetime1">
              <a:rPr lang="fr-FR" smtClean="0"/>
              <a:t>06/09/2021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913DF994-485D-4AB5-A5E4-523599E66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469CBB48-7D82-44B3-A238-CD8B975AA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A84A-6525-4D67-BD65-AF6660897D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32666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983996-192E-4CDC-B2B6-366701312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3AFED801-E661-4F30-A295-7508FF3F8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FD2F5D96-0E3D-48E5-846B-8854DA984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5D6278C5-B49B-4132-AE07-BAF65B7ECA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2A8A0F5B-94C2-4148-872E-2197E900A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04AC7ACC-A2DF-4643-934A-A0C3F78F2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418A-7F93-4684-B2FC-5DD5ACE97F98}" type="datetime1">
              <a:rPr lang="fr-FR" smtClean="0"/>
              <a:t>06/09/2021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B848062C-6AD5-4CE8-BF09-BC64EA1CE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D28EA413-F0DD-40A8-BF1A-204D980B3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A84A-6525-4D67-BD65-AF6660897D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22516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665768-985A-42FD-A55B-701C48123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3026A56D-53BD-40D7-9872-C444E3EE8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69D6-1BE5-4786-9527-1FD2D67DC2DD}" type="datetime1">
              <a:rPr lang="fr-FR" smtClean="0"/>
              <a:t>06/09/2021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C0715824-4E7A-4BC2-A5BB-B68C200B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941024ED-5634-4DDB-81A2-116459B95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A84A-6525-4D67-BD65-AF6660897D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62960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5BD03E7E-469E-47D9-8DC9-9E3C26F13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4778-5789-4034-B86F-F3C14B55DCE3}" type="datetime1">
              <a:rPr lang="fr-FR" smtClean="0"/>
              <a:t>06/09/2021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C7886D06-81FD-4504-9499-9A02C7629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F2D87417-A0B2-4E6C-B431-4B65DA94A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A84A-6525-4D67-BD65-AF6660897D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67353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542A43-F06D-49D7-AB22-8A53C7585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62CBE803-6969-4C0B-ACC7-1E138A797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7FC2C7C4-B878-4110-98E1-6D6288485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4D4BECD-82A1-4532-A6AC-13A22E956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1A18-C55F-4CEB-88D4-63CCA98CFBB4}" type="datetime1">
              <a:rPr lang="fr-FR" smtClean="0"/>
              <a:t>06/09/2021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BB388648-300B-43A9-A215-54529A6BE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5CF3B137-5FA4-41B3-9DB8-AE77DDEA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A84A-6525-4D67-BD65-AF6660897D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84133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24BA55-2266-4BAA-817A-C3D1865FB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92656828-B235-4997-8642-1FD3EFD1D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D1A1CDDE-8946-4BBD-9FD8-8EC72849C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25226401-50EC-4FDC-857C-D3E864459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3348-31C5-4F1B-8CA5-AAB9A630BBA2}" type="datetime1">
              <a:rPr lang="fr-FR" smtClean="0"/>
              <a:t>06/09/2021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78BA440F-045E-4B38-8447-BB293A63D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1CBEDBD0-E604-4B17-95E6-67EE10D6B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A84A-6525-4D67-BD65-AF6660897D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80060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2C83ED39-D627-447F-A6FF-AAE9F3A2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E2EF2C58-CD99-43D4-95E5-5B8FCCB56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928F660C-B60F-4B5C-AACC-C003C08500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4A061-306A-46F1-828C-CF624D188C20}" type="datetime1">
              <a:rPr lang="fr-FR" smtClean="0"/>
              <a:t>06/09/2021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2173E3DD-4643-4781-8750-5AA665240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F6C36A4F-6FBE-44EF-93BF-644FF3982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1A84A-6525-4D67-BD65-AF6660897D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597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D5464360-3F7A-497C-B9EE-6D55F751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1E679D6-AE77-4F5B-8BF9-A26281AD4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E054837-6CF4-4D5B-8699-063FDBE1E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21BA9-3843-4321-B81D-996CE618AA22}" type="datetime1">
              <a:rPr lang="fr-FR" smtClean="0"/>
              <a:t>06/09/2021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8B43873-C1A8-4B4E-8AD3-80208F88B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44E4153-40F9-4ECD-A509-F7A7DC372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2893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OfOoDqXrBQ4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kvir za tekst 8">
            <a:extLst>
              <a:ext uri="{FF2B5EF4-FFF2-40B4-BE49-F238E27FC236}">
                <a16:creationId xmlns:a16="http://schemas.microsoft.com/office/drawing/2014/main" id="{AD138652-BB72-4662-BF38-67044170BCEA}"/>
              </a:ext>
            </a:extLst>
          </p:cNvPr>
          <p:cNvSpPr txBox="1"/>
          <p:nvPr/>
        </p:nvSpPr>
        <p:spPr>
          <a:xfrm>
            <a:off x="6528709" y="4235224"/>
            <a:ext cx="299629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</a:t>
            </a:r>
            <a:r>
              <a:rPr kumimoji="0" lang="sr-Cyrl-RS" sz="337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РАЗРЕД</a:t>
            </a:r>
            <a:endParaRPr kumimoji="0" lang="sr-Latn-RS" sz="337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F58C61-29FE-419A-A7AD-BFA55C658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33" y="1929006"/>
            <a:ext cx="5118269" cy="166587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1C3B19D-A92E-4852-A0B5-D7229FBAB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42" y="1650668"/>
            <a:ext cx="1579433" cy="1944216"/>
          </a:xfrm>
          <a:prstGeom prst="rect">
            <a:avLst/>
          </a:prstGeom>
        </p:spPr>
      </p:pic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A900B624-7F30-4958-BF60-B72A2A12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C581F-03B1-4CE7-9963-B8106BB71957}" type="datetime1">
              <a:rPr kumimoji="0" lang="fr-FR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06/09/2021</a:t>
            </a:fld>
            <a:endParaRPr kumimoji="0" lang="sr-Latn-R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BAE32C7-A589-4C76-9E08-1DC80532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ДУПАЛО МИРЈАНА ОШ" КРАЉ ПЕТАР II КАРАЂОРЂЕВИЋ"</a:t>
            </a:r>
            <a:endParaRPr kumimoji="0" lang="sr-Latn-RS" sz="67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7BF5C1D6-4DDF-462A-8C7D-AA295CD2F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42" y="5207332"/>
            <a:ext cx="2628900" cy="97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05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diji na mreži 3" title="Azbučni voz | Edukativne pesme za decu | Učimo azbuku | Alphabet Train | Jaccoled">
            <a:hlinkClick r:id="" action="ppaction://media"/>
            <a:extLst>
              <a:ext uri="{FF2B5EF4-FFF2-40B4-BE49-F238E27FC236}">
                <a16:creationId xmlns:a16="http://schemas.microsoft.com/office/drawing/2014/main" id="{13CE33A6-3A93-49D3-9C66-F9D919FB81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F0D3FF24-158E-4212-BBCC-B59FF7CF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DFC5-2F79-4B82-A6EB-2C2455926352}" type="datetime1">
              <a:rPr lang="fr-FR" smtClean="0"/>
              <a:t>06/09/2021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89AA1531-FDF9-4DB3-BB35-B521607E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24601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>
            <a:extLst>
              <a:ext uri="{FF2B5EF4-FFF2-40B4-BE49-F238E27FC236}">
                <a16:creationId xmlns:a16="http://schemas.microsoft.com/office/drawing/2014/main" id="{DFD02F55-7BB3-4F0B-8438-A4F5CCD6ABE7}"/>
              </a:ext>
            </a:extLst>
          </p:cNvPr>
          <p:cNvSpPr txBox="1"/>
          <p:nvPr/>
        </p:nvSpPr>
        <p:spPr>
          <a:xfrm>
            <a:off x="3502923" y="3030035"/>
            <a:ext cx="91485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6600" b="1" dirty="0">
                <a:solidFill>
                  <a:srgbClr val="002060"/>
                </a:solidFill>
              </a:rPr>
              <a:t>СЛОВА – </a:t>
            </a:r>
          </a:p>
          <a:p>
            <a:r>
              <a:rPr lang="sr-Cyrl-RS" sz="6600" b="1" dirty="0">
                <a:solidFill>
                  <a:srgbClr val="002060"/>
                </a:solidFill>
              </a:rPr>
              <a:t>ЗНАКОВИ ЗА ГЛАСОВЕ</a:t>
            </a:r>
            <a:endParaRPr lang="sr-Latn-RS" sz="6600" b="1" dirty="0">
              <a:solidFill>
                <a:srgbClr val="002060"/>
              </a:solidFill>
            </a:endParaRP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C3066BD2-3DDA-4817-8FE2-9994D7FD3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A0E3-2063-45E6-A068-49DDA37919F8}" type="datetime1">
              <a:rPr lang="fr-FR" smtClean="0"/>
              <a:t>06/09/2021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C56ED307-7E38-49DA-AFB3-135789412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08935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id="{DEF3DD04-EAB4-4F0B-A79B-F3BEC54817FA}"/>
              </a:ext>
            </a:extLst>
          </p:cNvPr>
          <p:cNvSpPr txBox="1"/>
          <p:nvPr/>
        </p:nvSpPr>
        <p:spPr>
          <a:xfrm>
            <a:off x="960895" y="691649"/>
            <a:ext cx="106628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9600" dirty="0"/>
              <a:t>А Б В Г Д Ђ Е Ж З И Ј К Л Љ М Н Њ О П Р С Т Ћ У Ф Х Ц Ч Џ Ш</a:t>
            </a:r>
            <a:endParaRPr lang="sr-Latn-RS" sz="9600" dirty="0"/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C4C91F8-D8B5-4B5A-B04F-B7DB4696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D634-EBBA-40B0-B111-348FB5B20CDF}" type="datetime1">
              <a:rPr lang="fr-FR" smtClean="0"/>
              <a:t>06/09/2021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42FE1CCB-52AC-44E8-8766-31A2C0DB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81200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id="{DEF3DD04-EAB4-4F0B-A79B-F3BEC54817FA}"/>
              </a:ext>
            </a:extLst>
          </p:cNvPr>
          <p:cNvSpPr txBox="1"/>
          <p:nvPr/>
        </p:nvSpPr>
        <p:spPr>
          <a:xfrm>
            <a:off x="656095" y="238630"/>
            <a:ext cx="10662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6000" b="1" dirty="0">
                <a:solidFill>
                  <a:srgbClr val="002060"/>
                </a:solidFill>
              </a:rPr>
              <a:t>ИЗГОВОРИ СЛЕДЕЋЕ ГЛАСОВЕ</a:t>
            </a:r>
            <a:endParaRPr lang="sr-Latn-RS" sz="6000" b="1" dirty="0">
              <a:solidFill>
                <a:srgbClr val="002060"/>
              </a:solidFill>
            </a:endParaRPr>
          </a:p>
        </p:txBody>
      </p:sp>
      <p:sp>
        <p:nvSpPr>
          <p:cNvPr id="2" name="Pravougaonik 1">
            <a:extLst>
              <a:ext uri="{FF2B5EF4-FFF2-40B4-BE49-F238E27FC236}">
                <a16:creationId xmlns:a16="http://schemas.microsoft.com/office/drawing/2014/main" id="{81AA7178-5B81-4C97-ACC6-3D51B4EBE455}"/>
              </a:ext>
            </a:extLst>
          </p:cNvPr>
          <p:cNvSpPr/>
          <p:nvPr/>
        </p:nvSpPr>
        <p:spPr>
          <a:xfrm>
            <a:off x="2620364" y="1213009"/>
            <a:ext cx="141436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138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З</a:t>
            </a:r>
            <a:endParaRPr lang="sr-Latn-RS" sz="138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Pravougaonik 3">
            <a:extLst>
              <a:ext uri="{FF2B5EF4-FFF2-40B4-BE49-F238E27FC236}">
                <a16:creationId xmlns:a16="http://schemas.microsoft.com/office/drawing/2014/main" id="{A788D63F-1563-4770-96CF-589BD7B2C633}"/>
              </a:ext>
            </a:extLst>
          </p:cNvPr>
          <p:cNvSpPr/>
          <p:nvPr/>
        </p:nvSpPr>
        <p:spPr>
          <a:xfrm>
            <a:off x="4828873" y="2794271"/>
            <a:ext cx="141436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138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Ђ</a:t>
            </a:r>
            <a:endParaRPr lang="sr-Latn-RS" sz="138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492D61B7-D33E-45BD-8679-46238B9C96CA}"/>
              </a:ext>
            </a:extLst>
          </p:cNvPr>
          <p:cNvSpPr/>
          <p:nvPr/>
        </p:nvSpPr>
        <p:spPr>
          <a:xfrm>
            <a:off x="6828154" y="1213009"/>
            <a:ext cx="141436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138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К</a:t>
            </a:r>
            <a:endParaRPr lang="sr-Latn-RS" sz="138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Pravougaonik 5">
            <a:extLst>
              <a:ext uri="{FF2B5EF4-FFF2-40B4-BE49-F238E27FC236}">
                <a16:creationId xmlns:a16="http://schemas.microsoft.com/office/drawing/2014/main" id="{583B00A5-90BC-48FB-908E-4C2C2DDEA768}"/>
              </a:ext>
            </a:extLst>
          </p:cNvPr>
          <p:cNvSpPr/>
          <p:nvPr/>
        </p:nvSpPr>
        <p:spPr>
          <a:xfrm>
            <a:off x="8120254" y="3260818"/>
            <a:ext cx="141436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138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Б</a:t>
            </a:r>
            <a:endParaRPr lang="sr-Latn-RS" sz="138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Pravougaonik 6">
            <a:extLst>
              <a:ext uri="{FF2B5EF4-FFF2-40B4-BE49-F238E27FC236}">
                <a16:creationId xmlns:a16="http://schemas.microsoft.com/office/drawing/2014/main" id="{C456F0C9-436F-4A63-8AC8-8E48ED0FF3F3}"/>
              </a:ext>
            </a:extLst>
          </p:cNvPr>
          <p:cNvSpPr/>
          <p:nvPr/>
        </p:nvSpPr>
        <p:spPr>
          <a:xfrm>
            <a:off x="411856" y="2003857"/>
            <a:ext cx="141436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138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</a:t>
            </a:r>
            <a:endParaRPr lang="sr-Latn-RS" sz="138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Pravougaonik 7">
            <a:extLst>
              <a:ext uri="{FF2B5EF4-FFF2-40B4-BE49-F238E27FC236}">
                <a16:creationId xmlns:a16="http://schemas.microsoft.com/office/drawing/2014/main" id="{AC7E421B-B847-4D9B-B735-6F2617F25B14}"/>
              </a:ext>
            </a:extLst>
          </p:cNvPr>
          <p:cNvSpPr/>
          <p:nvPr/>
        </p:nvSpPr>
        <p:spPr>
          <a:xfrm>
            <a:off x="9571636" y="1254293"/>
            <a:ext cx="141436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138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Ц</a:t>
            </a:r>
            <a:endParaRPr lang="sr-Latn-RS" sz="138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Pravougaonik 8">
            <a:extLst>
              <a:ext uri="{FF2B5EF4-FFF2-40B4-BE49-F238E27FC236}">
                <a16:creationId xmlns:a16="http://schemas.microsoft.com/office/drawing/2014/main" id="{83229AA7-3A4B-434F-8978-0D0B9AE39EFF}"/>
              </a:ext>
            </a:extLst>
          </p:cNvPr>
          <p:cNvSpPr/>
          <p:nvPr/>
        </p:nvSpPr>
        <p:spPr>
          <a:xfrm>
            <a:off x="2657386" y="3902266"/>
            <a:ext cx="141436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138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</a:t>
            </a:r>
            <a:endParaRPr lang="sr-Latn-RS" sz="138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avougaonik 9">
            <a:extLst>
              <a:ext uri="{FF2B5EF4-FFF2-40B4-BE49-F238E27FC236}">
                <a16:creationId xmlns:a16="http://schemas.microsoft.com/office/drawing/2014/main" id="{0E08BEA0-3116-4FC4-B18E-CADD9DD3C454}"/>
              </a:ext>
            </a:extLst>
          </p:cNvPr>
          <p:cNvSpPr/>
          <p:nvPr/>
        </p:nvSpPr>
        <p:spPr>
          <a:xfrm>
            <a:off x="6474563" y="4403379"/>
            <a:ext cx="141436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138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Ж</a:t>
            </a:r>
            <a:endParaRPr lang="sr-Latn-RS" sz="138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Čuvar mesta za datum 10">
            <a:extLst>
              <a:ext uri="{FF2B5EF4-FFF2-40B4-BE49-F238E27FC236}">
                <a16:creationId xmlns:a16="http://schemas.microsoft.com/office/drawing/2014/main" id="{7385D1F0-A9A6-498B-9FE6-2708D5C60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0D87-1AA2-4114-B53A-465E8E1DA455}" type="datetime1">
              <a:rPr lang="fr-FR" smtClean="0"/>
              <a:t>06/09/2021</a:t>
            </a:fld>
            <a:endParaRPr lang="sr-Latn-RS"/>
          </a:p>
        </p:txBody>
      </p:sp>
      <p:sp>
        <p:nvSpPr>
          <p:cNvPr id="12" name="Čuvar mesta za podnožje 11">
            <a:extLst>
              <a:ext uri="{FF2B5EF4-FFF2-40B4-BE49-F238E27FC236}">
                <a16:creationId xmlns:a16="http://schemas.microsoft.com/office/drawing/2014/main" id="{BB385A01-53F8-472A-ABA2-8A7A69EB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61663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id="{DEF3DD04-EAB4-4F0B-A79B-F3BEC54817FA}"/>
              </a:ext>
            </a:extLst>
          </p:cNvPr>
          <p:cNvSpPr txBox="1"/>
          <p:nvPr/>
        </p:nvSpPr>
        <p:spPr>
          <a:xfrm>
            <a:off x="-1" y="49723"/>
            <a:ext cx="12057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rgbClr val="002060"/>
                </a:solidFill>
              </a:rPr>
              <a:t>ПОВЕЖИ СЛИКЕ СА СЛОВОМ КОЈИМ ПОЧИЊЕ ЊИХОВ НАЗИВ:</a:t>
            </a:r>
            <a:endParaRPr lang="sr-Latn-RS" sz="3600" b="1" dirty="0">
              <a:solidFill>
                <a:srgbClr val="002060"/>
              </a:solidFill>
            </a:endParaRPr>
          </a:p>
        </p:txBody>
      </p:sp>
      <p:sp>
        <p:nvSpPr>
          <p:cNvPr id="2" name="Pravougaonik 1">
            <a:extLst>
              <a:ext uri="{FF2B5EF4-FFF2-40B4-BE49-F238E27FC236}">
                <a16:creationId xmlns:a16="http://schemas.microsoft.com/office/drawing/2014/main" id="{81AA7178-5B81-4C97-ACC6-3D51B4EBE455}"/>
              </a:ext>
            </a:extLst>
          </p:cNvPr>
          <p:cNvSpPr/>
          <p:nvPr/>
        </p:nvSpPr>
        <p:spPr>
          <a:xfrm>
            <a:off x="2620364" y="1213009"/>
            <a:ext cx="141436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138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Л</a:t>
            </a:r>
            <a:endParaRPr lang="sr-Latn-RS" sz="138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Pravougaonik 3">
            <a:extLst>
              <a:ext uri="{FF2B5EF4-FFF2-40B4-BE49-F238E27FC236}">
                <a16:creationId xmlns:a16="http://schemas.microsoft.com/office/drawing/2014/main" id="{A788D63F-1563-4770-96CF-589BD7B2C633}"/>
              </a:ext>
            </a:extLst>
          </p:cNvPr>
          <p:cNvSpPr/>
          <p:nvPr/>
        </p:nvSpPr>
        <p:spPr>
          <a:xfrm>
            <a:off x="1047476" y="4255421"/>
            <a:ext cx="141436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138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К</a:t>
            </a:r>
            <a:endParaRPr lang="sr-Latn-RS" sz="138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Pravougaonik 6">
            <a:extLst>
              <a:ext uri="{FF2B5EF4-FFF2-40B4-BE49-F238E27FC236}">
                <a16:creationId xmlns:a16="http://schemas.microsoft.com/office/drawing/2014/main" id="{C456F0C9-436F-4A63-8AC8-8E48ED0FF3F3}"/>
              </a:ext>
            </a:extLst>
          </p:cNvPr>
          <p:cNvSpPr/>
          <p:nvPr/>
        </p:nvSpPr>
        <p:spPr>
          <a:xfrm>
            <a:off x="411856" y="2003857"/>
            <a:ext cx="141436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138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О</a:t>
            </a:r>
            <a:endParaRPr lang="sr-Latn-RS" sz="138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26" name="Picture 2" descr="School Ruler Sticker by Moli Fernyx for iOS &amp;amp; Android | GIPHY">
            <a:extLst>
              <a:ext uri="{FF2B5EF4-FFF2-40B4-BE49-F238E27FC236}">
                <a16:creationId xmlns:a16="http://schemas.microsoft.com/office/drawing/2014/main" id="{44828B54-9F1F-4F77-94D3-7F7C044461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234" y="233273"/>
            <a:ext cx="2442356" cy="24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ok For It | Soiree Fair Inc. Talent &amp;amp; Literary">
            <a:extLst>
              <a:ext uri="{FF2B5EF4-FFF2-40B4-BE49-F238E27FC236}">
                <a16:creationId xmlns:a16="http://schemas.microsoft.com/office/drawing/2014/main" id="{7823D8F5-65B0-4AD9-B946-9612CFA86E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635" y="1255847"/>
            <a:ext cx="4102464" cy="307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if images rainbow gif | WiffleGif">
            <a:extLst>
              <a:ext uri="{FF2B5EF4-FFF2-40B4-BE49-F238E27FC236}">
                <a16:creationId xmlns:a16="http://schemas.microsoft.com/office/drawing/2014/main" id="{054328AC-5C11-455B-BA08-27E09B6B9D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012" y="4362471"/>
            <a:ext cx="2603331" cy="247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Prava linija spajanja sa strelicom 11">
            <a:extLst>
              <a:ext uri="{FF2B5EF4-FFF2-40B4-BE49-F238E27FC236}">
                <a16:creationId xmlns:a16="http://schemas.microsoft.com/office/drawing/2014/main" id="{BF80AA0D-FC9D-4B52-AC14-395C39588846}"/>
              </a:ext>
            </a:extLst>
          </p:cNvPr>
          <p:cNvCxnSpPr/>
          <p:nvPr/>
        </p:nvCxnSpPr>
        <p:spPr>
          <a:xfrm flipV="1">
            <a:off x="3704095" y="1580827"/>
            <a:ext cx="3332136" cy="8524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rava linija spajanja sa strelicom 15">
            <a:extLst>
              <a:ext uri="{FF2B5EF4-FFF2-40B4-BE49-F238E27FC236}">
                <a16:creationId xmlns:a16="http://schemas.microsoft.com/office/drawing/2014/main" id="{562A4A88-7187-4609-8A22-62C485581AAD}"/>
              </a:ext>
            </a:extLst>
          </p:cNvPr>
          <p:cNvCxnSpPr>
            <a:cxnSpLocks/>
          </p:cNvCxnSpPr>
          <p:nvPr/>
        </p:nvCxnSpPr>
        <p:spPr>
          <a:xfrm>
            <a:off x="1661476" y="3357321"/>
            <a:ext cx="6172536" cy="19198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rava linija spajanja sa strelicom 17">
            <a:extLst>
              <a:ext uri="{FF2B5EF4-FFF2-40B4-BE49-F238E27FC236}">
                <a16:creationId xmlns:a16="http://schemas.microsoft.com/office/drawing/2014/main" id="{076DC4A7-65A7-4103-9DC6-E5FA4B074A17}"/>
              </a:ext>
            </a:extLst>
          </p:cNvPr>
          <p:cNvCxnSpPr>
            <a:cxnSpLocks/>
          </p:cNvCxnSpPr>
          <p:nvPr/>
        </p:nvCxnSpPr>
        <p:spPr>
          <a:xfrm flipV="1">
            <a:off x="2140139" y="2913331"/>
            <a:ext cx="5557849" cy="25022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Čuvar mesta za datum 14">
            <a:extLst>
              <a:ext uri="{FF2B5EF4-FFF2-40B4-BE49-F238E27FC236}">
                <a16:creationId xmlns:a16="http://schemas.microsoft.com/office/drawing/2014/main" id="{669994DF-1B2C-4B98-83DE-D47A47BDD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923-986C-475C-A71E-9B81027083ED}" type="datetime1">
              <a:rPr lang="fr-FR" smtClean="0"/>
              <a:t>06/09/2021</a:t>
            </a:fld>
            <a:endParaRPr lang="sr-Latn-RS"/>
          </a:p>
        </p:txBody>
      </p:sp>
      <p:sp>
        <p:nvSpPr>
          <p:cNvPr id="17" name="Čuvar mesta za podnožje 16">
            <a:extLst>
              <a:ext uri="{FF2B5EF4-FFF2-40B4-BE49-F238E27FC236}">
                <a16:creationId xmlns:a16="http://schemas.microsoft.com/office/drawing/2014/main" id="{7B72830D-5BD2-4E5F-B0B8-598D359AD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20639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id="{DEF3DD04-EAB4-4F0B-A79B-F3BEC54817FA}"/>
              </a:ext>
            </a:extLst>
          </p:cNvPr>
          <p:cNvSpPr txBox="1"/>
          <p:nvPr/>
        </p:nvSpPr>
        <p:spPr>
          <a:xfrm>
            <a:off x="263471" y="275782"/>
            <a:ext cx="11318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rgbClr val="002060"/>
                </a:solidFill>
              </a:rPr>
              <a:t>ЗАОКРУЖИ СЛИКУ ЧИЈИ НАЗИВ ПОЧИЊЕ СЛОВОМ Б: </a:t>
            </a:r>
            <a:endParaRPr lang="sr-Latn-RS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balloon gif balloon - PicMix">
            <a:extLst>
              <a:ext uri="{FF2B5EF4-FFF2-40B4-BE49-F238E27FC236}">
                <a16:creationId xmlns:a16="http://schemas.microsoft.com/office/drawing/2014/main" id="{269D7D8B-51F4-44FA-A33E-B8339BB920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365" y="1696548"/>
            <a:ext cx="3217190" cy="321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rtStation - Ladybug Enemy (GIF), Naomi Green">
            <a:extLst>
              <a:ext uri="{FF2B5EF4-FFF2-40B4-BE49-F238E27FC236}">
                <a16:creationId xmlns:a16="http://schemas.microsoft.com/office/drawing/2014/main" id="{375272C2-A7DC-4DFE-8DDE-9D6471F5CC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194" y="3622506"/>
            <a:ext cx="3937377" cy="295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rrel fass GIF - Find on GIFER">
            <a:extLst>
              <a:ext uri="{FF2B5EF4-FFF2-40B4-BE49-F238E27FC236}">
                <a16:creationId xmlns:a16="http://schemas.microsoft.com/office/drawing/2014/main" id="{35BBBFB1-E198-46FE-A198-EB54074E4B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4577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anana Flip | Banana, Banana flip, Papaya banana">
            <a:extLst>
              <a:ext uri="{FF2B5EF4-FFF2-40B4-BE49-F238E27FC236}">
                <a16:creationId xmlns:a16="http://schemas.microsoft.com/office/drawing/2014/main" id="{204DB587-24C0-48FD-B247-8FDD17C5A0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067" y="4615381"/>
            <a:ext cx="3173516" cy="23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ix Flying Dragons Episode 1 | Dragon pictures, Animated dragon, Dragon  images">
            <a:extLst>
              <a:ext uri="{FF2B5EF4-FFF2-40B4-BE49-F238E27FC236}">
                <a16:creationId xmlns:a16="http://schemas.microsoft.com/office/drawing/2014/main" id="{00B7DACB-D8FB-4860-A25F-9C5E8504C8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623" y="1185489"/>
            <a:ext cx="2356207" cy="190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9B500F91-B063-4A47-BA13-FDCC176EF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343" y="3670447"/>
            <a:ext cx="2959712" cy="2959712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0538BC4A-6492-4A7F-BD52-8F07FA386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38" y="1096694"/>
            <a:ext cx="2087768" cy="2435729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8172901-307C-4AD8-856A-F81BBD85E123}"/>
              </a:ext>
            </a:extLst>
          </p:cNvPr>
          <p:cNvSpPr/>
          <p:nvPr/>
        </p:nvSpPr>
        <p:spPr>
          <a:xfrm>
            <a:off x="4956874" y="1407918"/>
            <a:ext cx="2278251" cy="19712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1908100-5F87-4264-BF4C-B0BEE4D52840}"/>
              </a:ext>
            </a:extLst>
          </p:cNvPr>
          <p:cNvSpPr/>
          <p:nvPr/>
        </p:nvSpPr>
        <p:spPr>
          <a:xfrm>
            <a:off x="2030667" y="4395740"/>
            <a:ext cx="2926207" cy="23801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8454AF2-4C5B-4FEA-994D-A12378DF0BB2}"/>
              </a:ext>
            </a:extLst>
          </p:cNvPr>
          <p:cNvSpPr/>
          <p:nvPr/>
        </p:nvSpPr>
        <p:spPr>
          <a:xfrm>
            <a:off x="415871" y="1610100"/>
            <a:ext cx="1738055" cy="19712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2CAE607-39B0-4CF9-A3D6-7BE2B9C138F3}"/>
              </a:ext>
            </a:extLst>
          </p:cNvPr>
          <p:cNvSpPr/>
          <p:nvPr/>
        </p:nvSpPr>
        <p:spPr>
          <a:xfrm>
            <a:off x="7854915" y="3679939"/>
            <a:ext cx="3809936" cy="29597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8CF9BB8E-103B-43E8-99B2-7BD1598B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3AA3-0751-472C-9863-DB5A2378713F}" type="datetime1">
              <a:rPr lang="fr-FR" smtClean="0"/>
              <a:t>06/09/2021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9D294FE7-1ADF-46EA-9E87-234DCBD73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19960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id="{DEF3DD04-EAB4-4F0B-A79B-F3BEC54817FA}"/>
              </a:ext>
            </a:extLst>
          </p:cNvPr>
          <p:cNvSpPr txBox="1"/>
          <p:nvPr/>
        </p:nvSpPr>
        <p:spPr>
          <a:xfrm>
            <a:off x="263471" y="275782"/>
            <a:ext cx="11318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rgbClr val="002060"/>
                </a:solidFill>
              </a:rPr>
              <a:t>ЗАОКРУЖИ СЛОВО КОЈИМ ПОЧИЊУ НАЗИВИ БИЋА И ПРЕДМЕТА: </a:t>
            </a:r>
            <a:endParaRPr lang="sr-Latn-RS" sz="3600" b="1" dirty="0">
              <a:solidFill>
                <a:srgbClr val="002060"/>
              </a:solidFill>
            </a:endParaRPr>
          </a:p>
        </p:txBody>
      </p:sp>
      <p:pic>
        <p:nvPicPr>
          <p:cNvPr id="2054" name="Picture 6" descr="Barrel fass GIF - Find on GIFER">
            <a:extLst>
              <a:ext uri="{FF2B5EF4-FFF2-40B4-BE49-F238E27FC236}">
                <a16:creationId xmlns:a16="http://schemas.microsoft.com/office/drawing/2014/main" id="{35BBBFB1-E198-46FE-A198-EB54074E4B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4577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9B500F91-B063-4A47-BA13-FDCC176EF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93" y="2760859"/>
            <a:ext cx="2959712" cy="2959712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0538BC4A-6492-4A7F-BD52-8F07FA386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0" y="1355415"/>
            <a:ext cx="2409333" cy="2810888"/>
          </a:xfrm>
          <a:prstGeom prst="rect">
            <a:avLst/>
          </a:prstGeom>
        </p:spPr>
      </p:pic>
      <p:sp>
        <p:nvSpPr>
          <p:cNvPr id="25" name="Pravougaonik 24">
            <a:extLst>
              <a:ext uri="{FF2B5EF4-FFF2-40B4-BE49-F238E27FC236}">
                <a16:creationId xmlns:a16="http://schemas.microsoft.com/office/drawing/2014/main" id="{6888C153-63DC-4165-9101-0096E7C01184}"/>
              </a:ext>
            </a:extLst>
          </p:cNvPr>
          <p:cNvSpPr/>
          <p:nvPr/>
        </p:nvSpPr>
        <p:spPr>
          <a:xfrm>
            <a:off x="733948" y="3791144"/>
            <a:ext cx="8435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72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</a:t>
            </a:r>
            <a:endParaRPr lang="sr-Latn-RS" sz="72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6" name="Pravougaonik 25">
            <a:extLst>
              <a:ext uri="{FF2B5EF4-FFF2-40B4-BE49-F238E27FC236}">
                <a16:creationId xmlns:a16="http://schemas.microsoft.com/office/drawing/2014/main" id="{01D0A579-A39D-4E69-805C-15B38EE7235E}"/>
              </a:ext>
            </a:extLst>
          </p:cNvPr>
          <p:cNvSpPr/>
          <p:nvPr/>
        </p:nvSpPr>
        <p:spPr>
          <a:xfrm>
            <a:off x="1307355" y="3791144"/>
            <a:ext cx="8435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72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З</a:t>
            </a:r>
            <a:endParaRPr lang="sr-Latn-RS" sz="72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7" name="Pravougaonik 26">
            <a:extLst>
              <a:ext uri="{FF2B5EF4-FFF2-40B4-BE49-F238E27FC236}">
                <a16:creationId xmlns:a16="http://schemas.microsoft.com/office/drawing/2014/main" id="{1BFBE3DB-8B46-42BA-BB7C-96C7A4F5545D}"/>
              </a:ext>
            </a:extLst>
          </p:cNvPr>
          <p:cNvSpPr/>
          <p:nvPr/>
        </p:nvSpPr>
        <p:spPr>
          <a:xfrm>
            <a:off x="1829297" y="3791144"/>
            <a:ext cx="8435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72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Б</a:t>
            </a:r>
            <a:endParaRPr lang="sr-Latn-RS" sz="72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8" name="Pravougaonik 27">
            <a:extLst>
              <a:ext uri="{FF2B5EF4-FFF2-40B4-BE49-F238E27FC236}">
                <a16:creationId xmlns:a16="http://schemas.microsoft.com/office/drawing/2014/main" id="{FC9A0C7A-FFC8-4C85-BBE7-936EC5934113}"/>
              </a:ext>
            </a:extLst>
          </p:cNvPr>
          <p:cNvSpPr/>
          <p:nvPr/>
        </p:nvSpPr>
        <p:spPr>
          <a:xfrm>
            <a:off x="5028388" y="3486777"/>
            <a:ext cx="8435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72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</a:t>
            </a:r>
            <a:endParaRPr lang="sr-Latn-RS" sz="72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9" name="Pravougaonik 28">
            <a:extLst>
              <a:ext uri="{FF2B5EF4-FFF2-40B4-BE49-F238E27FC236}">
                <a16:creationId xmlns:a16="http://schemas.microsoft.com/office/drawing/2014/main" id="{F94F8343-2D66-44D9-8F45-75F20A7D0905}"/>
              </a:ext>
            </a:extLst>
          </p:cNvPr>
          <p:cNvSpPr/>
          <p:nvPr/>
        </p:nvSpPr>
        <p:spPr>
          <a:xfrm>
            <a:off x="5601795" y="3486777"/>
            <a:ext cx="8435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72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З</a:t>
            </a:r>
            <a:endParaRPr lang="sr-Latn-RS" sz="72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0" name="Pravougaonik 29">
            <a:extLst>
              <a:ext uri="{FF2B5EF4-FFF2-40B4-BE49-F238E27FC236}">
                <a16:creationId xmlns:a16="http://schemas.microsoft.com/office/drawing/2014/main" id="{E079CAD3-B067-4579-ADEA-1A05EBF579D6}"/>
              </a:ext>
            </a:extLst>
          </p:cNvPr>
          <p:cNvSpPr/>
          <p:nvPr/>
        </p:nvSpPr>
        <p:spPr>
          <a:xfrm>
            <a:off x="6123737" y="3486777"/>
            <a:ext cx="8435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72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Б</a:t>
            </a:r>
            <a:endParaRPr lang="sr-Latn-RS" sz="72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1" name="Pravougaonik 30">
            <a:extLst>
              <a:ext uri="{FF2B5EF4-FFF2-40B4-BE49-F238E27FC236}">
                <a16:creationId xmlns:a16="http://schemas.microsoft.com/office/drawing/2014/main" id="{C19AA8F6-8AEE-465B-AEA1-9ECD2E66E0C0}"/>
              </a:ext>
            </a:extLst>
          </p:cNvPr>
          <p:cNvSpPr/>
          <p:nvPr/>
        </p:nvSpPr>
        <p:spPr>
          <a:xfrm>
            <a:off x="8894919" y="2381502"/>
            <a:ext cx="8435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72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</a:t>
            </a:r>
            <a:endParaRPr lang="sr-Latn-RS" sz="72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2" name="Pravougaonik 31">
            <a:extLst>
              <a:ext uri="{FF2B5EF4-FFF2-40B4-BE49-F238E27FC236}">
                <a16:creationId xmlns:a16="http://schemas.microsoft.com/office/drawing/2014/main" id="{866F2862-CB2B-4861-BA09-47B1EC56261D}"/>
              </a:ext>
            </a:extLst>
          </p:cNvPr>
          <p:cNvSpPr/>
          <p:nvPr/>
        </p:nvSpPr>
        <p:spPr>
          <a:xfrm>
            <a:off x="9650663" y="2414939"/>
            <a:ext cx="8435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72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М</a:t>
            </a:r>
            <a:endParaRPr lang="sr-Latn-RS" sz="72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3" name="Pravougaonik 32">
            <a:extLst>
              <a:ext uri="{FF2B5EF4-FFF2-40B4-BE49-F238E27FC236}">
                <a16:creationId xmlns:a16="http://schemas.microsoft.com/office/drawing/2014/main" id="{8644187A-6860-4314-A0A5-DF9374E4A8E0}"/>
              </a:ext>
            </a:extLst>
          </p:cNvPr>
          <p:cNvSpPr/>
          <p:nvPr/>
        </p:nvSpPr>
        <p:spPr>
          <a:xfrm>
            <a:off x="10325151" y="2407736"/>
            <a:ext cx="8435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72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Б</a:t>
            </a:r>
            <a:endParaRPr lang="sr-Latn-RS" sz="72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4" name="Pravougaonik 33">
            <a:extLst>
              <a:ext uri="{FF2B5EF4-FFF2-40B4-BE49-F238E27FC236}">
                <a16:creationId xmlns:a16="http://schemas.microsoft.com/office/drawing/2014/main" id="{3256E029-9686-4263-B696-05FBA8A8FC5C}"/>
              </a:ext>
            </a:extLst>
          </p:cNvPr>
          <p:cNvSpPr/>
          <p:nvPr/>
        </p:nvSpPr>
        <p:spPr>
          <a:xfrm>
            <a:off x="7711807" y="5381889"/>
            <a:ext cx="8435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72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</a:t>
            </a:r>
            <a:endParaRPr lang="sr-Latn-RS" sz="72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5" name="Pravougaonik 34">
            <a:extLst>
              <a:ext uri="{FF2B5EF4-FFF2-40B4-BE49-F238E27FC236}">
                <a16:creationId xmlns:a16="http://schemas.microsoft.com/office/drawing/2014/main" id="{8F4B8852-4748-46C7-9654-FE96031B36E5}"/>
              </a:ext>
            </a:extLst>
          </p:cNvPr>
          <p:cNvSpPr/>
          <p:nvPr/>
        </p:nvSpPr>
        <p:spPr>
          <a:xfrm>
            <a:off x="8285214" y="5381889"/>
            <a:ext cx="8435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72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З</a:t>
            </a:r>
            <a:endParaRPr lang="sr-Latn-RS" sz="72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6" name="Pravougaonik 35">
            <a:extLst>
              <a:ext uri="{FF2B5EF4-FFF2-40B4-BE49-F238E27FC236}">
                <a16:creationId xmlns:a16="http://schemas.microsoft.com/office/drawing/2014/main" id="{D3BD99AA-DAA9-476B-B3F1-74B7E23F92E0}"/>
              </a:ext>
            </a:extLst>
          </p:cNvPr>
          <p:cNvSpPr/>
          <p:nvPr/>
        </p:nvSpPr>
        <p:spPr>
          <a:xfrm>
            <a:off x="8807156" y="5381889"/>
            <a:ext cx="8435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72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Б</a:t>
            </a:r>
            <a:endParaRPr lang="sr-Latn-RS" sz="72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83E2AE2-97BB-4493-B488-71AD2EE0F5E5}"/>
              </a:ext>
            </a:extLst>
          </p:cNvPr>
          <p:cNvSpPr/>
          <p:nvPr/>
        </p:nvSpPr>
        <p:spPr>
          <a:xfrm>
            <a:off x="1307354" y="3991366"/>
            <a:ext cx="822622" cy="9014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8EE48B9-7395-4D12-9773-4966E628AA0D}"/>
              </a:ext>
            </a:extLst>
          </p:cNvPr>
          <p:cNvSpPr/>
          <p:nvPr/>
        </p:nvSpPr>
        <p:spPr>
          <a:xfrm>
            <a:off x="6196087" y="3624892"/>
            <a:ext cx="822622" cy="9014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1F57985-8C10-4CA0-B91E-B3F50384E442}"/>
              </a:ext>
            </a:extLst>
          </p:cNvPr>
          <p:cNvSpPr/>
          <p:nvPr/>
        </p:nvSpPr>
        <p:spPr>
          <a:xfrm>
            <a:off x="7677436" y="5531309"/>
            <a:ext cx="822622" cy="9014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3636C0D-C8AA-40D5-B72C-314E2EC0EBF7}"/>
              </a:ext>
            </a:extLst>
          </p:cNvPr>
          <p:cNvSpPr/>
          <p:nvPr/>
        </p:nvSpPr>
        <p:spPr>
          <a:xfrm>
            <a:off x="9635373" y="2564359"/>
            <a:ext cx="822622" cy="9014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DD9C2EF0-BE46-47E5-8DE1-12DA448304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175" y="1172180"/>
            <a:ext cx="2581275" cy="1552575"/>
          </a:xfrm>
          <a:prstGeom prst="rect">
            <a:avLst/>
          </a:prstGeom>
        </p:spPr>
      </p:pic>
      <p:sp>
        <p:nvSpPr>
          <p:cNvPr id="18" name="Čuvar mesta za datum 17">
            <a:extLst>
              <a:ext uri="{FF2B5EF4-FFF2-40B4-BE49-F238E27FC236}">
                <a16:creationId xmlns:a16="http://schemas.microsoft.com/office/drawing/2014/main" id="{0C51D0A5-06E7-4290-8B3A-DFC98353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AEAF-DEF0-4367-94CC-B9BE51A724FA}" type="datetime1">
              <a:rPr lang="fr-FR" smtClean="0"/>
              <a:t>06/09/2021</a:t>
            </a:fld>
            <a:endParaRPr lang="sr-Latn-RS"/>
          </a:p>
        </p:txBody>
      </p:sp>
      <p:sp>
        <p:nvSpPr>
          <p:cNvPr id="19" name="Čuvar mesta za podnožje 18">
            <a:extLst>
              <a:ext uri="{FF2B5EF4-FFF2-40B4-BE49-F238E27FC236}">
                <a16:creationId xmlns:a16="http://schemas.microsoft.com/office/drawing/2014/main" id="{60B1A6A9-91C1-4C93-9D0D-77CC91CAE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49226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9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id="{DEF3DD04-EAB4-4F0B-A79B-F3BEC54817FA}"/>
              </a:ext>
            </a:extLst>
          </p:cNvPr>
          <p:cNvSpPr txBox="1"/>
          <p:nvPr/>
        </p:nvSpPr>
        <p:spPr>
          <a:xfrm>
            <a:off x="883403" y="2086496"/>
            <a:ext cx="106628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 Б В Г Д Ђ Е Ж З И Ј К Л Љ М Н Њ О П Р С Т Ћ У Ф Х Ц Ч Џ Ш</a:t>
            </a:r>
            <a:endParaRPr kumimoji="0" lang="sr-Latn-R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A3F12B4E-D456-461E-B4AA-A5DD9598906A}"/>
              </a:ext>
            </a:extLst>
          </p:cNvPr>
          <p:cNvSpPr txBox="1"/>
          <p:nvPr/>
        </p:nvSpPr>
        <p:spPr>
          <a:xfrm>
            <a:off x="873071" y="570250"/>
            <a:ext cx="11318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b="1" dirty="0">
                <a:solidFill>
                  <a:srgbClr val="002060"/>
                </a:solidFill>
              </a:rPr>
              <a:t>УЗ ПОМОЋ СЛОВА НАПИШИ СВОЈЕ ИМЕ: </a:t>
            </a:r>
            <a:endParaRPr lang="sr-Latn-RS" sz="4400" b="1" dirty="0">
              <a:solidFill>
                <a:srgbClr val="002060"/>
              </a:solidFill>
            </a:endParaRPr>
          </a:p>
        </p:txBody>
      </p:sp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70271C02-CDEE-4EB4-BD5A-94AC3AEF3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0327-C99C-4CC5-94DA-7747FBB52CFF}" type="datetime1">
              <a:rPr lang="fr-FR" smtClean="0"/>
              <a:t>06/09/2021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F5D687CD-E3D3-4CC9-9868-1EAABDB8D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77682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216</Words>
  <Application>Microsoft Office PowerPoint</Application>
  <PresentationFormat>Široki ekran</PresentationFormat>
  <Paragraphs>51</Paragraphs>
  <Slides>9</Slides>
  <Notes>0</Notes>
  <HiddenSlides>0</HiddenSlides>
  <MMClips>1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Tema Office</vt:lpstr>
      <vt:lpstr>1_Tema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Дупало Мирјана</dc:creator>
  <cp:lastModifiedBy>Дупало Мирјана</cp:lastModifiedBy>
  <cp:revision>8</cp:revision>
  <dcterms:created xsi:type="dcterms:W3CDTF">2021-09-06T20:01:25Z</dcterms:created>
  <dcterms:modified xsi:type="dcterms:W3CDTF">2021-09-06T20:46:15Z</dcterms:modified>
</cp:coreProperties>
</file>