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6" r:id="rId4"/>
    <p:sldId id="267" r:id="rId5"/>
    <p:sldId id="270" r:id="rId6"/>
    <p:sldId id="256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E74-97F1-4C6C-A188-E37F8BEA0B49}" type="datetime1">
              <a:rPr lang="fr-FR" smtClean="0"/>
              <a:t>21/09/2021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1641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FAF0-0EBD-4081-B708-B612E99D0D14}" type="datetime1">
              <a:rPr lang="fr-FR" smtClean="0"/>
              <a:t>21/09/2021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736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807F-20A6-409B-80E3-481D2C56E124}" type="datetime1">
              <a:rPr lang="fr-FR" smtClean="0"/>
              <a:t>21/09/2021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250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3760B-C983-44C9-BCC6-EF2556931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447AA8-F6A2-41FE-A7AA-095587A64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7E1B614-3745-458E-AC90-32408C20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21.9.2021.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C9EE2E7-B3F6-4460-9166-C93B768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327B8E9-49A7-4E60-AE35-F0D064F8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02542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DFC06D-E8E3-4C9F-9BBD-AF868F5F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CDE9E83-B1AA-439B-9181-1CC34B82F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1D2D69D-6196-4193-B65F-EEB66D8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21.9.2021.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D4A321B-42D6-4E93-937B-80FC68FD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57A09D9-2927-4C82-8826-13EBCE8E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2361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F790A-3D5F-4BDE-BE65-77CD8AFF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B65C17E-A7A4-4535-A89B-7B46645C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685A8B0-CC73-42A3-8170-D70E409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21.9.2021.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2FB4CD2-8A7F-4E80-9170-CABD1ECF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DF71E2B-0EC1-4A58-BD73-C8DF0DCC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668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7EE011-921C-44D3-B2AC-3212BBC8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2CE089F-86C9-4990-A965-8D3945439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AEE6EFF-3156-4698-B337-3D2CB4104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5283B671-06FD-4B9E-9D9A-9F9DD8B3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21.9.2021.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46D849D-6DA4-4956-8D08-28169791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3A430C21-CF40-4E9F-BCE1-D725655B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124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D899A6-458C-4298-B314-0310D093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F923A2A-5A27-4824-8ACD-CF739EFD3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D491409-9A4F-47E5-9C9D-1D800DDE4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EC01C72-6E0A-4216-A307-6B9E9AC2F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6A7F37DC-70E4-4F00-BB51-6647FA18F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40EEAAC-303F-458B-8BEC-0B847ACB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21.9.2021.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C0048639-1E9D-43A4-949D-C676C2A7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FB225240-C51A-4B6B-BB39-122D57A0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084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5E1E0-9249-47C7-9715-7B5D5AF3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F1BA616F-BB1F-4ECC-B6DE-B8FCD730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21.9.2021.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D1B52AF-E021-4D94-B6AC-A3EB4258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1ED9D36-F5FA-43C3-AAE9-37F44E3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515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709EAF7-ED79-45F2-AAB8-C433903C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21.9.2021.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EC003362-A6AD-44C7-BA11-683C3FE9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86CACE6B-2CDE-4E50-97F7-1ADC3646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960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DCC699-5809-4B47-A8A6-AD0E5422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6E1CC67-D158-4501-9749-A4A30AA1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85B79C1C-B164-44EA-B867-47433E43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35EEE7DF-B4C0-4946-BFDE-04DBB2E9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21.9.2021.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F2FE010-00B7-47C4-BF24-FBCFBA93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745F289D-8B57-4991-9609-9CC84B06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5019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AF4-69B8-47AA-BD6E-149E1E263CC7}" type="datetime1">
              <a:rPr lang="fr-FR" smtClean="0"/>
              <a:t>21/09/2021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8593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EF587C-7ED2-41F0-933F-4F82B38B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9E1DE83E-4F25-4214-93DC-19657CA79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969B564-BF06-48C1-915C-B166309D9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1EA31F41-74A0-4135-88AB-EE5A3933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21.9.2021.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3F19C05-2B27-4805-A884-FF2842C3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6F5D0EF-91C8-4A68-B863-4C2BDDC4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4158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62A64-B3C0-4EE6-BBAC-42DCCF52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9D9632F-313B-4E6E-8773-B4BE2A138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36BF2E6-3A8E-4F97-AEEF-A8DC93E9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21.9.2021.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C9FBA18-816A-4BC7-BBD2-54BA07AD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38F0B87-E78F-4053-AAF2-0123C2C9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439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22BB698D-87CD-4687-8FBA-A9C173DAB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2FAE5F18-FCF1-45F0-9D68-C1114E6D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D37614D-801E-4E2C-B8AB-FA7E8994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21.9.2021.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10FBB31-5213-4403-B94C-74ACEF9D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05E79FD-2348-4BC3-9BF3-1E4736D9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349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428F-6CB9-4AD6-880E-FEAFFB13D2F3}" type="datetime1">
              <a:rPr lang="fr-FR" smtClean="0"/>
              <a:t>21/09/2021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094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B794-F7D6-4198-856C-82C71BD3F594}" type="datetime1">
              <a:rPr lang="fr-FR" smtClean="0"/>
              <a:t>21/09/2021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321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3ABE-578A-4D21-A817-89785F6237EE}" type="datetime1">
              <a:rPr lang="fr-FR" smtClean="0"/>
              <a:t>21/09/2021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876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94E1-DFBE-4F12-BFFA-71B5801E5107}" type="datetime1">
              <a:rPr lang="fr-FR" smtClean="0"/>
              <a:t>21/09/2021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003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BA39-C2B2-4189-8814-3C2E681C7803}" type="datetime1">
              <a:rPr lang="fr-FR" smtClean="0"/>
              <a:t>21/09/2021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9152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9D69-850D-4219-ACF9-A8AAAED12DDE}" type="datetime1">
              <a:rPr lang="fr-FR" smtClean="0"/>
              <a:t>21/09/2021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732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EF76-A06D-41DC-99F5-37A6C515082A}" type="datetime1">
              <a:rPr lang="fr-FR" smtClean="0"/>
              <a:t>21/09/2021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14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6395-EE54-4939-979D-3F2A4D54539B}" type="datetime1">
              <a:rPr lang="fr-FR" smtClean="0"/>
              <a:t>21/09/2021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515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EA959106-6331-443C-BBDD-7BC5BF15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031CCD3-F71D-4917-B086-A6DF2414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E60E3C9-4740-4AC8-AAC8-39903A89C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58B4-4ED7-4CCC-88FC-5FA04C52108B}" type="datetimeFigureOut">
              <a:rPr lang="sr-Latn-RS" smtClean="0"/>
              <a:t>21.9.2021.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F47698F-23B3-4AA5-98BC-3A0552386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8D5D1FD4-C4DB-41D7-B6D8-5CAA8E274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462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B8C037A-D221-439D-BBDD-FE59196A3A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2" y="3668538"/>
            <a:ext cx="3181794" cy="3115110"/>
          </a:xfrm>
          <a:prstGeom prst="rect">
            <a:avLst/>
          </a:prstGeom>
        </p:spPr>
      </p:pic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728A005-87AE-4CB5-9302-E76B3F28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DA8ED320-D2B8-42DF-A43C-EFC99C356F0B}"/>
              </a:ext>
            </a:extLst>
          </p:cNvPr>
          <p:cNvSpPr txBox="1"/>
          <p:nvPr/>
        </p:nvSpPr>
        <p:spPr>
          <a:xfrm>
            <a:off x="9173980" y="5021705"/>
            <a:ext cx="24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ИДЕЈА интернет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A0054F8-D86C-4FA0-BE7D-7B462509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16C7C4B-5025-4B6F-A03B-3F76CA146AF7}"/>
              </a:ext>
            </a:extLst>
          </p:cNvPr>
          <p:cNvSpPr txBox="1"/>
          <p:nvPr/>
        </p:nvSpPr>
        <p:spPr>
          <a:xfrm>
            <a:off x="4252984" y="1065208"/>
            <a:ext cx="1428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8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Аа</a:t>
            </a:r>
            <a:endParaRPr lang="en-US" sz="8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11270CE-0C9E-4C19-B25E-7D31BA06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547" y="1851021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>
                <a:latin typeface="Corbel" panose="020B0503020204020204" pitchFamily="34" charset="0"/>
              </a:rPr>
              <a:t>Мм</a:t>
            </a:r>
            <a:endParaRPr lang="en-US" altLang="sr-Latn-RS" sz="3200">
              <a:latin typeface="Gill Sans MT" panose="020B0502020104020203" pitchFamily="34" charset="-18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7661DF9-1D3E-4F2C-B09E-7D6A3E283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72" y="2636833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>
                <a:solidFill>
                  <a:srgbClr val="00B050"/>
                </a:solidFill>
                <a:latin typeface="Corbel" panose="020B0503020204020204" pitchFamily="34" charset="0"/>
              </a:rPr>
              <a:t>Бб</a:t>
            </a:r>
            <a:endParaRPr lang="en-US" altLang="sr-Latn-RS" sz="3200">
              <a:solidFill>
                <a:srgbClr val="00B050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916E3C8-6EED-47BF-AE83-55F85B2979CB}"/>
              </a:ext>
            </a:extLst>
          </p:cNvPr>
          <p:cNvSpPr txBox="1"/>
          <p:nvPr/>
        </p:nvSpPr>
        <p:spPr>
          <a:xfrm>
            <a:off x="5538859" y="3279771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Шш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0728E17-8D97-401D-939E-21E3409F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3422646"/>
            <a:ext cx="77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>
                <a:solidFill>
                  <a:srgbClr val="C00000"/>
                </a:solidFill>
                <a:latin typeface="Corbel" panose="020B0503020204020204" pitchFamily="34" charset="0"/>
              </a:rPr>
              <a:t>Фф</a:t>
            </a:r>
            <a:endParaRPr lang="en-US" altLang="sr-Latn-RS" sz="3200">
              <a:solidFill>
                <a:srgbClr val="C00000"/>
              </a:solidFill>
              <a:latin typeface="Gill Sans MT" panose="020B0502020104020203" pitchFamily="34" charset="-18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D5B92F0-63B4-4759-BC03-059A5A31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149383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6600">
                <a:solidFill>
                  <a:srgbClr val="C00000"/>
                </a:solidFill>
                <a:latin typeface="Corbel" panose="020B0503020204020204" pitchFamily="34" charset="0"/>
              </a:rPr>
              <a:t>Сс</a:t>
            </a:r>
            <a:endParaRPr lang="en-US" altLang="sr-Latn-RS" sz="6600">
              <a:solidFill>
                <a:srgbClr val="C00000"/>
              </a:solidFill>
              <a:latin typeface="Gill Sans MT" panose="020B0502020104020203" pitchFamily="34" charset="-18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781C8AA-CF3D-4955-B52A-2EF3D6CFE307}"/>
              </a:ext>
            </a:extLst>
          </p:cNvPr>
          <p:cNvSpPr txBox="1"/>
          <p:nvPr/>
        </p:nvSpPr>
        <p:spPr>
          <a:xfrm>
            <a:off x="4181547" y="4779958"/>
            <a:ext cx="857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Кк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554B910-926B-414D-A772-BEC966D2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97" y="3494083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>
                <a:solidFill>
                  <a:srgbClr val="FFC000"/>
                </a:solidFill>
                <a:latin typeface="Corbel" panose="020B0503020204020204" pitchFamily="34" charset="0"/>
              </a:rPr>
              <a:t>Лл</a:t>
            </a:r>
            <a:endParaRPr lang="en-US" altLang="sr-Latn-RS" sz="3200">
              <a:solidFill>
                <a:srgbClr val="FFC000"/>
              </a:solidFill>
              <a:latin typeface="Gill Sans MT" panose="020B0502020104020203" pitchFamily="34" charset="-18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5EA27E6-7C1F-428D-8FB7-D1C116F80D9E}"/>
              </a:ext>
            </a:extLst>
          </p:cNvPr>
          <p:cNvSpPr txBox="1"/>
          <p:nvPr/>
        </p:nvSpPr>
        <p:spPr>
          <a:xfrm>
            <a:off x="6253234" y="4494208"/>
            <a:ext cx="928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Џџ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493A67C-2214-4FA2-9C5B-BAC479EF1DAA}"/>
              </a:ext>
            </a:extLst>
          </p:cNvPr>
          <p:cNvSpPr txBox="1"/>
          <p:nvPr/>
        </p:nvSpPr>
        <p:spPr>
          <a:xfrm>
            <a:off x="8182047" y="4565646"/>
            <a:ext cx="714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Чч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11CCC55D-BE1C-4FA3-A3A4-DB00D00FA136}"/>
              </a:ext>
            </a:extLst>
          </p:cNvPr>
          <p:cNvSpPr txBox="1"/>
          <p:nvPr/>
        </p:nvSpPr>
        <p:spPr>
          <a:xfrm>
            <a:off x="10253734" y="44227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Ђђ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737C9C1-546E-4586-B847-4A6EE5C4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59" y="993771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>
                <a:solidFill>
                  <a:srgbClr val="79AD5F"/>
                </a:solidFill>
                <a:latin typeface="Corbel" panose="020B0503020204020204" pitchFamily="34" charset="0"/>
              </a:rPr>
              <a:t>Цц</a:t>
            </a:r>
            <a:endParaRPr lang="en-US" altLang="sr-Latn-RS" sz="3200">
              <a:solidFill>
                <a:srgbClr val="79AD5F"/>
              </a:solidFill>
              <a:latin typeface="Gill Sans MT" panose="020B0502020104020203" pitchFamily="34" charset="-18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74FD7AC-B397-405F-97B3-151E88B9D17F}"/>
              </a:ext>
            </a:extLst>
          </p:cNvPr>
          <p:cNvSpPr txBox="1"/>
          <p:nvPr/>
        </p:nvSpPr>
        <p:spPr>
          <a:xfrm>
            <a:off x="9182172" y="492283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Оо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55093087-4423-426C-99A3-A4F9D029A3A3}"/>
              </a:ext>
            </a:extLst>
          </p:cNvPr>
          <p:cNvSpPr txBox="1"/>
          <p:nvPr/>
        </p:nvSpPr>
        <p:spPr>
          <a:xfrm>
            <a:off x="9825109" y="2065333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Љљ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C79BDE49-A12C-4076-A07D-C3FD2F7B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359" y="2994021"/>
            <a:ext cx="785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4000">
                <a:solidFill>
                  <a:srgbClr val="CC0099"/>
                </a:solidFill>
                <a:latin typeface="Corbel" panose="020B0503020204020204" pitchFamily="34" charset="0"/>
              </a:rPr>
              <a:t>Вв</a:t>
            </a:r>
            <a:endParaRPr lang="en-US" altLang="sr-Latn-RS" sz="4000">
              <a:solidFill>
                <a:srgbClr val="CC0099"/>
              </a:solidFill>
              <a:latin typeface="Gill Sans MT" panose="020B0502020104020203" pitchFamily="34" charset="-18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C4A025F-472A-4059-8971-8ED8833FE84C}"/>
              </a:ext>
            </a:extLst>
          </p:cNvPr>
          <p:cNvSpPr txBox="1"/>
          <p:nvPr/>
        </p:nvSpPr>
        <p:spPr>
          <a:xfrm>
            <a:off x="10253734" y="1350958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Њњ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7797A48C-DF58-473D-B9ED-9A3EDEF1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72" y="5851521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>
                <a:solidFill>
                  <a:srgbClr val="00B050"/>
                </a:solidFill>
                <a:latin typeface="Corbel" panose="020B0503020204020204" pitchFamily="34" charset="0"/>
              </a:rPr>
              <a:t>Рр</a:t>
            </a:r>
            <a:endParaRPr lang="en-US" altLang="sr-Latn-RS" sz="3200">
              <a:solidFill>
                <a:srgbClr val="00B050"/>
              </a:solidFill>
              <a:latin typeface="Gill Sans MT" panose="020B0502020104020203" pitchFamily="34" charset="-18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79F649CA-5EAC-49D9-AA82-404960C93B9C}"/>
              </a:ext>
            </a:extLst>
          </p:cNvPr>
          <p:cNvSpPr txBox="1"/>
          <p:nvPr/>
        </p:nvSpPr>
        <p:spPr>
          <a:xfrm>
            <a:off x="6824734" y="5422896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Пп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CD89F3A1-2B59-4D2C-BAC6-B1FC00993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359" y="5565771"/>
            <a:ext cx="1214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6000">
                <a:solidFill>
                  <a:srgbClr val="00B050"/>
                </a:solidFill>
                <a:latin typeface="Corbel" panose="020B0503020204020204" pitchFamily="34" charset="0"/>
              </a:rPr>
              <a:t>Дд</a:t>
            </a:r>
            <a:endParaRPr lang="en-US" altLang="sr-Latn-RS" sz="6000">
              <a:solidFill>
                <a:srgbClr val="00B050"/>
              </a:solidFill>
              <a:latin typeface="Gill Sans MT" panose="020B0502020104020203" pitchFamily="34" charset="-18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1A2164C6-098B-44DA-99A8-369B20A64C8D}"/>
              </a:ext>
            </a:extLst>
          </p:cNvPr>
          <p:cNvSpPr txBox="1"/>
          <p:nvPr/>
        </p:nvSpPr>
        <p:spPr>
          <a:xfrm>
            <a:off x="8182047" y="5708646"/>
            <a:ext cx="785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Јј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10066DF8-AEF1-4F23-AEC0-FC5067EE3DFE}"/>
              </a:ext>
            </a:extLst>
          </p:cNvPr>
          <p:cNvSpPr txBox="1"/>
          <p:nvPr/>
        </p:nvSpPr>
        <p:spPr>
          <a:xfrm>
            <a:off x="8610672" y="3851271"/>
            <a:ext cx="7858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4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Ее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A263189A-528B-4E50-9683-BF311A9C3367}"/>
              </a:ext>
            </a:extLst>
          </p:cNvPr>
          <p:cNvSpPr txBox="1"/>
          <p:nvPr/>
        </p:nvSpPr>
        <p:spPr>
          <a:xfrm>
            <a:off x="10110859" y="422271"/>
            <a:ext cx="1285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Жж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D1D53E7E-9492-4C5D-9270-1C2EA31E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047" y="2422521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600">
                <a:solidFill>
                  <a:srgbClr val="00B050"/>
                </a:solidFill>
                <a:latin typeface="Corbel" panose="020B0503020204020204" pitchFamily="34" charset="0"/>
              </a:rPr>
              <a:t>Гг</a:t>
            </a:r>
            <a:endParaRPr lang="en-US" altLang="sr-Latn-RS" sz="3600">
              <a:solidFill>
                <a:srgbClr val="00B050"/>
              </a:solidFill>
              <a:latin typeface="Gill Sans MT" panose="020B0502020104020203" pitchFamily="34" charset="-18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25A91778-9C76-4B1E-86CB-0EFD7356D140}"/>
              </a:ext>
            </a:extLst>
          </p:cNvPr>
          <p:cNvSpPr txBox="1"/>
          <p:nvPr/>
        </p:nvSpPr>
        <p:spPr>
          <a:xfrm>
            <a:off x="4467297" y="3922708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4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Нн</a:t>
            </a:r>
            <a:endParaRPr lang="en-US" sz="48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AE266F26-FD5E-4914-93C7-AD6769215316}"/>
              </a:ext>
            </a:extLst>
          </p:cNvPr>
          <p:cNvSpPr txBox="1"/>
          <p:nvPr/>
        </p:nvSpPr>
        <p:spPr>
          <a:xfrm>
            <a:off x="5967484" y="2493958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Кк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A5E51DCC-73FC-48B1-872C-40B06C6EC03B}"/>
              </a:ext>
            </a:extLst>
          </p:cNvPr>
          <p:cNvSpPr txBox="1"/>
          <p:nvPr/>
        </p:nvSpPr>
        <p:spPr>
          <a:xfrm>
            <a:off x="8682109" y="27082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Ии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4068D96E-003D-40AA-B2FB-CAD3D114E919}"/>
              </a:ext>
            </a:extLst>
          </p:cNvPr>
          <p:cNvSpPr txBox="1"/>
          <p:nvPr/>
        </p:nvSpPr>
        <p:spPr>
          <a:xfrm>
            <a:off x="10325172" y="2922583"/>
            <a:ext cx="928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Зз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E381A30E-880C-474C-B830-B10060B401A2}"/>
              </a:ext>
            </a:extLst>
          </p:cNvPr>
          <p:cNvSpPr txBox="1"/>
          <p:nvPr/>
        </p:nvSpPr>
        <p:spPr>
          <a:xfrm>
            <a:off x="7324797" y="565146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Ћћ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A2234024-56AB-4F1E-867A-72806AE3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859" y="3636958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6000">
                <a:solidFill>
                  <a:srgbClr val="FFC000"/>
                </a:solidFill>
                <a:latin typeface="Corbel" panose="020B0503020204020204" pitchFamily="34" charset="0"/>
              </a:rPr>
              <a:t>Тт</a:t>
            </a:r>
            <a:endParaRPr lang="en-US" altLang="sr-Latn-RS" sz="6000">
              <a:solidFill>
                <a:srgbClr val="FFC000"/>
              </a:solidFill>
              <a:latin typeface="Gill Sans MT" panose="020B0502020104020203" pitchFamily="34" charset="-18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D4D8EDC4-C8CF-4609-BA26-21E8F8C1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84" y="136521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600">
                <a:solidFill>
                  <a:srgbClr val="7030A0"/>
                </a:solidFill>
                <a:latin typeface="Corbel" panose="020B0503020204020204" pitchFamily="34" charset="0"/>
              </a:rPr>
              <a:t>Уу</a:t>
            </a:r>
            <a:endParaRPr lang="en-US" altLang="sr-Latn-RS" sz="3600">
              <a:solidFill>
                <a:srgbClr val="7030A0"/>
              </a:solidFill>
              <a:latin typeface="Gill Sans MT" panose="020B0502020104020203" pitchFamily="34" charset="-18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09B007D3-0155-480B-A224-5DF3992B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609" y="1065208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>
                <a:solidFill>
                  <a:srgbClr val="FFC000"/>
                </a:solidFill>
                <a:latin typeface="Corbel" panose="020B0503020204020204" pitchFamily="34" charset="0"/>
              </a:rPr>
              <a:t>Хх</a:t>
            </a:r>
            <a:endParaRPr lang="en-US" altLang="sr-Latn-RS" sz="3200">
              <a:solidFill>
                <a:srgbClr val="FFC000"/>
              </a:solidFill>
              <a:latin typeface="Gill Sans MT" panose="020B0502020104020203" pitchFamily="34" charset="-18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8310F35E-A35A-4029-A800-42D3D7124615}"/>
              </a:ext>
            </a:extLst>
          </p:cNvPr>
          <p:cNvSpPr/>
          <p:nvPr/>
        </p:nvSpPr>
        <p:spPr>
          <a:xfrm>
            <a:off x="357826" y="209546"/>
            <a:ext cx="688600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6600" b="1" dirty="0">
                <a:solidFill>
                  <a:srgbClr val="7030A0"/>
                </a:solidFill>
              </a:rPr>
              <a:t>У</a:t>
            </a:r>
            <a:r>
              <a:rPr lang="sr-Cyrl-BA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ч</a:t>
            </a:r>
            <a:r>
              <a:rPr lang="sr-Cyrl-BA" sz="66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sr-Cyrl-BA" sz="6600" b="1" dirty="0">
                <a:solidFill>
                  <a:schemeClr val="tx1"/>
                </a:solidFill>
              </a:rPr>
              <a:t>м</a:t>
            </a:r>
            <a:r>
              <a:rPr lang="sr-Cyrl-BA" sz="66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sr-Cyrl-BA" sz="6600" b="1" dirty="0">
                <a:solidFill>
                  <a:srgbClr val="CC0099"/>
                </a:solidFill>
              </a:rPr>
              <a:t> </a:t>
            </a:r>
            <a:r>
              <a:rPr lang="sr-Cyrl-BA" sz="6600" b="1" dirty="0">
                <a:solidFill>
                  <a:srgbClr val="C00000"/>
                </a:solidFill>
              </a:rPr>
              <a:t>с</a:t>
            </a:r>
            <a:r>
              <a:rPr lang="sr-Cyrl-BA" sz="6600" b="1" dirty="0">
                <a:solidFill>
                  <a:schemeClr val="accent2"/>
                </a:solidFill>
              </a:rPr>
              <a:t>л</a:t>
            </a:r>
            <a:r>
              <a:rPr lang="sr-Cyrl-BA" sz="66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sr-Cyrl-BA" sz="6600" b="1" dirty="0">
                <a:solidFill>
                  <a:srgbClr val="CC0099"/>
                </a:solidFill>
              </a:rPr>
              <a:t>в</a:t>
            </a:r>
            <a:r>
              <a:rPr lang="sr-Cyrl-BA" sz="6600" b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endParaRPr lang="en-US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5-Point Star 39">
            <a:extLst>
              <a:ext uri="{FF2B5EF4-FFF2-40B4-BE49-F238E27FC236}">
                <a16:creationId xmlns:a16="http://schemas.microsoft.com/office/drawing/2014/main" id="{8A6EBF84-BAE9-4D23-9AF3-5FAD692E41A4}"/>
              </a:ext>
            </a:extLst>
          </p:cNvPr>
          <p:cNvSpPr/>
          <p:nvPr/>
        </p:nvSpPr>
        <p:spPr>
          <a:xfrm>
            <a:off x="3967212" y="5851538"/>
            <a:ext cx="500066" cy="500066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5-Point Star 41">
            <a:extLst>
              <a:ext uri="{FF2B5EF4-FFF2-40B4-BE49-F238E27FC236}">
                <a16:creationId xmlns:a16="http://schemas.microsoft.com/office/drawing/2014/main" id="{D230AD60-4B1E-4060-9F12-385FD3185C5B}"/>
              </a:ext>
            </a:extLst>
          </p:cNvPr>
          <p:cNvSpPr/>
          <p:nvPr/>
        </p:nvSpPr>
        <p:spPr>
          <a:xfrm>
            <a:off x="9325047" y="279396"/>
            <a:ext cx="500062" cy="50006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5-Point Star 42">
            <a:extLst>
              <a:ext uri="{FF2B5EF4-FFF2-40B4-BE49-F238E27FC236}">
                <a16:creationId xmlns:a16="http://schemas.microsoft.com/office/drawing/2014/main" id="{5D561FD0-FB89-46B5-9669-A12E6CE912A2}"/>
              </a:ext>
            </a:extLst>
          </p:cNvPr>
          <p:cNvSpPr/>
          <p:nvPr/>
        </p:nvSpPr>
        <p:spPr>
          <a:xfrm>
            <a:off x="4119612" y="2646352"/>
            <a:ext cx="500066" cy="500066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5-Point Star 43">
            <a:extLst>
              <a:ext uri="{FF2B5EF4-FFF2-40B4-BE49-F238E27FC236}">
                <a16:creationId xmlns:a16="http://schemas.microsoft.com/office/drawing/2014/main" id="{D1FC521A-17D2-4D09-98F6-61E18C744484}"/>
              </a:ext>
            </a:extLst>
          </p:cNvPr>
          <p:cNvSpPr/>
          <p:nvPr/>
        </p:nvSpPr>
        <p:spPr>
          <a:xfrm>
            <a:off x="9182186" y="58515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5-Point Star 44">
            <a:extLst>
              <a:ext uri="{FF2B5EF4-FFF2-40B4-BE49-F238E27FC236}">
                <a16:creationId xmlns:a16="http://schemas.microsoft.com/office/drawing/2014/main" id="{2C319BE3-962E-4924-A607-E37A0873BCC3}"/>
              </a:ext>
            </a:extLst>
          </p:cNvPr>
          <p:cNvSpPr/>
          <p:nvPr/>
        </p:nvSpPr>
        <p:spPr>
          <a:xfrm>
            <a:off x="6896170" y="2994018"/>
            <a:ext cx="500066" cy="50006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5-Point Star 45">
            <a:extLst>
              <a:ext uri="{FF2B5EF4-FFF2-40B4-BE49-F238E27FC236}">
                <a16:creationId xmlns:a16="http://schemas.microsoft.com/office/drawing/2014/main" id="{963EDDC7-E47A-40AE-99F7-90817F869E20}"/>
              </a:ext>
            </a:extLst>
          </p:cNvPr>
          <p:cNvSpPr/>
          <p:nvPr/>
        </p:nvSpPr>
        <p:spPr>
          <a:xfrm>
            <a:off x="3824336" y="22796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5-Point Star 47">
            <a:extLst>
              <a:ext uri="{FF2B5EF4-FFF2-40B4-BE49-F238E27FC236}">
                <a16:creationId xmlns:a16="http://schemas.microsoft.com/office/drawing/2014/main" id="{A70F0597-36F7-4016-A8B5-CB33C2D845F4}"/>
              </a:ext>
            </a:extLst>
          </p:cNvPr>
          <p:cNvSpPr/>
          <p:nvPr/>
        </p:nvSpPr>
        <p:spPr>
          <a:xfrm>
            <a:off x="9610797" y="2851146"/>
            <a:ext cx="500062" cy="5000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5-Point Star 48">
            <a:extLst>
              <a:ext uri="{FF2B5EF4-FFF2-40B4-BE49-F238E27FC236}">
                <a16:creationId xmlns:a16="http://schemas.microsoft.com/office/drawing/2014/main" id="{25A9AA0C-9B10-4E29-B136-72D39039D9CC}"/>
              </a:ext>
            </a:extLst>
          </p:cNvPr>
          <p:cNvSpPr/>
          <p:nvPr/>
        </p:nvSpPr>
        <p:spPr>
          <a:xfrm>
            <a:off x="5610297" y="4208458"/>
            <a:ext cx="500062" cy="5000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Writing Gif - GIFcen">
            <a:extLst>
              <a:ext uri="{FF2B5EF4-FFF2-40B4-BE49-F238E27FC236}">
                <a16:creationId xmlns:a16="http://schemas.microsoft.com/office/drawing/2014/main" id="{98C6BBC9-DB37-4588-B071-EC3E8D5F0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" y="1701808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prica">
            <a:hlinkClick r:id="" action="ppaction://media"/>
            <a:extLst>
              <a:ext uri="{FF2B5EF4-FFF2-40B4-BE49-F238E27FC236}">
                <a16:creationId xmlns:a16="http://schemas.microsoft.com/office/drawing/2014/main" id="{61D88C81-37D5-406D-A2A4-3EC0A0D74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1892" y="2489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2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18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D59E95A-824A-462B-9D7D-790D645A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F5D5DC4-6F47-4E30-8D3A-5FBC081C3E34}"/>
              </a:ext>
            </a:extLst>
          </p:cNvPr>
          <p:cNvSpPr/>
          <p:nvPr/>
        </p:nvSpPr>
        <p:spPr>
          <a:xfrm>
            <a:off x="2101543" y="703969"/>
            <a:ext cx="7715250" cy="17859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7F195A4-A403-463C-AC82-F6275224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230" y="2048582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и</a:t>
            </a:r>
            <a:r>
              <a:rPr lang="sr-Cyrl-BA" altLang="sr-Latn-RS" dirty="0" err="1">
                <a:cs typeface="Arial" panose="020B0604020202020204" pitchFamily="34" charset="0"/>
              </a:rPr>
              <a:t>гла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9AC0609-84F6-4150-A696-D6E23AE5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418" y="2048582"/>
            <a:ext cx="78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и</a:t>
            </a:r>
            <a:r>
              <a:rPr lang="sr-Cyrl-BA" altLang="sr-Latn-RS" dirty="0">
                <a:cs typeface="Arial" panose="020B0604020202020204" pitchFamily="34" charset="0"/>
              </a:rPr>
              <a:t>гло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1AEDF36-6EF7-479C-9EC2-D1BBDFAB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855" y="2048582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и</a:t>
            </a:r>
            <a:r>
              <a:rPr lang="sr-Cyrl-BA" altLang="sr-Latn-RS" dirty="0" err="1">
                <a:cs typeface="Arial" panose="020B0604020202020204" pitchFamily="34" charset="0"/>
              </a:rPr>
              <a:t>рвас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161A33F-3903-42D4-BCD2-34953FEE2522}"/>
              </a:ext>
            </a:extLst>
          </p:cNvPr>
          <p:cNvSpPr/>
          <p:nvPr/>
        </p:nvSpPr>
        <p:spPr>
          <a:xfrm>
            <a:off x="2101543" y="263278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B20E2DA8-B667-4B52-B46F-D61D496A0C10}"/>
              </a:ext>
            </a:extLst>
          </p:cNvPr>
          <p:cNvSpPr/>
          <p:nvPr/>
        </p:nvSpPr>
        <p:spPr>
          <a:xfrm>
            <a:off x="2101543" y="463303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90B111EB-0EB5-40FC-A0A7-21A4D461F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1843"/>
            <a:ext cx="69603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 b="1" dirty="0">
                <a:latin typeface="Corbel" panose="020B0503020204020204" pitchFamily="34" charset="0"/>
              </a:rPr>
              <a:t>Велико и мало слово      </a:t>
            </a:r>
            <a:r>
              <a:rPr lang="sr-Cyrl-BA" altLang="sr-Latn-RS" sz="5400" dirty="0">
                <a:solidFill>
                  <a:srgbClr val="C00000"/>
                </a:solidFill>
                <a:latin typeface="Corbel" panose="020B0503020204020204" pitchFamily="34" charset="0"/>
              </a:rPr>
              <a:t>И и</a:t>
            </a:r>
            <a:endParaRPr lang="en-US" altLang="sr-Latn-RS" sz="5400" dirty="0">
              <a:solidFill>
                <a:srgbClr val="C00000"/>
              </a:solidFill>
              <a:latin typeface="Gill Sans MT" panose="020B0502020104020203" pitchFamily="34" charset="-18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C2B9BAC-29D9-408F-A4FD-048DF782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05" y="3977394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cs typeface="Arial" panose="020B0604020202020204" pitchFamily="34" charset="0"/>
              </a:rPr>
              <a:t>с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и</a:t>
            </a:r>
            <a:r>
              <a:rPr lang="sr-Cyrl-BA" altLang="sr-Latn-RS" dirty="0">
                <a:cs typeface="Arial" panose="020B0604020202020204" pitchFamily="34" charset="0"/>
              </a:rPr>
              <a:t>р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DBF75BFC-FEF7-4901-904B-396E2E95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104" y="3977394"/>
            <a:ext cx="100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cs typeface="Arial" panose="020B0604020202020204" pitchFamily="34" charset="0"/>
              </a:rPr>
              <a:t>л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и</a:t>
            </a:r>
            <a:r>
              <a:rPr lang="sr-Cyrl-BA" altLang="sr-Latn-RS" dirty="0">
                <a:cs typeface="Arial" panose="020B0604020202020204" pitchFamily="34" charset="0"/>
              </a:rPr>
              <a:t>мун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B705B49D-AA75-45C5-A930-FC95C95D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80" y="3990094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cs typeface="Arial" panose="020B0604020202020204" pitchFamily="34" charset="0"/>
              </a:rPr>
              <a:t>р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и</a:t>
            </a:r>
            <a:r>
              <a:rPr lang="sr-Cyrl-BA" altLang="sr-Latn-RS" dirty="0">
                <a:cs typeface="Arial" panose="020B0604020202020204" pitchFamily="34" charset="0"/>
              </a:rPr>
              <a:t>ба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82914C80-5C28-4A68-8175-70506863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106" y="6105363"/>
            <a:ext cx="1314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cs typeface="Arial" panose="020B0604020202020204" pitchFamily="34" charset="0"/>
              </a:rPr>
              <a:t>балон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и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32016FDF-ED4E-42E2-87A9-E4570780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043" y="5990344"/>
            <a:ext cx="107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cs typeface="Arial" panose="020B0604020202020204" pitchFamily="34" charset="0"/>
              </a:rPr>
              <a:t>мрав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и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95CDF47D-3AF9-4F00-AD28-F1BD5E5B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105" y="5977644"/>
            <a:ext cx="1216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cs typeface="Arial" panose="020B0604020202020204" pitchFamily="34" charset="0"/>
              </a:rPr>
              <a:t>рогов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и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id="{1E3E0CA4-2928-49B3-9D0D-3DB001E370D7}"/>
              </a:ext>
            </a:extLst>
          </p:cNvPr>
          <p:cNvCxnSpPr>
            <a:cxnSpLocks/>
          </p:cNvCxnSpPr>
          <p:nvPr/>
        </p:nvCxnSpPr>
        <p:spPr>
          <a:xfrm>
            <a:off x="4284815" y="190776"/>
            <a:ext cx="0" cy="377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4">
            <a:extLst>
              <a:ext uri="{FF2B5EF4-FFF2-40B4-BE49-F238E27FC236}">
                <a16:creationId xmlns:a16="http://schemas.microsoft.com/office/drawing/2014/main" id="{73013B9A-D965-4A23-B497-AD2EEE134FCA}"/>
              </a:ext>
            </a:extLst>
          </p:cNvPr>
          <p:cNvCxnSpPr>
            <a:cxnSpLocks/>
          </p:cNvCxnSpPr>
          <p:nvPr/>
        </p:nvCxnSpPr>
        <p:spPr>
          <a:xfrm flipH="1">
            <a:off x="4845263" y="130070"/>
            <a:ext cx="3" cy="3884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49">
            <a:extLst>
              <a:ext uri="{FF2B5EF4-FFF2-40B4-BE49-F238E27FC236}">
                <a16:creationId xmlns:a16="http://schemas.microsoft.com/office/drawing/2014/main" id="{0BE16FEF-0B76-4003-97C8-4F9CC7DBA428}"/>
              </a:ext>
            </a:extLst>
          </p:cNvPr>
          <p:cNvCxnSpPr>
            <a:cxnSpLocks/>
          </p:cNvCxnSpPr>
          <p:nvPr/>
        </p:nvCxnSpPr>
        <p:spPr>
          <a:xfrm flipH="1">
            <a:off x="4528431" y="0"/>
            <a:ext cx="251035" cy="3267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un Stuff — quilt buzz podcast">
            <a:extLst>
              <a:ext uri="{FF2B5EF4-FFF2-40B4-BE49-F238E27FC236}">
                <a16:creationId xmlns:a16="http://schemas.microsoft.com/office/drawing/2014/main" id="{353BBB9E-C45C-466E-A653-10B1B38C0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15" y="487079"/>
            <a:ext cx="1870563" cy="18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Letter I | Baamboozle">
            <a:extLst>
              <a:ext uri="{FF2B5EF4-FFF2-40B4-BE49-F238E27FC236}">
                <a16:creationId xmlns:a16="http://schemas.microsoft.com/office/drawing/2014/main" id="{54FFDBC3-52F5-467D-807F-D388CB306B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63" y="413857"/>
            <a:ext cx="2225343" cy="180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ysteries Legend On Christmas Bluetree The Ghostswhostillwalktheearth  Dancing Reindeer GIF - LowGif">
            <a:extLst>
              <a:ext uri="{FF2B5EF4-FFF2-40B4-BE49-F238E27FC236}">
                <a16:creationId xmlns:a16="http://schemas.microsoft.com/office/drawing/2014/main" id="{BF2840BF-1E6D-486C-BAFB-B281BE47C7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17" y="317833"/>
            <a:ext cx="1331536" cy="1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nner Time | Baamboozle">
            <a:extLst>
              <a:ext uri="{FF2B5EF4-FFF2-40B4-BE49-F238E27FC236}">
                <a16:creationId xmlns:a16="http://schemas.microsoft.com/office/drawing/2014/main" id="{2B9AF8FE-BA47-4981-A1BB-93775D717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09" y="2493308"/>
            <a:ext cx="1450165" cy="152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mon GIFs - Get the best GIF on GIPHY">
            <a:extLst>
              <a:ext uri="{FF2B5EF4-FFF2-40B4-BE49-F238E27FC236}">
                <a16:creationId xmlns:a16="http://schemas.microsoft.com/office/drawing/2014/main" id="{7C2DBDD3-6FF4-4E43-8037-8F4361A796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40" y="2634410"/>
            <a:ext cx="1636652" cy="129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minika Sticker for iOS &amp;amp; Android | GIPHY">
            <a:extLst>
              <a:ext uri="{FF2B5EF4-FFF2-40B4-BE49-F238E27FC236}">
                <a16:creationId xmlns:a16="http://schemas.microsoft.com/office/drawing/2014/main" id="{FB20B75C-1DBA-4268-8292-18ECE6136B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04" y="2551767"/>
            <a:ext cx="2523868" cy="14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Balloons GIFs for Birthday or other Celebrations - 60 GIFs">
            <a:extLst>
              <a:ext uri="{FF2B5EF4-FFF2-40B4-BE49-F238E27FC236}">
                <a16:creationId xmlns:a16="http://schemas.microsoft.com/office/drawing/2014/main" id="{B59BC287-22F7-4F00-B561-76C2D607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91" y="4861565"/>
            <a:ext cx="1764550" cy="13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Free Marching Ants Cliparts, Download Free Marching Ants Cliparts png  images, Free ClipArts on Clipart Library">
            <a:extLst>
              <a:ext uri="{FF2B5EF4-FFF2-40B4-BE49-F238E27FC236}">
                <a16:creationId xmlns:a16="http://schemas.microsoft.com/office/drawing/2014/main" id="{5B2E4C0E-7867-41DD-90FD-88A6A3D27C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53" y="4551877"/>
            <a:ext cx="1590164" cy="159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hristmas Reindeer Sticker - Christmas Reindeer Antlers - Discover &amp;amp; Share  GIFs">
            <a:extLst>
              <a:ext uri="{FF2B5EF4-FFF2-40B4-BE49-F238E27FC236}">
                <a16:creationId xmlns:a16="http://schemas.microsoft.com/office/drawing/2014/main" id="{F0AEF202-8B42-42E8-8BDB-C3DA038BD3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66" y="4616461"/>
            <a:ext cx="1636652" cy="13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0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3524B23-614E-448C-9EFF-C514A273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FCC4D75-4CE4-43C5-8C49-E1F507124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48123"/>
            <a:ext cx="53578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3600" dirty="0"/>
              <a:t> Попуни </a:t>
            </a:r>
            <a:r>
              <a:rPr lang="sr-Cyrl-BA" altLang="sr-Latn-RS" sz="3600" dirty="0" err="1"/>
              <a:t>квадратиће</a:t>
            </a:r>
            <a:r>
              <a:rPr lang="sr-Cyrl-BA" altLang="sr-Latn-RS" sz="3200" dirty="0"/>
              <a:t>.</a:t>
            </a:r>
            <a:endParaRPr lang="en-US" altLang="sr-Latn-RS" sz="32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5291170-D039-4190-9753-47B38761F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3216"/>
              </p:ext>
            </p:extLst>
          </p:nvPr>
        </p:nvGraphicFramePr>
        <p:xfrm>
          <a:off x="1071561" y="2071688"/>
          <a:ext cx="1643064" cy="3656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3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sr-Cyrl-BA" sz="1800" dirty="0"/>
                        <a:t>п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к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а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5AEB74F1-AE80-4DCD-B649-5AFDB19D6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838122"/>
              </p:ext>
            </p:extLst>
          </p:nvPr>
        </p:nvGraphicFramePr>
        <p:xfrm>
          <a:off x="8744748" y="3246199"/>
          <a:ext cx="2214562" cy="3656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6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3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sr-Cyrl-BA" sz="1800" dirty="0"/>
                        <a:t>ј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а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с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т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у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ц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69E79554-4EC1-48D4-9F90-56CBEF145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251100"/>
              </p:ext>
            </p:extLst>
          </p:nvPr>
        </p:nvGraphicFramePr>
        <p:xfrm>
          <a:off x="8744748" y="3246199"/>
          <a:ext cx="2214562" cy="3656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6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3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sr-Cyrl-BA" sz="1800" dirty="0"/>
                        <a:t>ј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а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с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т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у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ц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13">
            <a:extLst>
              <a:ext uri="{FF2B5EF4-FFF2-40B4-BE49-F238E27FC236}">
                <a16:creationId xmlns:a16="http://schemas.microsoft.com/office/drawing/2014/main" id="{C1362185-C731-4FC2-B249-46ADF75F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3251437"/>
            <a:ext cx="578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400"/>
              <a:t> </a:t>
            </a:r>
            <a:r>
              <a:rPr lang="sr-Cyrl-BA" altLang="sr-Latn-RS" sz="2800"/>
              <a:t>Од датих слова састави </a:t>
            </a:r>
            <a:r>
              <a:rPr lang="sr-Cyrl-BA" altLang="sr-Latn-RS" sz="2800" dirty="0" err="1"/>
              <a:t>речи</a:t>
            </a:r>
            <a:r>
              <a:rPr lang="sr-Cyrl-BA" altLang="sr-Latn-RS" sz="2400" dirty="0"/>
              <a:t>.</a:t>
            </a:r>
            <a:endParaRPr lang="en-US" altLang="sr-Latn-R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AE398-19EC-46EB-AF81-B7C6647FDA6A}"/>
              </a:ext>
            </a:extLst>
          </p:cNvPr>
          <p:cNvSpPr/>
          <p:nvPr/>
        </p:nvSpPr>
        <p:spPr>
          <a:xfrm>
            <a:off x="1428750" y="4429125"/>
            <a:ext cx="571500" cy="5715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000" dirty="0"/>
              <a:t>И</a:t>
            </a:r>
            <a:endParaRPr lang="en-US" sz="2000" dirty="0"/>
          </a:p>
        </p:txBody>
      </p:sp>
      <p:graphicFrame>
        <p:nvGraphicFramePr>
          <p:cNvPr id="12" name="Table 15">
            <a:extLst>
              <a:ext uri="{FF2B5EF4-FFF2-40B4-BE49-F238E27FC236}">
                <a16:creationId xmlns:a16="http://schemas.microsoft.com/office/drawing/2014/main" id="{DAD8649B-2899-4E08-B91E-5E912C4A7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11234"/>
              </p:ext>
            </p:extLst>
          </p:nvPr>
        </p:nvGraphicFramePr>
        <p:xfrm>
          <a:off x="1071561" y="2071688"/>
          <a:ext cx="1643064" cy="3656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3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sr-Cyrl-BA" sz="1800" dirty="0"/>
                        <a:t>п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к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а</a:t>
                      </a:r>
                      <a:endParaRPr lang="en-US" sz="1800" dirty="0"/>
                    </a:p>
                  </a:txBody>
                  <a:tcPr marL="91439" marR="91439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9EE430C9-C3B9-4D4E-A7CB-66363BE66B08}"/>
              </a:ext>
            </a:extLst>
          </p:cNvPr>
          <p:cNvSpPr/>
          <p:nvPr/>
        </p:nvSpPr>
        <p:spPr>
          <a:xfrm>
            <a:off x="2143125" y="5000625"/>
            <a:ext cx="571500" cy="5715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000" dirty="0"/>
              <a:t>А</a:t>
            </a:r>
            <a:endParaRPr lang="en-US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87DE55-B33A-4E76-9334-8A3B779DBA2E}"/>
              </a:ext>
            </a:extLst>
          </p:cNvPr>
          <p:cNvSpPr/>
          <p:nvPr/>
        </p:nvSpPr>
        <p:spPr>
          <a:xfrm>
            <a:off x="2928938" y="4357688"/>
            <a:ext cx="571500" cy="5715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2000" dirty="0"/>
              <a:t>М</a:t>
            </a:r>
            <a:endParaRPr lang="en-US" sz="2000" dirty="0"/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90278DB0-7279-44B2-9EB5-6CCAF7DA5A3D}"/>
              </a:ext>
            </a:extLst>
          </p:cNvPr>
          <p:cNvGraphicFramePr>
            <a:graphicFrameLocks noGrp="1"/>
          </p:cNvGraphicFramePr>
          <p:nvPr/>
        </p:nvGraphicFramePr>
        <p:xfrm>
          <a:off x="3929063" y="4500563"/>
          <a:ext cx="1476376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1EFE44AB-AF25-419C-A98D-F4A0E781242E}"/>
              </a:ext>
            </a:extLst>
          </p:cNvPr>
          <p:cNvGraphicFramePr>
            <a:graphicFrameLocks noGrp="1"/>
          </p:cNvGraphicFramePr>
          <p:nvPr/>
        </p:nvGraphicFramePr>
        <p:xfrm>
          <a:off x="7500938" y="4500563"/>
          <a:ext cx="1476376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20">
            <a:extLst>
              <a:ext uri="{FF2B5EF4-FFF2-40B4-BE49-F238E27FC236}">
                <a16:creationId xmlns:a16="http://schemas.microsoft.com/office/drawing/2014/main" id="{1A8716F4-722D-48C8-B049-A87615D7AE14}"/>
              </a:ext>
            </a:extLst>
          </p:cNvPr>
          <p:cNvGraphicFramePr>
            <a:graphicFrameLocks noGrp="1"/>
          </p:cNvGraphicFramePr>
          <p:nvPr/>
        </p:nvGraphicFramePr>
        <p:xfrm>
          <a:off x="4000500" y="5072063"/>
          <a:ext cx="1106487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75" marR="91375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75" marR="91375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75" marR="91375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22">
            <a:extLst>
              <a:ext uri="{FF2B5EF4-FFF2-40B4-BE49-F238E27FC236}">
                <a16:creationId xmlns:a16="http://schemas.microsoft.com/office/drawing/2014/main" id="{9779B87F-9725-40D1-9ACA-9725A919F2BF}"/>
              </a:ext>
            </a:extLst>
          </p:cNvPr>
          <p:cNvGraphicFramePr>
            <a:graphicFrameLocks noGrp="1"/>
          </p:cNvGraphicFramePr>
          <p:nvPr/>
        </p:nvGraphicFramePr>
        <p:xfrm>
          <a:off x="5715000" y="4500563"/>
          <a:ext cx="1476376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24">
            <a:extLst>
              <a:ext uri="{FF2B5EF4-FFF2-40B4-BE49-F238E27FC236}">
                <a16:creationId xmlns:a16="http://schemas.microsoft.com/office/drawing/2014/main" id="{2E2D0210-A551-44A3-A114-2497ED0C276A}"/>
              </a:ext>
            </a:extLst>
          </p:cNvPr>
          <p:cNvGraphicFramePr>
            <a:graphicFrameLocks noGrp="1"/>
          </p:cNvGraphicFramePr>
          <p:nvPr/>
        </p:nvGraphicFramePr>
        <p:xfrm>
          <a:off x="5715000" y="5064125"/>
          <a:ext cx="1106487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75" marR="91375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75" marR="91375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75" marR="91375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25">
            <a:extLst>
              <a:ext uri="{FF2B5EF4-FFF2-40B4-BE49-F238E27FC236}">
                <a16:creationId xmlns:a16="http://schemas.microsoft.com/office/drawing/2014/main" id="{E94618E9-79A4-42DF-B10E-64EBFC060755}"/>
              </a:ext>
            </a:extLst>
          </p:cNvPr>
          <p:cNvGraphicFramePr>
            <a:graphicFrameLocks noGrp="1"/>
          </p:cNvGraphicFramePr>
          <p:nvPr/>
        </p:nvGraphicFramePr>
        <p:xfrm>
          <a:off x="7500938" y="5064125"/>
          <a:ext cx="738188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6">
            <a:extLst>
              <a:ext uri="{FF2B5EF4-FFF2-40B4-BE49-F238E27FC236}">
                <a16:creationId xmlns:a16="http://schemas.microsoft.com/office/drawing/2014/main" id="{512DB07F-3F1F-4A48-9EDD-1684164D7454}"/>
              </a:ext>
            </a:extLst>
          </p:cNvPr>
          <p:cNvGraphicFramePr>
            <a:graphicFrameLocks noGrp="1"/>
          </p:cNvGraphicFramePr>
          <p:nvPr/>
        </p:nvGraphicFramePr>
        <p:xfrm>
          <a:off x="3929063" y="4500563"/>
          <a:ext cx="1476376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sr-Cyrl-BA" sz="1800" b="1" dirty="0"/>
                        <a:t>М</a:t>
                      </a:r>
                      <a:endParaRPr lang="en-US" sz="1800" b="1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b="1" dirty="0"/>
                        <a:t>А</a:t>
                      </a:r>
                      <a:endParaRPr lang="en-US" sz="1800" b="1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b="1" dirty="0"/>
                        <a:t>М</a:t>
                      </a:r>
                      <a:endParaRPr lang="en-US" sz="1800" b="1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b="1" dirty="0"/>
                        <a:t>А</a:t>
                      </a:r>
                      <a:endParaRPr lang="en-US" sz="1800" b="1" dirty="0"/>
                    </a:p>
                  </a:txBody>
                  <a:tcPr marL="91441" marR="91441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7">
            <a:extLst>
              <a:ext uri="{FF2B5EF4-FFF2-40B4-BE49-F238E27FC236}">
                <a16:creationId xmlns:a16="http://schemas.microsoft.com/office/drawing/2014/main" id="{1A4C86D2-7534-426F-9146-A833CCF3EE63}"/>
              </a:ext>
            </a:extLst>
          </p:cNvPr>
          <p:cNvGraphicFramePr>
            <a:graphicFrameLocks noGrp="1"/>
          </p:cNvGraphicFramePr>
          <p:nvPr/>
        </p:nvGraphicFramePr>
        <p:xfrm>
          <a:off x="7500938" y="4500563"/>
          <a:ext cx="1476376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sr-Cyrl-BA" sz="1800" dirty="0"/>
                        <a:t>М</a:t>
                      </a:r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И</a:t>
                      </a:r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М</a:t>
                      </a:r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А</a:t>
                      </a:r>
                      <a:endParaRPr lang="en-US" sz="1800" dirty="0"/>
                    </a:p>
                  </a:txBody>
                  <a:tcPr marL="91441" marR="91441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8">
            <a:extLst>
              <a:ext uri="{FF2B5EF4-FFF2-40B4-BE49-F238E27FC236}">
                <a16:creationId xmlns:a16="http://schemas.microsoft.com/office/drawing/2014/main" id="{E95FC2A3-E6B3-4A54-9330-01825C163FD4}"/>
              </a:ext>
            </a:extLst>
          </p:cNvPr>
          <p:cNvGraphicFramePr>
            <a:graphicFrameLocks noGrp="1"/>
          </p:cNvGraphicFramePr>
          <p:nvPr/>
        </p:nvGraphicFramePr>
        <p:xfrm>
          <a:off x="5715000" y="4500563"/>
          <a:ext cx="1476376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sr-Cyrl-BA" sz="1800" dirty="0"/>
                        <a:t>И</a:t>
                      </a:r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М</a:t>
                      </a:r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А</a:t>
                      </a:r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М</a:t>
                      </a:r>
                      <a:endParaRPr lang="en-US" sz="1800" dirty="0"/>
                    </a:p>
                  </a:txBody>
                  <a:tcPr marL="91441" marR="91441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30">
            <a:extLst>
              <a:ext uri="{FF2B5EF4-FFF2-40B4-BE49-F238E27FC236}">
                <a16:creationId xmlns:a16="http://schemas.microsoft.com/office/drawing/2014/main" id="{6D02F41E-2BA3-4E31-86FC-E5E4C8EE35C2}"/>
              </a:ext>
            </a:extLst>
          </p:cNvPr>
          <p:cNvGraphicFramePr>
            <a:graphicFrameLocks noGrp="1"/>
          </p:cNvGraphicFramePr>
          <p:nvPr/>
        </p:nvGraphicFramePr>
        <p:xfrm>
          <a:off x="4000500" y="5072063"/>
          <a:ext cx="1106487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sr-Cyrl-BA" sz="1800" dirty="0"/>
                        <a:t>М</a:t>
                      </a:r>
                      <a:endParaRPr lang="en-US" sz="1800" dirty="0"/>
                    </a:p>
                  </a:txBody>
                  <a:tcPr marL="91375" marR="91375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И</a:t>
                      </a:r>
                      <a:endParaRPr lang="en-US" sz="1800" dirty="0"/>
                    </a:p>
                  </a:txBody>
                  <a:tcPr marL="91375" marR="91375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А</a:t>
                      </a:r>
                      <a:endParaRPr lang="en-US" sz="1800" dirty="0"/>
                    </a:p>
                  </a:txBody>
                  <a:tcPr marL="91375" marR="91375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31">
            <a:extLst>
              <a:ext uri="{FF2B5EF4-FFF2-40B4-BE49-F238E27FC236}">
                <a16:creationId xmlns:a16="http://schemas.microsoft.com/office/drawing/2014/main" id="{2E5C4028-8C12-4EE8-9A41-B725D6A77D1A}"/>
              </a:ext>
            </a:extLst>
          </p:cNvPr>
          <p:cNvGraphicFramePr>
            <a:graphicFrameLocks noGrp="1"/>
          </p:cNvGraphicFramePr>
          <p:nvPr/>
        </p:nvGraphicFramePr>
        <p:xfrm>
          <a:off x="5715000" y="5072063"/>
          <a:ext cx="1106487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sr-Cyrl-BA" sz="1800" dirty="0"/>
                        <a:t>И</a:t>
                      </a:r>
                      <a:endParaRPr lang="en-US" sz="1800" dirty="0"/>
                    </a:p>
                  </a:txBody>
                  <a:tcPr marL="91375" marR="91375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М</a:t>
                      </a:r>
                      <a:endParaRPr lang="en-US" sz="1800" dirty="0"/>
                    </a:p>
                  </a:txBody>
                  <a:tcPr marL="91375" marR="91375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А</a:t>
                      </a:r>
                      <a:endParaRPr lang="en-US" sz="1800" dirty="0"/>
                    </a:p>
                  </a:txBody>
                  <a:tcPr marL="91375" marR="91375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32">
            <a:extLst>
              <a:ext uri="{FF2B5EF4-FFF2-40B4-BE49-F238E27FC236}">
                <a16:creationId xmlns:a16="http://schemas.microsoft.com/office/drawing/2014/main" id="{4DACFA9A-7113-4984-8815-7ABA14E68B52}"/>
              </a:ext>
            </a:extLst>
          </p:cNvPr>
          <p:cNvGraphicFramePr>
            <a:graphicFrameLocks noGrp="1"/>
          </p:cNvGraphicFramePr>
          <p:nvPr/>
        </p:nvGraphicFramePr>
        <p:xfrm>
          <a:off x="7500938" y="5072063"/>
          <a:ext cx="738188" cy="3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sr-Cyrl-BA" sz="1800" dirty="0"/>
                        <a:t>М</a:t>
                      </a:r>
                      <a:endParaRPr lang="en-US" sz="1800" dirty="0"/>
                    </a:p>
                  </a:txBody>
                  <a:tcPr marL="91441" marR="91441" marT="45641" marB="45641"/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И</a:t>
                      </a:r>
                      <a:endParaRPr lang="en-US" sz="1800" dirty="0"/>
                    </a:p>
                  </a:txBody>
                  <a:tcPr marL="91441" marR="91441" marT="45641" marB="456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2D animation shoe by Perla Gomez on Dribbble">
            <a:extLst>
              <a:ext uri="{FF2B5EF4-FFF2-40B4-BE49-F238E27FC236}">
                <a16:creationId xmlns:a16="http://schemas.microsoft.com/office/drawing/2014/main" id="{77CDA724-D18E-47C1-8C13-81260E22BA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CEBA47"/>
              </a:clrFrom>
              <a:clrTo>
                <a:srgbClr val="CEBA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1" y="374169"/>
            <a:ext cx="2463804" cy="18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llows GIFs - Get the best gif on GIFER">
            <a:extLst>
              <a:ext uri="{FF2B5EF4-FFF2-40B4-BE49-F238E27FC236}">
                <a16:creationId xmlns:a16="http://schemas.microsoft.com/office/drawing/2014/main" id="{D8C95110-9A0F-4339-860E-34B7E4584B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31" y="120331"/>
            <a:ext cx="4157239" cy="311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0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4000" r="2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>
            <a:extLst>
              <a:ext uri="{FF2B5EF4-FFF2-40B4-BE49-F238E27FC236}">
                <a16:creationId xmlns:a16="http://schemas.microsoft.com/office/drawing/2014/main" id="{43DCB660-BE5C-4BD9-B602-F2A2B3F51173}"/>
              </a:ext>
            </a:extLst>
          </p:cNvPr>
          <p:cNvSpPr/>
          <p:nvPr/>
        </p:nvSpPr>
        <p:spPr>
          <a:xfrm>
            <a:off x="2123376" y="1144852"/>
            <a:ext cx="131959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3800" dirty="0">
                <a:ln w="0"/>
                <a:solidFill>
                  <a:srgbClr val="44546A">
                    <a:lumMod val="20000"/>
                    <a:lumOff val="80000"/>
                  </a:srgbClr>
                </a:solidFill>
                <a:latin typeface="Calibri" panose="020F0502020204030204"/>
              </a:rPr>
              <a:t>И</a:t>
            </a:r>
            <a:endParaRPr kumimoji="0" lang="sr-Latn-RS" sz="13800" b="0" i="0" u="none" strike="noStrike" kern="1200" cap="none" spc="0" normalizeH="0" baseline="0" noProof="0" dirty="0">
              <a:ln w="0"/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A5070289-1C0F-4FCD-A0B6-F7A0C86F9420}"/>
              </a:ext>
            </a:extLst>
          </p:cNvPr>
          <p:cNvSpPr/>
          <p:nvPr/>
        </p:nvSpPr>
        <p:spPr>
          <a:xfrm>
            <a:off x="3937304" y="1748248"/>
            <a:ext cx="7585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0" b="0" i="0" u="none" strike="noStrike" kern="1200" cap="none" spc="0" normalizeH="0" baseline="0" noProof="0" dirty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kumimoji="0" lang="sr-Latn-RS" sz="8000" b="0" i="0" u="none" strike="noStrike" kern="1200" cap="none" spc="0" normalizeH="0" baseline="0" noProof="0" dirty="0">
              <a:ln w="0"/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EA0738-0DE1-4A2C-8EDD-587AE5D7C86A}"/>
              </a:ext>
            </a:extLst>
          </p:cNvPr>
          <p:cNvSpPr txBox="1"/>
          <p:nvPr/>
        </p:nvSpPr>
        <p:spPr>
          <a:xfrm>
            <a:off x="9466429" y="424273"/>
            <a:ext cx="1428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Ии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8" descr="Mysteries Legend On Christmas Bluetree The Ghostswhostillwalktheearth  Dancing Reindeer GIF - LowGif">
            <a:extLst>
              <a:ext uri="{FF2B5EF4-FFF2-40B4-BE49-F238E27FC236}">
                <a16:creationId xmlns:a16="http://schemas.microsoft.com/office/drawing/2014/main" id="{34B48DF5-EBE7-4FF9-8741-E06B65D7B3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429" y="2297175"/>
            <a:ext cx="2174886" cy="296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5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151</Words>
  <Application>Microsoft Office PowerPoint</Application>
  <PresentationFormat>Široki ekran</PresentationFormat>
  <Paragraphs>100</Paragraphs>
  <Slides>5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Gill Sans MT</vt:lpstr>
      <vt:lpstr>1_Tema Office</vt:lpstr>
      <vt:lpstr>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16</cp:revision>
  <dcterms:created xsi:type="dcterms:W3CDTF">2021-09-18T07:26:39Z</dcterms:created>
  <dcterms:modified xsi:type="dcterms:W3CDTF">2021-09-21T12:11:48Z</dcterms:modified>
</cp:coreProperties>
</file>