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66" r:id="rId4"/>
    <p:sldId id="268" r:id="rId5"/>
    <p:sldId id="269" r:id="rId6"/>
    <p:sldId id="256" r:id="rId7"/>
    <p:sldId id="270" r:id="rId8"/>
    <p:sldId id="271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D90730-E47B-4DC0-A565-94A83FB8E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EAC10EE-9601-4C0F-B273-1DDE254B59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D22BD5FB-A373-48A6-8176-8D5DD780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E74-97F1-4C6C-A188-E37F8BEA0B49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1EDF5304-C08B-4A09-B2F6-B6D0EAA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C58CA5-72A5-4636-B33B-527B41BD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8528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53220C-6F8A-4C16-B988-227F14E7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3F35403A-8EF5-4B3D-966C-C96D0528D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5A9A510-85AD-4E07-A20F-6DC5B10FA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4FAF0-0EBD-4081-B708-B612E99D0D14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8BF6777D-F950-4FAC-8B52-FC72221F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AFDA0A1-9C06-4DFB-978B-65D18268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48838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B5333ACA-029C-4A7C-9A41-76C2D1E9B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A7028ED-75E6-4C1A-BEA5-3ECCB0BEF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58E46874-D365-4BCE-A752-A1F1665D7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807F-20A6-409B-80E3-481D2C56E124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EBFB292A-3C5F-45B3-A8AD-3CFA72EE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DF3E31B-84CF-4F3E-9571-3D61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034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33760B-C983-44C9-BCC6-EF2556931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447AA8-F6A2-41FE-A7AA-095587A645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7E1B614-3745-458E-AC90-32408C20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C9EE2E7-B3F6-4460-9166-C93B76897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327B8E9-49A7-4E60-AE35-F0D064F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5325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DFC06D-E8E3-4C9F-9BBD-AF868F5F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CDE9E83-B1AA-439B-9181-1CC34B82F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81D2D69D-6196-4193-B65F-EEB66D86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DD4A321B-42D6-4E93-937B-80FC68FD4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C57A09D9-2927-4C82-8826-13EBCE8ED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91878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F790A-3D5F-4BDE-BE65-77CD8AFF9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3B65C17E-A7A4-4535-A89B-7B46645C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685A8B0-CC73-42A3-8170-D70E409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2FB4CD2-8A7F-4E80-9170-CABD1ECF8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DF71E2B-0EC1-4A58-BD73-C8DF0DCC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2537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7EE011-921C-44D3-B2AC-3212BBC88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C2CE089F-86C9-4990-A965-8D3945439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AEE6EFF-3156-4698-B337-3D2CB4104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5283B671-06FD-4B9E-9D9A-9F9DD8B3F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46D849D-6DA4-4956-8D08-281697910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3A430C21-CF40-4E9F-BCE1-D725655B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4761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D899A6-458C-4298-B314-0310D0935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F923A2A-5A27-4824-8ACD-CF739EFD3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D491409-9A4F-47E5-9C9D-1D800DDE4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EC01C72-6E0A-4216-A307-6B9E9AC2F6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6A7F37DC-70E4-4F00-BB51-6647FA18F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40EEAAC-303F-458B-8BEC-0B847ACB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C0048639-1E9D-43A4-949D-C676C2A7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FB225240-C51A-4B6B-BB39-122D57A0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0588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5E1E0-9249-47C7-9715-7B5D5AF33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F1BA616F-BB1F-4ECC-B6DE-B8FCD730C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CD1B52AF-E021-4D94-B6AC-A3EB4258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1ED9D36-F5FA-43C3-AAE9-37F44E38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3553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7709EAF7-ED79-45F2-AAB8-C433903C4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EC003362-A6AD-44C7-BA11-683C3FE9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86CACE6B-2CDE-4E50-97F7-1ADC3646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972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DCC699-5809-4B47-A8A6-AD0E5422D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F6E1CC67-D158-4501-9749-A4A30AA18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85B79C1C-B164-44EA-B867-47433E433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35EEE7DF-B4C0-4946-BFDE-04DBB2E9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F2FE010-00B7-47C4-BF24-FBCFBA934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745F289D-8B57-4991-9609-9CC84B061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948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3C05D2-549F-4BE9-996D-6320594C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A753C3F0-50AB-49B9-BBFF-1855C7182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345CAF7B-5962-4E0C-B4F0-B8AE788A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8BAF4-69B8-47AA-BD6E-149E1E263CC7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371530B-1FCB-45CC-92EF-C53B3BC3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DA80C9BF-7F24-4354-9122-DD2B246C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2880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EF587C-7ED2-41F0-933F-4F82B38BF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9E1DE83E-4F25-4214-93DC-19657CA7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969B564-BF06-48C1-915C-B166309D95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EA31F41-74A0-4135-88AB-EE5A39331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23F19C05-2B27-4805-A884-FF2842C3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16F5D0EF-91C8-4A68-B863-4C2BDDC4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32685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362A64-B3C0-4EE6-BBAC-42DCCF52F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49D9632F-313B-4E6E-8773-B4BE2A138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36BF2E6-3A8E-4F97-AEEF-A8DC93E9F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4C9FBA18-816A-4BC7-BBD2-54BA07AD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38F0B87-E78F-4053-AAF2-0123C2C9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554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22BB698D-87CD-4687-8FBA-A9C173DAB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2FAE5F18-FCF1-45F0-9D68-C1114E6DB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D37614D-801E-4E2C-B8AB-FA7E8994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10FBB31-5213-4403-B94C-74ACEF9D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705E79FD-2348-4BC3-9BF3-1E4736D92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4051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CD0DD7-A967-45D2-894B-78BD65EA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274B42DD-45FA-4F90-8781-6C5CC4FBC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3A53177-E54D-448D-ADAC-1BE994801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428F-6CB9-4AD6-880E-FEAFFB13D2F3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A3D3AC3E-1BE0-4E83-960F-A17ECE53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2B16D246-EE0E-40C1-AA76-B7F15D4B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858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147C44-B3F1-4CE1-BDA8-20C6F943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81C98DE6-62BD-4981-8E1B-9394E6160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4CC4FF85-245B-4524-BAAF-EFBC0122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F8826617-E275-4747-824E-9BDC13F80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2B794-F7D6-4198-856C-82C71BD3F594}" type="datetime1">
              <a:rPr lang="fr-FR" smtClean="0"/>
              <a:t>03/10/2021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B137F4F6-9BB0-48AC-8BFE-0F9B31D17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842BD13-3B82-4D6D-8CFD-D6FB28B0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1738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214E74-2A83-4921-81C9-FF74CD43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FE300BC-43C8-4AD1-804D-E38E479ED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17166B1E-27BF-49F0-B29F-67D632F26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012FF744-CCEE-4491-B717-369EAD864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B52B5C41-C4AD-4872-87EB-D4D06A2C2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8505B8C6-3C6B-43AE-B27E-97149DFA8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83ABE-578A-4D21-A817-89785F6237EE}" type="datetime1">
              <a:rPr lang="fr-FR" smtClean="0"/>
              <a:t>03/10/2021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E1CEBB07-D871-4525-B060-BF34988B6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C0B78D9B-C172-4DF4-9D85-6015FB2F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65860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A5D8D-A26B-4F10-B78B-5A3940FC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0EA58EA4-1F52-429C-BFBD-1BD958D4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94E1-DFBE-4F12-BFFA-71B5801E5107}" type="datetime1">
              <a:rPr lang="fr-FR" smtClean="0"/>
              <a:t>03/10/2021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B359E6F-4844-4A45-9641-8B5020EFF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557BCF3E-6816-4CA2-B568-3E612454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16785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3BBCE9DE-65B0-4DD9-9572-CB623C0F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0BA39-C2B2-4189-8814-3C2E681C7803}" type="datetime1">
              <a:rPr lang="fr-FR" smtClean="0"/>
              <a:t>03/10/2021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8ACCC042-16E9-4408-B4E5-31FF6A32F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9A25BF5D-8C74-4D2D-A825-AC5DDEE4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2898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65939D-72EB-4CF6-9463-7ACC4060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ED5634DD-81D8-45A7-A6A6-7048C7A19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CCCA86A3-C6E2-4D8A-8DD4-338C6B19B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AA4873FA-33F6-468C-8D07-E0B26D11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9D69-850D-4219-ACF9-A8AAAED12DDE}" type="datetime1">
              <a:rPr lang="fr-FR" smtClean="0"/>
              <a:t>03/10/2021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42ABB2B-23E6-46AD-925D-45C6F58F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E1DFAA04-7B31-4326-A18E-AD9E41BB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77804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574ADA-A94C-44EF-926C-0CCDBFB8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C577A0EC-98E4-4CBF-BEBB-4758C2236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E2E8EE91-0277-43C9-9E45-19DE33240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6FF60F00-CC38-4E92-9F26-245B5112A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EF76-A06D-41DC-99F5-37A6C515082A}" type="datetime1">
              <a:rPr lang="fr-FR" smtClean="0"/>
              <a:t>03/10/2021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C78D89D4-2506-4619-AABF-2B46382C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43044DAC-DD61-442C-9A28-C8B609310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41010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40000"/>
                <a:lumOff val="6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D5464360-3F7A-497C-B9EE-6D55F751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D1E679D6-AE77-4F5B-8BF9-A26281AD4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E054837-6CF4-4D5B-8699-063FDBE1E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6395-EE54-4939-979D-3F2A4D54539B}" type="datetime1">
              <a:rPr lang="fr-FR" smtClean="0"/>
              <a:t>03/10/2021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8B43873-C1A8-4B4E-8AD3-80208F88B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544E4153-40F9-4ECD-A509-F7A7DC372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7B5F4-00E6-4734-9895-76521E3E91E8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9486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EA959106-6331-443C-BBDD-7BC5BF15D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7031CCD3-F71D-4917-B086-A6DF24144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CE60E3C9-4740-4AC8-AAC8-39903A89C6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E58B4-4ED7-4CCC-88FC-5FA04C52108B}" type="datetimeFigureOut">
              <a:rPr lang="sr-Latn-RS" smtClean="0"/>
              <a:t>3.10.2021.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F47698F-23B3-4AA5-98BC-3A05523862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8D5D1FD4-C4DB-41D7-B6D8-5CAA8E274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ED60-32A3-4AE8-93F0-12995DCC811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427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kvir za tekst 8">
            <a:extLst>
              <a:ext uri="{FF2B5EF4-FFF2-40B4-BE49-F238E27FC236}">
                <a16:creationId xmlns:a16="http://schemas.microsoft.com/office/drawing/2014/main" id="{AD138652-BB72-4662-BF38-67044170BCEA}"/>
              </a:ext>
            </a:extLst>
          </p:cNvPr>
          <p:cNvSpPr txBox="1"/>
          <p:nvPr/>
        </p:nvSpPr>
        <p:spPr>
          <a:xfrm>
            <a:off x="6528709" y="4235224"/>
            <a:ext cx="2996293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</a:t>
            </a:r>
            <a:r>
              <a:rPr kumimoji="0" lang="sr-Cyrl-RS" sz="3375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РАЗРЕД</a:t>
            </a:r>
            <a:endParaRPr kumimoji="0" lang="sr-Latn-RS" sz="3375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8F58C61-29FE-419A-A7AD-BFA55C658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733" y="1929006"/>
            <a:ext cx="5118269" cy="16658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1C3B19D-A92E-4852-A0B5-D7229FBAB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42" y="1650668"/>
            <a:ext cx="1579433" cy="194421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CB8C037A-D221-439D-BBDD-FE59196A3A8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2" y="3668538"/>
            <a:ext cx="3181794" cy="3115110"/>
          </a:xfrm>
          <a:prstGeom prst="rect">
            <a:avLst/>
          </a:prstGeom>
        </p:spPr>
      </p:pic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7728A005-87AE-4CB5-9302-E76B3F28F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kvir za tekst 1">
            <a:extLst>
              <a:ext uri="{FF2B5EF4-FFF2-40B4-BE49-F238E27FC236}">
                <a16:creationId xmlns:a16="http://schemas.microsoft.com/office/drawing/2014/main" id="{DA8ED320-D2B8-42DF-A43C-EFC99C356F0B}"/>
              </a:ext>
            </a:extLst>
          </p:cNvPr>
          <p:cNvSpPr txBox="1"/>
          <p:nvPr/>
        </p:nvSpPr>
        <p:spPr>
          <a:xfrm>
            <a:off x="9173980" y="5021705"/>
            <a:ext cx="2488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ИДЕЈА интернет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A0054F8-D86C-4FA0-BE7D-7B462509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16C7C4B-5025-4B6F-A03B-3F76CA146AF7}"/>
              </a:ext>
            </a:extLst>
          </p:cNvPr>
          <p:cNvSpPr txBox="1"/>
          <p:nvPr/>
        </p:nvSpPr>
        <p:spPr>
          <a:xfrm>
            <a:off x="4252984" y="1065208"/>
            <a:ext cx="14287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8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Аа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11270CE-0C9E-4C19-B25E-7D31BA06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7547" y="1851021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Мм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7661DF9-1D3E-4F2C-B09E-7D6A3E283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72" y="2636833"/>
            <a:ext cx="776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Бб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6916E3C8-6EED-47BF-AE83-55F85B2979CB}"/>
              </a:ext>
            </a:extLst>
          </p:cNvPr>
          <p:cNvSpPr txBox="1"/>
          <p:nvPr/>
        </p:nvSpPr>
        <p:spPr>
          <a:xfrm>
            <a:off x="5538859" y="3279771"/>
            <a:ext cx="1143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Шш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0728E17-8D97-401D-939E-21E3409F9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3422646"/>
            <a:ext cx="7762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Фф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CD5B92F0-63B4-4759-BC03-059A5A312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859" y="149383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Сс</a:t>
            </a:r>
            <a:endParaRPr kumimoji="0" lang="en-US" altLang="sr-Latn-RS" sz="66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1781C8AA-CF3D-4955-B52A-2EF3D6CFE307}"/>
              </a:ext>
            </a:extLst>
          </p:cNvPr>
          <p:cNvSpPr txBox="1"/>
          <p:nvPr/>
        </p:nvSpPr>
        <p:spPr>
          <a:xfrm>
            <a:off x="4181547" y="4779958"/>
            <a:ext cx="8572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D554B910-926B-414D-A772-BEC966D2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0797" y="3494083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Лл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C5EA27E6-7C1F-428D-8FB7-D1C116F80D9E}"/>
              </a:ext>
            </a:extLst>
          </p:cNvPr>
          <p:cNvSpPr txBox="1"/>
          <p:nvPr/>
        </p:nvSpPr>
        <p:spPr>
          <a:xfrm>
            <a:off x="6253234" y="4494208"/>
            <a:ext cx="9286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Џџ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493A67C-2214-4FA2-9C5B-BAC479EF1DAA}"/>
              </a:ext>
            </a:extLst>
          </p:cNvPr>
          <p:cNvSpPr txBox="1"/>
          <p:nvPr/>
        </p:nvSpPr>
        <p:spPr>
          <a:xfrm>
            <a:off x="8182047" y="4565646"/>
            <a:ext cx="714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11CCC55D-BE1C-4FA3-A3A4-DB00D00FA136}"/>
              </a:ext>
            </a:extLst>
          </p:cNvPr>
          <p:cNvSpPr txBox="1"/>
          <p:nvPr/>
        </p:nvSpPr>
        <p:spPr>
          <a:xfrm>
            <a:off x="10253734" y="44227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Ђђ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0737C9C1-546E-4586-B847-4A6EE5C47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7859" y="993771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79AD5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Цц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79AD5F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74FD7AC-B397-405F-97B3-151E88B9D17F}"/>
              </a:ext>
            </a:extLst>
          </p:cNvPr>
          <p:cNvSpPr txBox="1"/>
          <p:nvPr/>
        </p:nvSpPr>
        <p:spPr>
          <a:xfrm>
            <a:off x="9182172" y="492283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5093087-4423-426C-99A3-A4F9D029A3A3}"/>
              </a:ext>
            </a:extLst>
          </p:cNvPr>
          <p:cNvSpPr txBox="1"/>
          <p:nvPr/>
        </p:nvSpPr>
        <p:spPr>
          <a:xfrm>
            <a:off x="9825109" y="2065333"/>
            <a:ext cx="9286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Љљ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C79BDE49-A12C-4076-A07D-C3FD2F7BD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359" y="2994021"/>
            <a:ext cx="785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4000" b="0" i="0" u="none" strike="noStrike" kern="1200" cap="none" spc="0" normalizeH="0" baseline="0" noProof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Вв</a:t>
            </a:r>
            <a:endParaRPr kumimoji="0" lang="en-US" altLang="sr-Latn-RS" sz="4000" b="0" i="0" u="none" strike="noStrike" kern="1200" cap="none" spc="0" normalizeH="0" baseline="0" noProof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C4A025F-472A-4059-8971-8ED8833FE84C}"/>
              </a:ext>
            </a:extLst>
          </p:cNvPr>
          <p:cNvSpPr txBox="1"/>
          <p:nvPr/>
        </p:nvSpPr>
        <p:spPr>
          <a:xfrm>
            <a:off x="10253734" y="1350958"/>
            <a:ext cx="1000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Њњ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7797A48C-DF58-473D-B9ED-9A3EDEF1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5172" y="5851521"/>
            <a:ext cx="785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Рр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79F649CA-5EAC-49D9-AA82-404960C93B9C}"/>
              </a:ext>
            </a:extLst>
          </p:cNvPr>
          <p:cNvSpPr txBox="1"/>
          <p:nvPr/>
        </p:nvSpPr>
        <p:spPr>
          <a:xfrm>
            <a:off x="6824734" y="5422896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CD89F3A1-2B59-4D2C-BAC6-B1FC00993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359" y="5565771"/>
            <a:ext cx="1214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Дд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1A2164C6-098B-44DA-99A8-369B20A64C8D}"/>
              </a:ext>
            </a:extLst>
          </p:cNvPr>
          <p:cNvSpPr txBox="1"/>
          <p:nvPr/>
        </p:nvSpPr>
        <p:spPr>
          <a:xfrm>
            <a:off x="8182047" y="5708646"/>
            <a:ext cx="78581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Јј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10066DF8-AEF1-4F23-AEC0-FC5067EE3DFE}"/>
              </a:ext>
            </a:extLst>
          </p:cNvPr>
          <p:cNvSpPr txBox="1"/>
          <p:nvPr/>
        </p:nvSpPr>
        <p:spPr>
          <a:xfrm>
            <a:off x="8610672" y="3851271"/>
            <a:ext cx="785812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Ее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A263189A-528B-4E50-9683-BF311A9C3367}"/>
              </a:ext>
            </a:extLst>
          </p:cNvPr>
          <p:cNvSpPr txBox="1"/>
          <p:nvPr/>
        </p:nvSpPr>
        <p:spPr>
          <a:xfrm>
            <a:off x="10110859" y="422271"/>
            <a:ext cx="128587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Жж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D1D53E7E-9492-4C5D-9270-1C2EA31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047" y="2422521"/>
            <a:ext cx="642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Гг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26" name="TextBox 28">
            <a:extLst>
              <a:ext uri="{FF2B5EF4-FFF2-40B4-BE49-F238E27FC236}">
                <a16:creationId xmlns:a16="http://schemas.microsoft.com/office/drawing/2014/main" id="{25A91778-9C76-4B1E-86CB-0EFD7356D140}"/>
              </a:ext>
            </a:extLst>
          </p:cNvPr>
          <p:cNvSpPr txBox="1"/>
          <p:nvPr/>
        </p:nvSpPr>
        <p:spPr>
          <a:xfrm>
            <a:off x="4467297" y="3922708"/>
            <a:ext cx="92868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4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Нн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9">
            <a:extLst>
              <a:ext uri="{FF2B5EF4-FFF2-40B4-BE49-F238E27FC236}">
                <a16:creationId xmlns:a16="http://schemas.microsoft.com/office/drawing/2014/main" id="{AE266F26-FD5E-4914-93C7-AD6769215316}"/>
              </a:ext>
            </a:extLst>
          </p:cNvPr>
          <p:cNvSpPr txBox="1"/>
          <p:nvPr/>
        </p:nvSpPr>
        <p:spPr>
          <a:xfrm>
            <a:off x="5967484" y="2493958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Кк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A5E51DCC-73FC-48B1-872C-40B06C6EC03B}"/>
              </a:ext>
            </a:extLst>
          </p:cNvPr>
          <p:cNvSpPr txBox="1"/>
          <p:nvPr/>
        </p:nvSpPr>
        <p:spPr>
          <a:xfrm>
            <a:off x="8682109" y="2708271"/>
            <a:ext cx="7858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Ии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4068D96E-003D-40AA-B2FB-CAD3D114E919}"/>
              </a:ext>
            </a:extLst>
          </p:cNvPr>
          <p:cNvSpPr txBox="1"/>
          <p:nvPr/>
        </p:nvSpPr>
        <p:spPr>
          <a:xfrm>
            <a:off x="10325172" y="2922583"/>
            <a:ext cx="9286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5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Зз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32">
            <a:extLst>
              <a:ext uri="{FF2B5EF4-FFF2-40B4-BE49-F238E27FC236}">
                <a16:creationId xmlns:a16="http://schemas.microsoft.com/office/drawing/2014/main" id="{E381A30E-880C-474C-B830-B10060B401A2}"/>
              </a:ext>
            </a:extLst>
          </p:cNvPr>
          <p:cNvSpPr txBox="1"/>
          <p:nvPr/>
        </p:nvSpPr>
        <p:spPr>
          <a:xfrm>
            <a:off x="7324797" y="565146"/>
            <a:ext cx="7858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Ћћ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A2234024-56AB-4F1E-867A-72806AE34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1859" y="3636958"/>
            <a:ext cx="92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60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Тт</a:t>
            </a:r>
            <a:endParaRPr kumimoji="0" lang="en-US" altLang="sr-Latn-RS" sz="60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D4D8EDC4-C8CF-4609-BA26-21E8F8C14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84" y="136521"/>
            <a:ext cx="785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6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Уу</a:t>
            </a:r>
            <a:endParaRPr kumimoji="0" lang="en-US" altLang="sr-Latn-RS" sz="36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3" name="TextBox 35">
            <a:extLst>
              <a:ext uri="{FF2B5EF4-FFF2-40B4-BE49-F238E27FC236}">
                <a16:creationId xmlns:a16="http://schemas.microsoft.com/office/drawing/2014/main" id="{09B007D3-0155-480B-A224-5DF3992BB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609" y="1065208"/>
            <a:ext cx="785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Хх</a:t>
            </a:r>
            <a:endParaRPr kumimoji="0" lang="en-US" altLang="sr-Latn-RS" sz="3200" b="0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34" name="Rectangle 38">
            <a:extLst>
              <a:ext uri="{FF2B5EF4-FFF2-40B4-BE49-F238E27FC236}">
                <a16:creationId xmlns:a16="http://schemas.microsoft.com/office/drawing/2014/main" id="{8310F35E-A35A-4029-A800-42D3D7124615}"/>
              </a:ext>
            </a:extLst>
          </p:cNvPr>
          <p:cNvSpPr/>
          <p:nvPr/>
        </p:nvSpPr>
        <p:spPr>
          <a:xfrm>
            <a:off x="357826" y="209546"/>
            <a:ext cx="6886007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  <a:r>
              <a:rPr kumimoji="0" lang="sr-Cyrl-BA" sz="66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5-Point Star 39">
            <a:extLst>
              <a:ext uri="{FF2B5EF4-FFF2-40B4-BE49-F238E27FC236}">
                <a16:creationId xmlns:a16="http://schemas.microsoft.com/office/drawing/2014/main" id="{8A6EBF84-BAE9-4D23-9AF3-5FAD692E41A4}"/>
              </a:ext>
            </a:extLst>
          </p:cNvPr>
          <p:cNvSpPr/>
          <p:nvPr/>
        </p:nvSpPr>
        <p:spPr>
          <a:xfrm>
            <a:off x="3967212" y="5851538"/>
            <a:ext cx="500066" cy="500066"/>
          </a:xfrm>
          <a:prstGeom prst="star5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5-Point Star 41">
            <a:extLst>
              <a:ext uri="{FF2B5EF4-FFF2-40B4-BE49-F238E27FC236}">
                <a16:creationId xmlns:a16="http://schemas.microsoft.com/office/drawing/2014/main" id="{D230AD60-4B1E-4060-9F12-385FD3185C5B}"/>
              </a:ext>
            </a:extLst>
          </p:cNvPr>
          <p:cNvSpPr/>
          <p:nvPr/>
        </p:nvSpPr>
        <p:spPr>
          <a:xfrm>
            <a:off x="9325047" y="279396"/>
            <a:ext cx="500062" cy="500062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5-Point Star 42">
            <a:extLst>
              <a:ext uri="{FF2B5EF4-FFF2-40B4-BE49-F238E27FC236}">
                <a16:creationId xmlns:a16="http://schemas.microsoft.com/office/drawing/2014/main" id="{5D561FD0-FB89-46B5-9669-A12E6CE912A2}"/>
              </a:ext>
            </a:extLst>
          </p:cNvPr>
          <p:cNvSpPr/>
          <p:nvPr/>
        </p:nvSpPr>
        <p:spPr>
          <a:xfrm>
            <a:off x="4119612" y="2646352"/>
            <a:ext cx="500066" cy="500066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5-Point Star 43">
            <a:extLst>
              <a:ext uri="{FF2B5EF4-FFF2-40B4-BE49-F238E27FC236}">
                <a16:creationId xmlns:a16="http://schemas.microsoft.com/office/drawing/2014/main" id="{D1FC521A-17D2-4D09-98F6-61E18C744484}"/>
              </a:ext>
            </a:extLst>
          </p:cNvPr>
          <p:cNvSpPr/>
          <p:nvPr/>
        </p:nvSpPr>
        <p:spPr>
          <a:xfrm>
            <a:off x="9182186" y="58515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5-Point Star 44">
            <a:extLst>
              <a:ext uri="{FF2B5EF4-FFF2-40B4-BE49-F238E27FC236}">
                <a16:creationId xmlns:a16="http://schemas.microsoft.com/office/drawing/2014/main" id="{2C319BE3-962E-4924-A607-E37A0873BCC3}"/>
              </a:ext>
            </a:extLst>
          </p:cNvPr>
          <p:cNvSpPr/>
          <p:nvPr/>
        </p:nvSpPr>
        <p:spPr>
          <a:xfrm>
            <a:off x="6896170" y="2994018"/>
            <a:ext cx="500066" cy="50006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5-Point Star 45">
            <a:extLst>
              <a:ext uri="{FF2B5EF4-FFF2-40B4-BE49-F238E27FC236}">
                <a16:creationId xmlns:a16="http://schemas.microsoft.com/office/drawing/2014/main" id="{963EDDC7-E47A-40AE-99F7-90817F869E20}"/>
              </a:ext>
            </a:extLst>
          </p:cNvPr>
          <p:cNvSpPr/>
          <p:nvPr/>
        </p:nvSpPr>
        <p:spPr>
          <a:xfrm>
            <a:off x="3824336" y="2279638"/>
            <a:ext cx="500066" cy="500066"/>
          </a:xfrm>
          <a:prstGeom prst="star5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5-Point Star 47">
            <a:extLst>
              <a:ext uri="{FF2B5EF4-FFF2-40B4-BE49-F238E27FC236}">
                <a16:creationId xmlns:a16="http://schemas.microsoft.com/office/drawing/2014/main" id="{A70F0597-36F7-4016-A8B5-CB33C2D845F4}"/>
              </a:ext>
            </a:extLst>
          </p:cNvPr>
          <p:cNvSpPr/>
          <p:nvPr/>
        </p:nvSpPr>
        <p:spPr>
          <a:xfrm>
            <a:off x="9610797" y="2851146"/>
            <a:ext cx="500062" cy="50006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5-Point Star 48">
            <a:extLst>
              <a:ext uri="{FF2B5EF4-FFF2-40B4-BE49-F238E27FC236}">
                <a16:creationId xmlns:a16="http://schemas.microsoft.com/office/drawing/2014/main" id="{25A9AA0C-9B10-4E29-B136-72D39039D9CC}"/>
              </a:ext>
            </a:extLst>
          </p:cNvPr>
          <p:cNvSpPr/>
          <p:nvPr/>
        </p:nvSpPr>
        <p:spPr>
          <a:xfrm>
            <a:off x="5610297" y="4208458"/>
            <a:ext cx="500062" cy="500063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Writing Gif - GIFcen">
            <a:extLst>
              <a:ext uri="{FF2B5EF4-FFF2-40B4-BE49-F238E27FC236}">
                <a16:creationId xmlns:a16="http://schemas.microsoft.com/office/drawing/2014/main" id="{98C6BBC9-DB37-4588-B071-EC3E8D5F04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" y="1701808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22 NJprica">
            <a:hlinkClick r:id="" action="ppaction://media"/>
            <a:extLst>
              <a:ext uri="{FF2B5EF4-FFF2-40B4-BE49-F238E27FC236}">
                <a16:creationId xmlns:a16="http://schemas.microsoft.com/office/drawing/2014/main" id="{4413BC6F-79E6-412C-BB11-BD0D5DBC11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5109" y="1344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29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6505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DD59E95A-824A-462B-9D7D-790D645A6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ДУПАЛО МИРЈАНА ОШ" КРАЉ ПЕТАР II КАРАЂОРЂЕВИЋ"</a:t>
            </a:r>
            <a:endParaRPr kumimoji="0" lang="sr-Latn-R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F5D5DC4-6F47-4E30-8D3A-5FBC081C3E34}"/>
              </a:ext>
            </a:extLst>
          </p:cNvPr>
          <p:cNvSpPr/>
          <p:nvPr/>
        </p:nvSpPr>
        <p:spPr>
          <a:xfrm>
            <a:off x="2101543" y="703969"/>
            <a:ext cx="7715250" cy="178593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D7F195A4-A403-463C-AC82-F6275224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0926" y="2087164"/>
            <a:ext cx="12398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r>
              <a:rPr lang="sr-Cyrl-RS" altLang="sr-Latn-RS" dirty="0">
                <a:cs typeface="Arial" panose="020B0604020202020204" pitchFamily="34" charset="0"/>
              </a:rPr>
              <a:t>ушка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9AC0609-84F6-4150-A696-D6E23AE51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2291" y="2137955"/>
            <a:ext cx="1229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ива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161A33F-3903-42D4-BCD2-34953FEE2522}"/>
              </a:ext>
            </a:extLst>
          </p:cNvPr>
          <p:cNvSpPr/>
          <p:nvPr/>
        </p:nvSpPr>
        <p:spPr>
          <a:xfrm>
            <a:off x="2101543" y="263278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7">
            <a:extLst>
              <a:ext uri="{FF2B5EF4-FFF2-40B4-BE49-F238E27FC236}">
                <a16:creationId xmlns:a16="http://schemas.microsoft.com/office/drawing/2014/main" id="{B20E2DA8-B667-4B52-B46F-D61D496A0C10}"/>
              </a:ext>
            </a:extLst>
          </p:cNvPr>
          <p:cNvSpPr/>
          <p:nvPr/>
        </p:nvSpPr>
        <p:spPr>
          <a:xfrm>
            <a:off x="2101543" y="4633032"/>
            <a:ext cx="7715250" cy="17859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8">
            <a:extLst>
              <a:ext uri="{FF2B5EF4-FFF2-40B4-BE49-F238E27FC236}">
                <a16:creationId xmlns:a16="http://schemas.microsoft.com/office/drawing/2014/main" id="{90B111EB-0EB5-40FC-A0A7-21A4D461F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81843"/>
            <a:ext cx="696035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BA" altLang="sr-Latn-R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Велико и мало слово      </a:t>
            </a:r>
            <a:r>
              <a:rPr lang="sr-Cyrl-BA" altLang="sr-Latn-RS" sz="5400" noProof="0" dirty="0">
                <a:solidFill>
                  <a:srgbClr val="C00000"/>
                </a:solidFill>
                <a:latin typeface="Corbel" panose="020B0503020204020204" pitchFamily="34" charset="0"/>
              </a:rPr>
              <a:t>Њ</a:t>
            </a:r>
            <a:r>
              <a:rPr kumimoji="0" lang="sr-Cyrl-BA" altLang="sr-Latn-R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  </a:t>
            </a:r>
            <a:r>
              <a:rPr lang="sr-Cyrl-BA" altLang="sr-Latn-RS" sz="5400" dirty="0">
                <a:solidFill>
                  <a:srgbClr val="C00000"/>
                </a:solidFill>
                <a:latin typeface="Corbel" panose="020B0503020204020204" pitchFamily="34" charset="0"/>
              </a:rPr>
              <a:t>њ</a:t>
            </a:r>
            <a:endParaRPr kumimoji="0" lang="en-US" altLang="sr-Latn-RS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 pitchFamily="34" charset="-18"/>
              <a:ea typeface="+mn-ea"/>
              <a:cs typeface="+mn-cs"/>
            </a:endParaRP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3C2B9BAC-29D9-408F-A4FD-048DF7828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05" y="3977394"/>
            <a:ext cx="12546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к</a:t>
            </a:r>
            <a:r>
              <a:rPr lang="sr-Cyrl-RS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ига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23">
            <a:extLst>
              <a:ext uri="{FF2B5EF4-FFF2-40B4-BE49-F238E27FC236}">
                <a16:creationId xmlns:a16="http://schemas.microsoft.com/office/drawing/2014/main" id="{DBF75BFC-FEF7-4901-904B-396E2E957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04" y="3977394"/>
            <a:ext cx="1000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фе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ер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705B49D-AA75-45C5-A930-FC95C95D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7980" y="3990094"/>
            <a:ext cx="12144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сви</a:t>
            </a:r>
            <a:r>
              <a:rPr lang="sr-Cyrl-BA" altLang="sr-Latn-RS" noProof="0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а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82914C80-5C28-4A68-8175-705068635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868" y="5978586"/>
            <a:ext cx="13146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ко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32016FDF-ED4E-42E2-87A9-E4570780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98" y="5970457"/>
            <a:ext cx="1071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па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95CDF47D-3AF9-4F00-AD28-F1BD5E5B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105" y="5977644"/>
            <a:ext cx="1216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altLang="sr-Latn-RS" dirty="0">
                <a:solidFill>
                  <a:prstClr val="black"/>
                </a:solidFill>
                <a:cs typeface="Arial" panose="020B0604020202020204" pitchFamily="34" charset="0"/>
              </a:rPr>
              <a:t>тига</a:t>
            </a:r>
            <a:r>
              <a:rPr lang="sr-Cyrl-BA" altLang="sr-Latn-RS" dirty="0">
                <a:solidFill>
                  <a:srgbClr val="FF0000"/>
                </a:solidFill>
                <a:cs typeface="Arial" panose="020B0604020202020204" pitchFamily="34" charset="0"/>
              </a:rPr>
              <a:t>њ</a:t>
            </a:r>
            <a:endParaRPr kumimoji="0" lang="en-US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Arrow Connector 40">
            <a:extLst>
              <a:ext uri="{FF2B5EF4-FFF2-40B4-BE49-F238E27FC236}">
                <a16:creationId xmlns:a16="http://schemas.microsoft.com/office/drawing/2014/main" id="{1E3E0CA4-2928-49B3-9D0D-3DB001E370D7}"/>
              </a:ext>
            </a:extLst>
          </p:cNvPr>
          <p:cNvCxnSpPr>
            <a:cxnSpLocks/>
          </p:cNvCxnSpPr>
          <p:nvPr/>
        </p:nvCxnSpPr>
        <p:spPr>
          <a:xfrm>
            <a:off x="4274643" y="204649"/>
            <a:ext cx="0" cy="377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Funny dog nose cartoon&amp;quot; Poster by FrogFactory | Redbubble">
            <a:extLst>
              <a:ext uri="{FF2B5EF4-FFF2-40B4-BE49-F238E27FC236}">
                <a16:creationId xmlns:a16="http://schemas.microsoft.com/office/drawing/2014/main" id="{B6B52EC1-5719-4B0A-86CD-59A4818CCD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17607" r="8216" b="17063"/>
          <a:stretch/>
        </p:blipFill>
        <p:spPr bwMode="auto">
          <a:xfrm>
            <a:off x="2450723" y="660144"/>
            <a:ext cx="2155704" cy="16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FB301474-7195-460F-8819-A12EA86A0F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66" y="0"/>
            <a:ext cx="3029017" cy="2141380"/>
          </a:xfrm>
          <a:prstGeom prst="rect">
            <a:avLst/>
          </a:prstGeom>
        </p:spPr>
      </p:pic>
      <p:pic>
        <p:nvPicPr>
          <p:cNvPr id="15" name="Picture 8" descr="Horse Adoptable Chestnut-Animated by Hikari-Yumi on DeviantArt">
            <a:extLst>
              <a:ext uri="{FF2B5EF4-FFF2-40B4-BE49-F238E27FC236}">
                <a16:creationId xmlns:a16="http://schemas.microsoft.com/office/drawing/2014/main" id="{5F62A657-6075-4C9A-A69F-BF09627C52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43" y="4455258"/>
            <a:ext cx="2814324" cy="15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Tree Stump Clip Art - Royalty Free - GoGraph">
            <a:extLst>
              <a:ext uri="{FF2B5EF4-FFF2-40B4-BE49-F238E27FC236}">
                <a16:creationId xmlns:a16="http://schemas.microsoft.com/office/drawing/2014/main" id="{2428037D-8919-420C-B8E4-EF083CA914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11"/>
          <a:stretch/>
        </p:blipFill>
        <p:spPr bwMode="auto">
          <a:xfrm>
            <a:off x="4274643" y="4760481"/>
            <a:ext cx="2857500" cy="132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E288FF8A-93A1-4535-8007-9A6D4ADD5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81" y="4380518"/>
            <a:ext cx="1810270" cy="1489970"/>
          </a:xfrm>
          <a:prstGeom prst="rect">
            <a:avLst/>
          </a:prstGeom>
        </p:spPr>
      </p:pic>
      <p:pic>
        <p:nvPicPr>
          <p:cNvPr id="30" name="Picture 18" descr="animated transparent book gif - Clip Art Library">
            <a:extLst>
              <a:ext uri="{FF2B5EF4-FFF2-40B4-BE49-F238E27FC236}">
                <a16:creationId xmlns:a16="http://schemas.microsoft.com/office/drawing/2014/main" id="{D24C1E94-2AF2-4B73-9B11-E50D95B918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57" y="2394221"/>
            <a:ext cx="2716423" cy="16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amping Basics | Baamboozle">
            <a:extLst>
              <a:ext uri="{FF2B5EF4-FFF2-40B4-BE49-F238E27FC236}">
                <a16:creationId xmlns:a16="http://schemas.microsoft.com/office/drawing/2014/main" id="{C2238CD7-B773-4885-91F7-02501FD27A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991" y="1997612"/>
            <a:ext cx="2178349" cy="21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ig Waddles GIF - Pig Waddles Gravity Falls - Discover &amp;amp; Share GIFs">
            <a:extLst>
              <a:ext uri="{FF2B5EF4-FFF2-40B4-BE49-F238E27FC236}">
                <a16:creationId xmlns:a16="http://schemas.microsoft.com/office/drawing/2014/main" id="{21B9A960-4ED5-44E2-90C1-2F3D4317A8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91" y="1865423"/>
            <a:ext cx="2821787" cy="2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trelica: Zakrivljena nalevo 30">
            <a:extLst>
              <a:ext uri="{FF2B5EF4-FFF2-40B4-BE49-F238E27FC236}">
                <a16:creationId xmlns:a16="http://schemas.microsoft.com/office/drawing/2014/main" id="{E0BC4B60-DC57-4FE1-9C73-08BE8542095D}"/>
              </a:ext>
            </a:extLst>
          </p:cNvPr>
          <p:cNvSpPr/>
          <p:nvPr/>
        </p:nvSpPr>
        <p:spPr>
          <a:xfrm>
            <a:off x="4427789" y="294133"/>
            <a:ext cx="702765" cy="475529"/>
          </a:xfrm>
          <a:prstGeom prst="curvedLeftArrow">
            <a:avLst>
              <a:gd name="adj1" fmla="val 0"/>
              <a:gd name="adj2" fmla="val 50000"/>
              <a:gd name="adj3" fmla="val 30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  <p:cxnSp>
        <p:nvCxnSpPr>
          <p:cNvPr id="44" name="Straight Arrow Connector 40">
            <a:extLst>
              <a:ext uri="{FF2B5EF4-FFF2-40B4-BE49-F238E27FC236}">
                <a16:creationId xmlns:a16="http://schemas.microsoft.com/office/drawing/2014/main" id="{6B747B1C-A2AE-4713-B656-49CF000AF67A}"/>
              </a:ext>
            </a:extLst>
          </p:cNvPr>
          <p:cNvCxnSpPr>
            <a:cxnSpLocks/>
          </p:cNvCxnSpPr>
          <p:nvPr/>
        </p:nvCxnSpPr>
        <p:spPr>
          <a:xfrm>
            <a:off x="4780763" y="132861"/>
            <a:ext cx="0" cy="3775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1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10" grpId="0" animBg="1"/>
      <p:bldP spid="11" grpId="0" animBg="1"/>
      <p:bldP spid="12" grpId="0"/>
      <p:bldP spid="16" grpId="0"/>
      <p:bldP spid="17" grpId="0"/>
      <p:bldP spid="18" grpId="0"/>
      <p:bldP spid="22" grpId="0"/>
      <p:bldP spid="23" grpId="0"/>
      <p:bldP spid="24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7C8C3D8-21E9-4FD0-B3B1-BB01B917B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A7EF16EC-C083-47D3-ABF3-20255ED03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357188"/>
            <a:ext cx="432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 </a:t>
            </a:r>
            <a:r>
              <a:rPr lang="sr-Cyrl-BA" altLang="sr-Latn-RS" sz="2800"/>
              <a:t>Одгонетни загонетке.</a:t>
            </a:r>
            <a:endParaRPr lang="en-US" altLang="sr-Latn-RS" sz="8000">
              <a:solidFill>
                <a:srgbClr val="C00000"/>
              </a:solidFill>
            </a:endParaRP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736D2407-605D-4B30-B25D-359A84BD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1428750"/>
            <a:ext cx="692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>
                <a:solidFill>
                  <a:srgbClr val="F2B800"/>
                </a:solidFill>
              </a:rPr>
              <a:t>Корице има нож није,</a:t>
            </a:r>
            <a:r>
              <a:rPr lang="en-US" altLang="sr-Latn-RS" sz="2400">
                <a:solidFill>
                  <a:srgbClr val="F2B800"/>
                </a:solidFill>
              </a:rPr>
              <a:t> </a:t>
            </a:r>
            <a:r>
              <a:rPr lang="sr-Cyrl-BA" altLang="sr-Latn-RS" sz="2400">
                <a:solidFill>
                  <a:srgbClr val="F2B800"/>
                </a:solidFill>
              </a:rPr>
              <a:t>листове има дрво није</a:t>
            </a:r>
            <a:r>
              <a:rPr lang="sr-Cyrl-BA" altLang="sr-Latn-RS"/>
              <a:t>.</a:t>
            </a:r>
            <a:endParaRPr lang="en-US" altLang="sr-Latn-RS"/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115C37C9-E842-49DC-9D28-0692871B9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2143125"/>
            <a:ext cx="185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(________)</a:t>
            </a:r>
            <a:endParaRPr lang="en-US" altLang="sr-Latn-RS" sz="2400"/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577330F2-8197-496F-816F-2BA3F372E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143125"/>
            <a:ext cx="1096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књига</a:t>
            </a:r>
            <a:endParaRPr lang="en-US" altLang="sr-Latn-RS" sz="2400"/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B61E114B-B64B-4B3C-B0B8-3F613EBF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3109913"/>
            <a:ext cx="4643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>
                <a:solidFill>
                  <a:srgbClr val="F2B800"/>
                </a:solidFill>
              </a:rPr>
              <a:t>Сам лончић у пољу вири</a:t>
            </a:r>
            <a:r>
              <a:rPr lang="sr-Cyrl-BA" altLang="sr-Latn-RS" sz="2400"/>
              <a:t>.</a:t>
            </a:r>
            <a:endParaRPr lang="en-US" altLang="sr-Latn-RS" sz="2400"/>
          </a:p>
        </p:txBody>
      </p:sp>
      <p:sp>
        <p:nvSpPr>
          <p:cNvPr id="33" name="TextBox 8">
            <a:extLst>
              <a:ext uri="{FF2B5EF4-FFF2-40B4-BE49-F238E27FC236}">
                <a16:creationId xmlns:a16="http://schemas.microsoft.com/office/drawing/2014/main" id="{D25A5D2F-F03F-4E0A-ABEA-C20469CAF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3725863"/>
            <a:ext cx="2500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(____________)</a:t>
            </a:r>
            <a:endParaRPr lang="en-US" altLang="sr-Latn-RS" sz="2400"/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37C295DE-A460-4B98-A766-E722DCFC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3714750"/>
            <a:ext cx="166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мравињак</a:t>
            </a:r>
            <a:endParaRPr lang="en-US" altLang="sr-Latn-RS" sz="2400"/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00319E5-3C3D-416C-AEE6-9D3BA5E36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929188"/>
            <a:ext cx="4360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>
                <a:solidFill>
                  <a:srgbClr val="F2B800"/>
                </a:solidFill>
              </a:rPr>
              <a:t>Једна гуја преко белог света</a:t>
            </a:r>
            <a:r>
              <a:rPr lang="sr-Cyrl-BA" altLang="sr-Latn-RS" sz="1400" b="1"/>
              <a:t>.</a:t>
            </a:r>
            <a:endParaRPr lang="en-US" altLang="sr-Latn-RS" sz="2400"/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2D143D24-524F-47C6-89D6-FEA4B784A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5715000"/>
            <a:ext cx="118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муња</a:t>
            </a:r>
            <a:endParaRPr lang="en-US" altLang="sr-Latn-RS" sz="2400"/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3B6B88A8-650E-4DC7-ADB3-887810995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5715000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(________)</a:t>
            </a:r>
            <a:endParaRPr lang="en-US" altLang="sr-Latn-RS" sz="2400"/>
          </a:p>
        </p:txBody>
      </p:sp>
      <p:pic>
        <p:nvPicPr>
          <p:cNvPr id="38" name="Picture 18" descr="animated transparent book gif - Clip Art Library">
            <a:extLst>
              <a:ext uri="{FF2B5EF4-FFF2-40B4-BE49-F238E27FC236}">
                <a16:creationId xmlns:a16="http://schemas.microsoft.com/office/drawing/2014/main" id="{42767135-C0FB-46DC-9971-2251B75137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758210"/>
            <a:ext cx="2716423" cy="161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nthill Clip Art - Royalty Free - GoGraph">
            <a:extLst>
              <a:ext uri="{FF2B5EF4-FFF2-40B4-BE49-F238E27FC236}">
                <a16:creationId xmlns:a16="http://schemas.microsoft.com/office/drawing/2014/main" id="{26CBC481-ADF1-46A8-9F34-C6DF480B3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 bwMode="auto">
          <a:xfrm>
            <a:off x="8988238" y="2896394"/>
            <a:ext cx="2857500" cy="165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ightning Shot GIF | Lightning gif, Lightning, Giphy">
            <a:extLst>
              <a:ext uri="{FF2B5EF4-FFF2-40B4-BE49-F238E27FC236}">
                <a16:creationId xmlns:a16="http://schemas.microsoft.com/office/drawing/2014/main" id="{2EFB9AC3-26DF-4F48-9084-7E56F6E70F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717214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330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4000" r="25000" b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ugaonik 5">
            <a:extLst>
              <a:ext uri="{FF2B5EF4-FFF2-40B4-BE49-F238E27FC236}">
                <a16:creationId xmlns:a16="http://schemas.microsoft.com/office/drawing/2014/main" id="{43DCB660-BE5C-4BD9-B602-F2A2B3F51173}"/>
              </a:ext>
            </a:extLst>
          </p:cNvPr>
          <p:cNvSpPr/>
          <p:nvPr/>
        </p:nvSpPr>
        <p:spPr>
          <a:xfrm>
            <a:off x="113079" y="0"/>
            <a:ext cx="17363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380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Њ</a:t>
            </a:r>
            <a:endParaRPr kumimoji="0" lang="sr-Latn-RS" sz="138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Pravougaonik 6">
            <a:extLst>
              <a:ext uri="{FF2B5EF4-FFF2-40B4-BE49-F238E27FC236}">
                <a16:creationId xmlns:a16="http://schemas.microsoft.com/office/drawing/2014/main" id="{A5070289-1C0F-4FCD-A0B6-F7A0C86F9420}"/>
              </a:ext>
            </a:extLst>
          </p:cNvPr>
          <p:cNvSpPr/>
          <p:nvPr/>
        </p:nvSpPr>
        <p:spPr>
          <a:xfrm>
            <a:off x="250953" y="2412301"/>
            <a:ext cx="934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720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њ</a:t>
            </a:r>
            <a:endParaRPr kumimoji="0" lang="sr-Latn-RS" sz="72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49EA0738-0DE1-4A2C-8EDD-587AE5D7C86A}"/>
              </a:ext>
            </a:extLst>
          </p:cNvPr>
          <p:cNvSpPr txBox="1"/>
          <p:nvPr/>
        </p:nvSpPr>
        <p:spPr>
          <a:xfrm>
            <a:off x="9466428" y="424273"/>
            <a:ext cx="23400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BA" sz="8000" dirty="0" err="1">
                <a:solidFill>
                  <a:srgbClr val="FFC000">
                    <a:lumMod val="75000"/>
                  </a:srgbClr>
                </a:solidFill>
                <a:latin typeface="Calibri" panose="020F0502020204030204"/>
              </a:rPr>
              <a:t>Њњ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4" descr="Funny dog nose cartoon&amp;quot; Poster by FrogFactory | Redbubble">
            <a:extLst>
              <a:ext uri="{FF2B5EF4-FFF2-40B4-BE49-F238E27FC236}">
                <a16:creationId xmlns:a16="http://schemas.microsoft.com/office/drawing/2014/main" id="{BB83DFF8-3E09-4F0E-B055-70EB9FD09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17607" r="8216" b="17063"/>
          <a:stretch/>
        </p:blipFill>
        <p:spPr bwMode="auto">
          <a:xfrm>
            <a:off x="8571484" y="1944216"/>
            <a:ext cx="3620516" cy="28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ravougaonik 10">
            <a:extLst>
              <a:ext uri="{FF2B5EF4-FFF2-40B4-BE49-F238E27FC236}">
                <a16:creationId xmlns:a16="http://schemas.microsoft.com/office/drawing/2014/main" id="{3FB1DD7B-59CB-4CDC-9161-6DC728A34CA6}"/>
              </a:ext>
            </a:extLst>
          </p:cNvPr>
          <p:cNvSpPr/>
          <p:nvPr/>
        </p:nvSpPr>
        <p:spPr>
          <a:xfrm>
            <a:off x="113079" y="3944471"/>
            <a:ext cx="173637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1380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/>
              </a:rPr>
              <a:t>Њ</a:t>
            </a:r>
            <a:endParaRPr kumimoji="0" lang="sr-Latn-RS" sz="138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Pravougaonik 11">
            <a:extLst>
              <a:ext uri="{FF2B5EF4-FFF2-40B4-BE49-F238E27FC236}">
                <a16:creationId xmlns:a16="http://schemas.microsoft.com/office/drawing/2014/main" id="{BE010B2B-9E31-4066-8926-6F88D5254D5C}"/>
              </a:ext>
            </a:extLst>
          </p:cNvPr>
          <p:cNvSpPr/>
          <p:nvPr/>
        </p:nvSpPr>
        <p:spPr>
          <a:xfrm>
            <a:off x="1999070" y="4671407"/>
            <a:ext cx="9348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7200" noProof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њ</a:t>
            </a:r>
            <a:endParaRPr kumimoji="0" lang="sr-Latn-RS" sz="7200" b="0" i="0" u="none" strike="noStrike" kern="1200" cap="none" spc="0" normalizeH="0" baseline="0" noProof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456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FB002FC-FE2E-4844-8EBE-FA6493FB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pic>
        <p:nvPicPr>
          <p:cNvPr id="7" name="Picture 2" descr="Writing Gif - GIFcen">
            <a:extLst>
              <a:ext uri="{FF2B5EF4-FFF2-40B4-BE49-F238E27FC236}">
                <a16:creationId xmlns:a16="http://schemas.microsoft.com/office/drawing/2014/main" id="{55CD5577-9F60-4E3F-B6F0-71157A6C54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5" y="1482113"/>
            <a:ext cx="4762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E49D4CE-C5D5-4B4D-8783-4E0626225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68" y="832462"/>
            <a:ext cx="6286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800" dirty="0"/>
              <a:t>  </a:t>
            </a:r>
            <a:r>
              <a:rPr lang="sr-Cyrl-BA" altLang="sr-Latn-RS" sz="2800" dirty="0" err="1"/>
              <a:t>Где</a:t>
            </a:r>
            <a:r>
              <a:rPr lang="sr-Cyrl-BA" altLang="sr-Latn-RS" sz="2800" dirty="0"/>
              <a:t> ко живи ? Допуни стихове</a:t>
            </a:r>
            <a:r>
              <a:rPr lang="sr-Cyrl-BA" altLang="sr-Latn-RS" sz="2400" dirty="0"/>
              <a:t>.</a:t>
            </a:r>
            <a:endParaRPr lang="en-US" altLang="sr-Latn-RS" sz="2400" dirty="0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CEAA13BB-8B77-4C47-9EE8-80341D4AE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880" y="2508862"/>
            <a:ext cx="32861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Мрав у __________</a:t>
            </a:r>
          </a:p>
          <a:p>
            <a:pPr eaLnBrk="1" hangingPunct="1"/>
            <a:endParaRPr lang="sr-Cyrl-BA" altLang="sr-Latn-RS" sz="2400"/>
          </a:p>
          <a:p>
            <a:pPr eaLnBrk="1" hangingPunct="1"/>
            <a:r>
              <a:rPr lang="sr-Cyrl-BA" altLang="sr-Latn-RS" sz="2400"/>
              <a:t>осе у _______</a:t>
            </a:r>
          </a:p>
          <a:p>
            <a:pPr eaLnBrk="1" hangingPunct="1"/>
            <a:endParaRPr lang="sr-Cyrl-BA" altLang="sr-Latn-RS" sz="2400"/>
          </a:p>
          <a:p>
            <a:pPr eaLnBrk="1" hangingPunct="1"/>
            <a:r>
              <a:rPr lang="sr-Cyrl-BA" altLang="sr-Latn-RS" sz="2400"/>
              <a:t>звери у ___________</a:t>
            </a:r>
          </a:p>
          <a:p>
            <a:pPr eaLnBrk="1" hangingPunct="1"/>
            <a:endParaRPr lang="sr-Cyrl-BA" altLang="sr-Latn-RS" sz="2400"/>
          </a:p>
          <a:p>
            <a:pPr eaLnBrk="1" hangingPunct="1"/>
            <a:r>
              <a:rPr lang="sr-Cyrl-BA" altLang="sr-Latn-RS" sz="2400"/>
              <a:t>рибе у _________</a:t>
            </a:r>
            <a:endParaRPr lang="en-US" altLang="sr-Latn-RS" sz="2400"/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F75308A1-4DB2-4C1A-BD83-6F7041E12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880" y="2508862"/>
            <a:ext cx="2143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мравињаку,</a:t>
            </a:r>
            <a:endParaRPr lang="en-US" altLang="sr-Latn-RS" sz="2400"/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EB9D11E6-16BF-41A6-B3D7-91EF3571D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5693" y="3250225"/>
            <a:ext cx="171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осињаку,</a:t>
            </a:r>
            <a:endParaRPr lang="en-US" altLang="sr-Latn-RS" sz="2400"/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A1A84410-D8FF-46EE-9F36-AFB55EAE0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780" y="4009050"/>
            <a:ext cx="176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зверињаку,</a:t>
            </a:r>
            <a:endParaRPr lang="en-US" altLang="sr-Latn-RS" sz="2400"/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26A15163-7A1B-4C4A-A00F-0173213B5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4318" y="4690087"/>
            <a:ext cx="1500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рибњаку.</a:t>
            </a:r>
            <a:endParaRPr lang="en-US" altLang="sr-Latn-RS" sz="2400"/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89254946-2092-489A-981F-12257BD4F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505" y="2508862"/>
            <a:ext cx="37861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Купине у __________</a:t>
            </a:r>
          </a:p>
          <a:p>
            <a:pPr eaLnBrk="1" hangingPunct="1"/>
            <a:endParaRPr lang="sr-Cyrl-BA" altLang="sr-Latn-RS" sz="2400"/>
          </a:p>
          <a:p>
            <a:pPr eaLnBrk="1" hangingPunct="1"/>
            <a:r>
              <a:rPr lang="sr-Cyrl-BA" altLang="sr-Latn-RS" sz="2400"/>
              <a:t>траве у __________</a:t>
            </a:r>
          </a:p>
          <a:p>
            <a:pPr eaLnBrk="1" hangingPunct="1"/>
            <a:endParaRPr lang="sr-Cyrl-BA" altLang="sr-Latn-RS" sz="2400"/>
          </a:p>
          <a:p>
            <a:pPr eaLnBrk="1" hangingPunct="1"/>
            <a:r>
              <a:rPr lang="sr-Cyrl-BA" altLang="sr-Latn-RS" sz="2400"/>
              <a:t>шљиве у ___________</a:t>
            </a:r>
          </a:p>
          <a:p>
            <a:pPr eaLnBrk="1" hangingPunct="1"/>
            <a:endParaRPr lang="sr-Cyrl-BA" altLang="sr-Latn-RS" sz="2400"/>
          </a:p>
          <a:p>
            <a:pPr eaLnBrk="1" hangingPunct="1"/>
            <a:r>
              <a:rPr lang="sr-Cyrl-BA" altLang="sr-Latn-RS" sz="2400"/>
              <a:t>малине у _________</a:t>
            </a:r>
            <a:endParaRPr lang="en-US" altLang="sr-Latn-RS" sz="2400"/>
          </a:p>
        </p:txBody>
      </p:sp>
      <p:sp>
        <p:nvSpPr>
          <p:cNvPr id="15" name="TextBox 16">
            <a:extLst>
              <a:ext uri="{FF2B5EF4-FFF2-40B4-BE49-F238E27FC236}">
                <a16:creationId xmlns:a16="http://schemas.microsoft.com/office/drawing/2014/main" id="{A0A551CD-84DA-41C4-943B-2B00AC947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7368" y="2508862"/>
            <a:ext cx="177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 купињаку,</a:t>
            </a:r>
            <a:endParaRPr lang="en-US" altLang="sr-Latn-RS" sz="2400"/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37F43E48-9147-4CF4-A35D-D5C1AC0B8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1955" y="3250225"/>
            <a:ext cx="1900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травњаку,</a:t>
            </a:r>
            <a:endParaRPr lang="en-US" altLang="sr-Latn-RS" sz="2400"/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496FB433-70EE-41F9-B3FE-2F5F72F27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818" y="3975712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 dirty="0"/>
              <a:t>  шљивику,</a:t>
            </a:r>
            <a:endParaRPr lang="en-US" altLang="sr-Latn-RS" sz="2400" dirty="0"/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D983D214-E908-49F9-8E2E-1F52834C9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7693" y="4690087"/>
            <a:ext cx="2071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2400"/>
              <a:t>малињаку.</a:t>
            </a:r>
            <a:endParaRPr lang="en-US" altLang="sr-Latn-RS" sz="2400"/>
          </a:p>
        </p:txBody>
      </p:sp>
    </p:spTree>
    <p:extLst>
      <p:ext uri="{BB962C8B-B14F-4D97-AF65-F5344CB8AC3E}">
        <p14:creationId xmlns:p14="http://schemas.microsoft.com/office/powerpoint/2010/main" val="2679484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CFB002FC-FE2E-4844-8EBE-FA6493FB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ДУПАЛО МИРЈАНА ОШ" КРАЉ ПЕТАР II КАРАЂОРЂЕВИЋ"</a:t>
            </a:r>
            <a:endParaRPr lang="sr-Latn-RS"/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FBCE24FB-88F6-47C3-836F-A66B82F87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298" y="179392"/>
            <a:ext cx="5500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sr-Cyrl-BA" altLang="sr-Latn-RS" sz="2400"/>
              <a:t>  </a:t>
            </a:r>
            <a:r>
              <a:rPr lang="sr-Cyrl-BA" altLang="sr-Latn-RS" sz="2800"/>
              <a:t>Препиши следећи текст</a:t>
            </a:r>
            <a:r>
              <a:rPr lang="sr-Cyrl-BA" altLang="sr-Latn-RS" sz="2400"/>
              <a:t>.</a:t>
            </a:r>
            <a:endParaRPr lang="en-US" altLang="sr-Latn-RS" sz="24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AC4FC0-EBA2-4468-84DB-2931343043A4}"/>
              </a:ext>
            </a:extLst>
          </p:cNvPr>
          <p:cNvSpPr/>
          <p:nvPr/>
        </p:nvSpPr>
        <p:spPr>
          <a:xfrm>
            <a:off x="273423" y="927104"/>
            <a:ext cx="7715250" cy="5429250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EB86A806-6BB5-4CD0-AD79-ACF9107AC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61" y="1822454"/>
            <a:ext cx="6072187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sr-Cyrl-BA" altLang="sr-Latn-RS" sz="2800" dirty="0"/>
              <a:t>Немања чита књигу о дружењу у школи. На његовом столу је тањир. На тањиру су дуње. Његова сестра Дуња воли да једе дуње. Немањин </a:t>
            </a:r>
            <a:r>
              <a:rPr lang="sr-Cyrl-BA" altLang="sr-Latn-RS" sz="2800" dirty="0" err="1"/>
              <a:t>деда</a:t>
            </a:r>
            <a:r>
              <a:rPr lang="sr-Cyrl-BA" altLang="sr-Latn-RS" sz="2800" dirty="0"/>
              <a:t> оре њиву. Немањина бака храни свиње. </a:t>
            </a:r>
            <a:endParaRPr lang="en-US" altLang="sr-Latn-RS" sz="2800" dirty="0"/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7367805-9318-4EF3-A531-EF72BD2E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3798" y="1212854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BA" altLang="sr-Latn-RS" sz="3200" dirty="0"/>
              <a:t>Немања</a:t>
            </a:r>
            <a:endParaRPr lang="en-US" altLang="sr-Latn-RS" sz="3200" dirty="0"/>
          </a:p>
        </p:txBody>
      </p:sp>
      <p:pic>
        <p:nvPicPr>
          <p:cNvPr id="3074" name="Picture 2" descr="Education School Animated Clipart: student-holding-pen-paper-pad-animation">
            <a:extLst>
              <a:ext uri="{FF2B5EF4-FFF2-40B4-BE49-F238E27FC236}">
                <a16:creationId xmlns:a16="http://schemas.microsoft.com/office/drawing/2014/main" id="{13EE265A-7969-48AF-AF51-9C374D5526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904" y="1988199"/>
            <a:ext cx="3786673" cy="355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269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</p:bldLst>
  </p:timing>
</p:sld>
</file>

<file path=ppt/theme/theme1.xml><?xml version="1.0" encoding="utf-8"?>
<a:theme xmlns:a="http://schemas.openxmlformats.org/drawingml/2006/main" name="1_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238</Words>
  <Application>Microsoft Office PowerPoint</Application>
  <PresentationFormat>Široki ekran</PresentationFormat>
  <Paragraphs>90</Paragraphs>
  <Slides>7</Slides>
  <Notes>0</Notes>
  <HiddenSlides>0</HiddenSlides>
  <MMClips>1</MMClips>
  <ScaleCrop>false</ScaleCrop>
  <HeadingPairs>
    <vt:vector size="6" baseType="variant">
      <vt:variant>
        <vt:lpstr>Korišćeni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Corbel</vt:lpstr>
      <vt:lpstr>Gill Sans MT</vt:lpstr>
      <vt:lpstr>1_Tema Office</vt:lpstr>
      <vt:lpstr>Tema Office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Дупало Мирјана</dc:creator>
  <cp:lastModifiedBy>Дупало Мирјана</cp:lastModifiedBy>
  <cp:revision>19</cp:revision>
  <dcterms:created xsi:type="dcterms:W3CDTF">2021-09-18T18:53:18Z</dcterms:created>
  <dcterms:modified xsi:type="dcterms:W3CDTF">2021-10-03T09:20:57Z</dcterms:modified>
</cp:coreProperties>
</file>