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5" r:id="rId3"/>
    <p:sldId id="266" r:id="rId4"/>
    <p:sldId id="267" r:id="rId5"/>
    <p:sldId id="268" r:id="rId6"/>
    <p:sldId id="269" r:id="rId7"/>
    <p:sldId id="256" r:id="rId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D90730-E47B-4DC0-A565-94A83FB8E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EAC10EE-9601-4C0F-B273-1DDE254B59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sr-Latn-RS"/>
              <a:t>Kliknite da biste uredili stil podnaslova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D22BD5FB-A373-48A6-8176-8D5DD7803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3DE74-97F1-4C6C-A188-E37F8BEA0B49}" type="datetime1">
              <a:rPr lang="fr-FR" smtClean="0"/>
              <a:t>21/09/2021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1EDF5304-C08B-4A09-B2F6-B6D0EAAFD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34C58CA5-72A5-4636-B33B-527B41BD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1641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53220C-6F8A-4C16-B988-227F14E7F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3F35403A-8EF5-4B3D-966C-C96D0528D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55A9A510-85AD-4E07-A20F-6DC5B10F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4FAF0-0EBD-4081-B708-B612E99D0D14}" type="datetime1">
              <a:rPr lang="fr-FR" smtClean="0"/>
              <a:t>21/09/2021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8BF6777D-F950-4FAC-8B52-FC72221F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2AFDA0A1-9C06-4DFB-978B-65D18268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547363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>
            <a:extLst>
              <a:ext uri="{FF2B5EF4-FFF2-40B4-BE49-F238E27FC236}">
                <a16:creationId xmlns:a16="http://schemas.microsoft.com/office/drawing/2014/main" id="{B5333ACA-029C-4A7C-9A41-76C2D1E9BD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4A7028ED-75E6-4C1A-BEA5-3ECCB0BEF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58E46874-D365-4BCE-A752-A1F1665D7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6807F-20A6-409B-80E3-481D2C56E124}" type="datetime1">
              <a:rPr lang="fr-FR" smtClean="0"/>
              <a:t>21/09/2021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EBFB292A-3C5F-45B3-A8AD-3CFA72EE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6DF3E31B-84CF-4F3E-9571-3D616D17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02504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33760B-C983-44C9-BCC6-EF2556931D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4447AA8-F6A2-41FE-A7AA-095587A64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Latn-RS"/>
              <a:t>Kliknite da biste uredili stil podnaslova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27E1B614-3745-458E-AC90-32408C20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21.9.2021.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DC9EE2E7-B3F6-4460-9166-C93B76897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D327B8E9-49A7-4E60-AE35-F0D064F8C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02542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DFC06D-E8E3-4C9F-9BBD-AF868F5F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FCDE9E83-B1AA-439B-9181-1CC34B82F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81D2D69D-6196-4193-B65F-EEB66D869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21.9.2021.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DD4A321B-42D6-4E93-937B-80FC68FD4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C57A09D9-2927-4C82-8826-13EBCE8E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123610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0F790A-3D5F-4BDE-BE65-77CD8AFF9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3B65C17E-A7A4-4535-A89B-7B46645C8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7685A8B0-CC73-42A3-8170-D70E40954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21.9.2021.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72FB4CD2-8A7F-4E80-9170-CABD1ECF8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3DF71E2B-0EC1-4A58-BD73-C8DF0DCCB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66685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7EE011-921C-44D3-B2AC-3212BBC88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C2CE089F-86C9-4990-A965-8D3945439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4AEE6EFF-3156-4698-B337-3D2CB4104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5283B671-06FD-4B9E-9D9A-9F9DD8B3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21.9.2021.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746D849D-6DA4-4956-8D08-281697910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3A430C21-CF40-4E9F-BCE1-D725655B2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41241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D899A6-458C-4298-B314-0310D0935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7F923A2A-5A27-4824-8ACD-CF739EFD3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3D491409-9A4F-47E5-9C9D-1D800DDE4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5" name="Čuvar mesta za tekst 4">
            <a:extLst>
              <a:ext uri="{FF2B5EF4-FFF2-40B4-BE49-F238E27FC236}">
                <a16:creationId xmlns:a16="http://schemas.microsoft.com/office/drawing/2014/main" id="{0EC01C72-6E0A-4216-A307-6B9E9AC2F6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Čuvar mesta za sadržaj 5">
            <a:extLst>
              <a:ext uri="{FF2B5EF4-FFF2-40B4-BE49-F238E27FC236}">
                <a16:creationId xmlns:a16="http://schemas.microsoft.com/office/drawing/2014/main" id="{6A7F37DC-70E4-4F00-BB51-6647FA18FF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7" name="Čuvar mesta za datum 6">
            <a:extLst>
              <a:ext uri="{FF2B5EF4-FFF2-40B4-BE49-F238E27FC236}">
                <a16:creationId xmlns:a16="http://schemas.microsoft.com/office/drawing/2014/main" id="{840EEAAC-303F-458B-8BEC-0B847ACBF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21.9.2021.</a:t>
            </a:fld>
            <a:endParaRPr lang="sr-Latn-RS"/>
          </a:p>
        </p:txBody>
      </p:sp>
      <p:sp>
        <p:nvSpPr>
          <p:cNvPr id="8" name="Čuvar mesta za podnožje 7">
            <a:extLst>
              <a:ext uri="{FF2B5EF4-FFF2-40B4-BE49-F238E27FC236}">
                <a16:creationId xmlns:a16="http://schemas.microsoft.com/office/drawing/2014/main" id="{C0048639-1E9D-43A4-949D-C676C2A73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Čuvar mesta za broj slajda 8">
            <a:extLst>
              <a:ext uri="{FF2B5EF4-FFF2-40B4-BE49-F238E27FC236}">
                <a16:creationId xmlns:a16="http://schemas.microsoft.com/office/drawing/2014/main" id="{FB225240-C51A-4B6B-BB39-122D57A09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60843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D5E1E0-9249-47C7-9715-7B5D5AF3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datum 2">
            <a:extLst>
              <a:ext uri="{FF2B5EF4-FFF2-40B4-BE49-F238E27FC236}">
                <a16:creationId xmlns:a16="http://schemas.microsoft.com/office/drawing/2014/main" id="{F1BA616F-BB1F-4ECC-B6DE-B8FCD730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21.9.2021.</a:t>
            </a:fld>
            <a:endParaRPr lang="sr-Latn-RS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id="{CD1B52AF-E021-4D94-B6AC-A3EB42582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Čuvar mesta za broj slajda 4">
            <a:extLst>
              <a:ext uri="{FF2B5EF4-FFF2-40B4-BE49-F238E27FC236}">
                <a16:creationId xmlns:a16="http://schemas.microsoft.com/office/drawing/2014/main" id="{51ED9D36-F5FA-43C3-AAE9-37F44E3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7515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datum 1">
            <a:extLst>
              <a:ext uri="{FF2B5EF4-FFF2-40B4-BE49-F238E27FC236}">
                <a16:creationId xmlns:a16="http://schemas.microsoft.com/office/drawing/2014/main" id="{7709EAF7-ED79-45F2-AAB8-C433903C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21.9.2021.</a:t>
            </a:fld>
            <a:endParaRPr lang="sr-Latn-RS"/>
          </a:p>
        </p:txBody>
      </p:sp>
      <p:sp>
        <p:nvSpPr>
          <p:cNvPr id="3" name="Čuvar mesta za podnožje 2">
            <a:extLst>
              <a:ext uri="{FF2B5EF4-FFF2-40B4-BE49-F238E27FC236}">
                <a16:creationId xmlns:a16="http://schemas.microsoft.com/office/drawing/2014/main" id="{EC003362-A6AD-44C7-BA11-683C3FE9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86CACE6B-2CDE-4E50-97F7-1ADC3646C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9609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DCC699-5809-4B47-A8A6-AD0E5422D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F6E1CC67-D158-4501-9749-A4A30AA18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85B79C1C-B164-44EA-B867-47433E433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35EEE7DF-B4C0-4946-BFDE-04DBB2E96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21.9.2021.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4F2FE010-00B7-47C4-BF24-FBCFBA934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745F289D-8B57-4991-9609-9CC84B061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50199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3C05D2-549F-4BE9-996D-6320594C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A753C3F0-50AB-49B9-BBFF-1855C7182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345CAF7B-5962-4E0C-B4F0-B8AE788A4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BAF4-69B8-47AA-BD6E-149E1E263CC7}" type="datetime1">
              <a:rPr lang="fr-FR" smtClean="0"/>
              <a:t>21/09/2021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C371530B-1FCB-45CC-92EF-C53B3BC3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DA80C9BF-7F24-4354-9122-DD2B246C2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85934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EF587C-7ED2-41F0-933F-4F82B38BF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liku 2">
            <a:extLst>
              <a:ext uri="{FF2B5EF4-FFF2-40B4-BE49-F238E27FC236}">
                <a16:creationId xmlns:a16="http://schemas.microsoft.com/office/drawing/2014/main" id="{9E1DE83E-4F25-4214-93DC-19657CA799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C969B564-BF06-48C1-915C-B166309D9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1EA31F41-74A0-4135-88AB-EE5A39331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21.9.2021.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23F19C05-2B27-4805-A884-FF2842C3F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16F5D0EF-91C8-4A68-B863-4C2BDDC4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41584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362A64-B3C0-4EE6-BBAC-42DCCF52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49D9632F-313B-4E6E-8773-B4BE2A138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C36BF2E6-3A8E-4F97-AEEF-A8DC93E9F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21.9.2021.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4C9FBA18-816A-4BC7-BBD2-54BA07AD1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B38F0B87-E78F-4053-AAF2-0123C2C97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64396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>
            <a:extLst>
              <a:ext uri="{FF2B5EF4-FFF2-40B4-BE49-F238E27FC236}">
                <a16:creationId xmlns:a16="http://schemas.microsoft.com/office/drawing/2014/main" id="{22BB698D-87CD-4687-8FBA-A9C173DABB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2FAE5F18-FCF1-45F0-9D68-C1114E6DB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6D37614D-801E-4E2C-B8AB-FA7E8994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E58B4-4ED7-4CCC-88FC-5FA04C52108B}" type="datetimeFigureOut">
              <a:rPr lang="sr-Latn-RS" smtClean="0"/>
              <a:t>21.9.2021.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510FBB31-5213-4403-B94C-74ACEF9DF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705E79FD-2348-4BC3-9BF3-1E4736D92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23496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CD0DD7-A967-45D2-894B-78BD65EA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274B42DD-45FA-4F90-8781-6C5CC4FBC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23A53177-E54D-448D-ADAC-1BE994801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B428F-6CB9-4AD6-880E-FEAFFB13D2F3}" type="datetime1">
              <a:rPr lang="fr-FR" smtClean="0"/>
              <a:t>21/09/2021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A3D3AC3E-1BE0-4E83-960F-A17ECE531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2B16D246-EE0E-40C1-AA76-B7F15D4B4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80945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147C44-B3F1-4CE1-BDA8-20C6F943B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81C98DE6-62BD-4981-8E1B-9394E61609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4CC4FF85-245B-4524-BAAF-EFBC01223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F8826617-E275-4747-824E-9BDC13F80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B794-F7D6-4198-856C-82C71BD3F594}" type="datetime1">
              <a:rPr lang="fr-FR" smtClean="0"/>
              <a:t>21/09/2021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B137F4F6-9BB0-48AC-8BFE-0F9B31D17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B842BD13-3B82-4D6D-8CFD-D6FB28B00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73218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214E74-2A83-4921-81C9-FF74CD432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DFE300BC-43C8-4AD1-804D-E38E479ED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17166B1E-27BF-49F0-B29F-67D632F261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5" name="Čuvar mesta za tekst 4">
            <a:extLst>
              <a:ext uri="{FF2B5EF4-FFF2-40B4-BE49-F238E27FC236}">
                <a16:creationId xmlns:a16="http://schemas.microsoft.com/office/drawing/2014/main" id="{012FF744-CCEE-4491-B717-369EAD8646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Čuvar mesta za sadržaj 5">
            <a:extLst>
              <a:ext uri="{FF2B5EF4-FFF2-40B4-BE49-F238E27FC236}">
                <a16:creationId xmlns:a16="http://schemas.microsoft.com/office/drawing/2014/main" id="{B52B5C41-C4AD-4872-87EB-D4D06A2C28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7" name="Čuvar mesta za datum 6">
            <a:extLst>
              <a:ext uri="{FF2B5EF4-FFF2-40B4-BE49-F238E27FC236}">
                <a16:creationId xmlns:a16="http://schemas.microsoft.com/office/drawing/2014/main" id="{8505B8C6-3C6B-43AE-B27E-97149DFA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83ABE-578A-4D21-A817-89785F6237EE}" type="datetime1">
              <a:rPr lang="fr-FR" smtClean="0"/>
              <a:t>21/09/2021</a:t>
            </a:fld>
            <a:endParaRPr lang="sr-Latn-RS"/>
          </a:p>
        </p:txBody>
      </p:sp>
      <p:sp>
        <p:nvSpPr>
          <p:cNvPr id="8" name="Čuvar mesta za podnožje 7">
            <a:extLst>
              <a:ext uri="{FF2B5EF4-FFF2-40B4-BE49-F238E27FC236}">
                <a16:creationId xmlns:a16="http://schemas.microsoft.com/office/drawing/2014/main" id="{E1CEBB07-D871-4525-B060-BF34988B6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9" name="Čuvar mesta za broj slajda 8">
            <a:extLst>
              <a:ext uri="{FF2B5EF4-FFF2-40B4-BE49-F238E27FC236}">
                <a16:creationId xmlns:a16="http://schemas.microsoft.com/office/drawing/2014/main" id="{C0B78D9B-C172-4DF4-9D85-6015FB2F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08763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4A5D8D-A26B-4F10-B78B-5A3940FC3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datum 2">
            <a:extLst>
              <a:ext uri="{FF2B5EF4-FFF2-40B4-BE49-F238E27FC236}">
                <a16:creationId xmlns:a16="http://schemas.microsoft.com/office/drawing/2014/main" id="{0EA58EA4-1F52-429C-BFBD-1BD958D41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394E1-DFBE-4F12-BFFA-71B5801E5107}" type="datetime1">
              <a:rPr lang="fr-FR" smtClean="0"/>
              <a:t>21/09/2021</a:t>
            </a:fld>
            <a:endParaRPr lang="sr-Latn-RS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id="{8B359E6F-4844-4A45-9641-8B5020EFF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5" name="Čuvar mesta za broj slajda 4">
            <a:extLst>
              <a:ext uri="{FF2B5EF4-FFF2-40B4-BE49-F238E27FC236}">
                <a16:creationId xmlns:a16="http://schemas.microsoft.com/office/drawing/2014/main" id="{557BCF3E-6816-4CA2-B568-3E612454C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00032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datum 1">
            <a:extLst>
              <a:ext uri="{FF2B5EF4-FFF2-40B4-BE49-F238E27FC236}">
                <a16:creationId xmlns:a16="http://schemas.microsoft.com/office/drawing/2014/main" id="{3BBCE9DE-65B0-4DD9-9572-CB623C0F5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0BA39-C2B2-4189-8814-3C2E681C7803}" type="datetime1">
              <a:rPr lang="fr-FR" smtClean="0"/>
              <a:t>21/09/2021</a:t>
            </a:fld>
            <a:endParaRPr lang="sr-Latn-RS"/>
          </a:p>
        </p:txBody>
      </p:sp>
      <p:sp>
        <p:nvSpPr>
          <p:cNvPr id="3" name="Čuvar mesta za podnožje 2">
            <a:extLst>
              <a:ext uri="{FF2B5EF4-FFF2-40B4-BE49-F238E27FC236}">
                <a16:creationId xmlns:a16="http://schemas.microsoft.com/office/drawing/2014/main" id="{8ACCC042-16E9-4408-B4E5-31FF6A32F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9A25BF5D-8C74-4D2D-A825-AC5DDEE41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91529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65939D-72EB-4CF6-9463-7ACC4060E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ED5634DD-81D8-45A7-A6A6-7048C7A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CCCA86A3-C6E2-4D8A-8DD4-338C6B19B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AA4873FA-33F6-468C-8D07-E0B26D11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79D69-850D-4219-ACF9-A8AAAED12DDE}" type="datetime1">
              <a:rPr lang="fr-FR" smtClean="0"/>
              <a:t>21/09/2021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442ABB2B-23E6-46AD-925D-45C6F58F5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E1DFAA04-7B31-4326-A18E-AD9E41BB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97325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574ADA-A94C-44EF-926C-0CCDBFB8D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liku 2">
            <a:extLst>
              <a:ext uri="{FF2B5EF4-FFF2-40B4-BE49-F238E27FC236}">
                <a16:creationId xmlns:a16="http://schemas.microsoft.com/office/drawing/2014/main" id="{C577A0EC-98E4-4CBF-BEBB-4758C2236C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sr-Latn-RS"/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E2E8EE91-0277-43C9-9E45-19DE33240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6FF60F00-CC38-4E92-9F26-245B5112A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EF76-A06D-41DC-99F5-37A6C515082A}" type="datetime1">
              <a:rPr lang="fr-FR" smtClean="0"/>
              <a:t>21/09/2021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C78D89D4-2506-4619-AABF-2B46382C6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43044DAC-DD61-442C-9A28-C8B609310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35148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40000"/>
                <a:lumOff val="6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naslov 1">
            <a:extLst>
              <a:ext uri="{FF2B5EF4-FFF2-40B4-BE49-F238E27FC236}">
                <a16:creationId xmlns:a16="http://schemas.microsoft.com/office/drawing/2014/main" id="{D5464360-3F7A-497C-B9EE-6D55F751A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D1E679D6-AE77-4F5B-8BF9-A26281AD4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EE054837-6CF4-4D5B-8699-063FDBE1E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06395-EE54-4939-979D-3F2A4D54539B}" type="datetime1">
              <a:rPr lang="fr-FR" smtClean="0"/>
              <a:t>21/09/2021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68B43873-C1A8-4B4E-8AD3-80208F88B3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544E4153-40F9-4ECD-A509-F7A7DC372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4515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naslov 1">
            <a:extLst>
              <a:ext uri="{FF2B5EF4-FFF2-40B4-BE49-F238E27FC236}">
                <a16:creationId xmlns:a16="http://schemas.microsoft.com/office/drawing/2014/main" id="{EA959106-6331-443C-BBDD-7BC5BF15D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7031CCD3-F71D-4917-B086-A6DF24144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CE60E3C9-4740-4AC8-AAC8-39903A89C6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E58B4-4ED7-4CCC-88FC-5FA04C52108B}" type="datetimeFigureOut">
              <a:rPr lang="sr-Latn-RS" smtClean="0"/>
              <a:t>21.9.2021.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CF47698F-23B3-4AA5-98BC-3A0552386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8D5D1FD4-C4DB-41D7-B6D8-5CAA8E274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7ED60-32A3-4AE8-93F0-12995DCC811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4624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10" Type="http://schemas.openxmlformats.org/officeDocument/2006/relationships/image" Target="../media/image14.gif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kvir za tekst 8">
            <a:extLst>
              <a:ext uri="{FF2B5EF4-FFF2-40B4-BE49-F238E27FC236}">
                <a16:creationId xmlns:a16="http://schemas.microsoft.com/office/drawing/2014/main" id="{AD138652-BB72-4662-BF38-67044170BCEA}"/>
              </a:ext>
            </a:extLst>
          </p:cNvPr>
          <p:cNvSpPr txBox="1"/>
          <p:nvPr/>
        </p:nvSpPr>
        <p:spPr>
          <a:xfrm>
            <a:off x="6528709" y="4235224"/>
            <a:ext cx="2996293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sr-Cyrl-RS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РАЗРЕД</a:t>
            </a:r>
            <a:endParaRPr kumimoji="0" lang="sr-Latn-RS" sz="337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8F58C61-29FE-419A-A7AD-BFA55C658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33" y="1929006"/>
            <a:ext cx="5118269" cy="166587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1C3B19D-A92E-4852-A0B5-D7229FBAB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342" y="1650668"/>
            <a:ext cx="1579433" cy="1944216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B8C037A-D221-439D-BBDD-FE59196A3A8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82" y="3668538"/>
            <a:ext cx="3181794" cy="3115110"/>
          </a:xfrm>
          <a:prstGeom prst="rect">
            <a:avLst/>
          </a:prstGeom>
        </p:spPr>
      </p:pic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7728A005-87AE-4CB5-9302-E76B3F28F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75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ДУПАЛО МИРЈАНА ОШ" КРАЉ ПЕТАР II КАРАЂОРЂЕВИЋ"</a:t>
            </a:r>
            <a:endParaRPr kumimoji="0" lang="sr-Latn-R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kvir za tekst 1">
            <a:extLst>
              <a:ext uri="{FF2B5EF4-FFF2-40B4-BE49-F238E27FC236}">
                <a16:creationId xmlns:a16="http://schemas.microsoft.com/office/drawing/2014/main" id="{DA8ED320-D2B8-42DF-A43C-EFC99C356F0B}"/>
              </a:ext>
            </a:extLst>
          </p:cNvPr>
          <p:cNvSpPr txBox="1"/>
          <p:nvPr/>
        </p:nvSpPr>
        <p:spPr>
          <a:xfrm>
            <a:off x="9173980" y="5021705"/>
            <a:ext cx="24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ИДЕЈА интернет</a:t>
            </a:r>
            <a:endParaRPr kumimoji="0" 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551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AA0054F8-D86C-4FA0-BE7D-7B462509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B16C7C4B-5025-4B6F-A03B-3F76CA146AF7}"/>
              </a:ext>
            </a:extLst>
          </p:cNvPr>
          <p:cNvSpPr txBox="1"/>
          <p:nvPr/>
        </p:nvSpPr>
        <p:spPr>
          <a:xfrm>
            <a:off x="4252984" y="1065208"/>
            <a:ext cx="14287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80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Аа</a:t>
            </a:r>
            <a:endParaRPr lang="en-US" sz="8000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C11270CE-0C9E-4C19-B25E-7D31BA065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547" y="1851021"/>
            <a:ext cx="776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200">
                <a:latin typeface="Corbel" panose="020B0503020204020204" pitchFamily="34" charset="0"/>
              </a:rPr>
              <a:t>Мм</a:t>
            </a:r>
            <a:endParaRPr lang="en-US" altLang="sr-Latn-RS" sz="3200">
              <a:latin typeface="Gill Sans MT" panose="020B0502020104020203" pitchFamily="34" charset="-18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7661DF9-1D3E-4F2C-B09E-7D6A3E283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72" y="2636833"/>
            <a:ext cx="776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200">
                <a:solidFill>
                  <a:srgbClr val="00B050"/>
                </a:solidFill>
                <a:latin typeface="Corbel" panose="020B0503020204020204" pitchFamily="34" charset="0"/>
              </a:rPr>
              <a:t>Бб</a:t>
            </a:r>
            <a:endParaRPr lang="en-US" altLang="sr-Latn-RS" sz="3200">
              <a:solidFill>
                <a:srgbClr val="00B050"/>
              </a:solidFill>
              <a:latin typeface="Gill Sans MT" panose="020B0502020104020203" pitchFamily="34" charset="-18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6916E3C8-6EED-47BF-AE83-55F85B2979CB}"/>
              </a:ext>
            </a:extLst>
          </p:cNvPr>
          <p:cNvSpPr txBox="1"/>
          <p:nvPr/>
        </p:nvSpPr>
        <p:spPr>
          <a:xfrm>
            <a:off x="5538859" y="3279771"/>
            <a:ext cx="1143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Шш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80728E17-8D97-401D-939E-21E3409F9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859" y="3422646"/>
            <a:ext cx="776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200">
                <a:solidFill>
                  <a:srgbClr val="C00000"/>
                </a:solidFill>
                <a:latin typeface="Corbel" panose="020B0503020204020204" pitchFamily="34" charset="0"/>
              </a:rPr>
              <a:t>Фф</a:t>
            </a:r>
            <a:endParaRPr lang="en-US" altLang="sr-Latn-RS" sz="3200">
              <a:solidFill>
                <a:srgbClr val="C00000"/>
              </a:solidFill>
              <a:latin typeface="Gill Sans MT" panose="020B0502020104020203" pitchFamily="34" charset="-1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D5B92F0-63B4-4759-BC03-059A5A312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859" y="1493833"/>
            <a:ext cx="10715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6600">
                <a:solidFill>
                  <a:srgbClr val="C00000"/>
                </a:solidFill>
                <a:latin typeface="Corbel" panose="020B0503020204020204" pitchFamily="34" charset="0"/>
              </a:rPr>
              <a:t>Сс</a:t>
            </a:r>
            <a:endParaRPr lang="en-US" altLang="sr-Latn-RS" sz="6600">
              <a:solidFill>
                <a:srgbClr val="C00000"/>
              </a:solidFill>
              <a:latin typeface="Gill Sans MT" panose="020B0502020104020203" pitchFamily="34" charset="-18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1781C8AA-CF3D-4955-B52A-2EF3D6CFE307}"/>
              </a:ext>
            </a:extLst>
          </p:cNvPr>
          <p:cNvSpPr txBox="1"/>
          <p:nvPr/>
        </p:nvSpPr>
        <p:spPr>
          <a:xfrm>
            <a:off x="4181547" y="4779958"/>
            <a:ext cx="8572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Кк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D554B910-926B-414D-A772-BEC966D25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0797" y="3494083"/>
            <a:ext cx="785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200">
                <a:solidFill>
                  <a:srgbClr val="FFC000"/>
                </a:solidFill>
                <a:latin typeface="Corbel" panose="020B0503020204020204" pitchFamily="34" charset="0"/>
              </a:rPr>
              <a:t>Лл</a:t>
            </a:r>
            <a:endParaRPr lang="en-US" altLang="sr-Latn-RS" sz="3200">
              <a:solidFill>
                <a:srgbClr val="FFC000"/>
              </a:solidFill>
              <a:latin typeface="Gill Sans MT" panose="020B0502020104020203" pitchFamily="34" charset="-18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C5EA27E6-7C1F-428D-8FB7-D1C116F80D9E}"/>
              </a:ext>
            </a:extLst>
          </p:cNvPr>
          <p:cNvSpPr txBox="1"/>
          <p:nvPr/>
        </p:nvSpPr>
        <p:spPr>
          <a:xfrm>
            <a:off x="6253234" y="4494208"/>
            <a:ext cx="92868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Џџ</a:t>
            </a:r>
            <a:endParaRPr lang="en-US" sz="40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A493A67C-2214-4FA2-9C5B-BAC479EF1DAA}"/>
              </a:ext>
            </a:extLst>
          </p:cNvPr>
          <p:cNvSpPr txBox="1"/>
          <p:nvPr/>
        </p:nvSpPr>
        <p:spPr>
          <a:xfrm>
            <a:off x="8182047" y="4565646"/>
            <a:ext cx="7143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Чч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11CCC55D-BE1C-4FA3-A3A4-DB00D00FA136}"/>
              </a:ext>
            </a:extLst>
          </p:cNvPr>
          <p:cNvSpPr txBox="1"/>
          <p:nvPr/>
        </p:nvSpPr>
        <p:spPr>
          <a:xfrm>
            <a:off x="10253734" y="4422771"/>
            <a:ext cx="7858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3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Ђђ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0737C9C1-546E-4586-B847-4A6EE5C47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7859" y="993771"/>
            <a:ext cx="785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200">
                <a:solidFill>
                  <a:srgbClr val="79AD5F"/>
                </a:solidFill>
                <a:latin typeface="Corbel" panose="020B0503020204020204" pitchFamily="34" charset="0"/>
              </a:rPr>
              <a:t>Цц</a:t>
            </a:r>
            <a:endParaRPr lang="en-US" altLang="sr-Latn-RS" sz="3200">
              <a:solidFill>
                <a:srgbClr val="79AD5F"/>
              </a:solidFill>
              <a:latin typeface="Gill Sans MT" panose="020B0502020104020203" pitchFamily="34" charset="-18"/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74FD7AC-B397-405F-97B3-151E88B9D17F}"/>
              </a:ext>
            </a:extLst>
          </p:cNvPr>
          <p:cNvSpPr txBox="1"/>
          <p:nvPr/>
        </p:nvSpPr>
        <p:spPr>
          <a:xfrm>
            <a:off x="9182172" y="4922833"/>
            <a:ext cx="1143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Оо</a:t>
            </a:r>
            <a:endParaRPr lang="en-US" sz="5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55093087-4423-426C-99A3-A4F9D029A3A3}"/>
              </a:ext>
            </a:extLst>
          </p:cNvPr>
          <p:cNvSpPr txBox="1"/>
          <p:nvPr/>
        </p:nvSpPr>
        <p:spPr>
          <a:xfrm>
            <a:off x="9825109" y="2065333"/>
            <a:ext cx="9286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3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Љљ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C79BDE49-A12C-4076-A07D-C3FD2F7BD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359" y="2994021"/>
            <a:ext cx="785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4000">
                <a:solidFill>
                  <a:srgbClr val="CC0099"/>
                </a:solidFill>
                <a:latin typeface="Corbel" panose="020B0503020204020204" pitchFamily="34" charset="0"/>
              </a:rPr>
              <a:t>Вв</a:t>
            </a:r>
            <a:endParaRPr lang="en-US" altLang="sr-Latn-RS" sz="4000">
              <a:solidFill>
                <a:srgbClr val="CC0099"/>
              </a:solidFill>
              <a:latin typeface="Gill Sans MT" panose="020B0502020104020203" pitchFamily="34" charset="-18"/>
            </a:endParaRP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DC4A025F-472A-4059-8971-8ED8833FE84C}"/>
              </a:ext>
            </a:extLst>
          </p:cNvPr>
          <p:cNvSpPr txBox="1"/>
          <p:nvPr/>
        </p:nvSpPr>
        <p:spPr>
          <a:xfrm>
            <a:off x="10253734" y="1350958"/>
            <a:ext cx="10001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Њњ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7797A48C-DF58-473D-B9ED-9A3EDEF19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5172" y="5851521"/>
            <a:ext cx="785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200">
                <a:solidFill>
                  <a:srgbClr val="00B050"/>
                </a:solidFill>
                <a:latin typeface="Corbel" panose="020B0503020204020204" pitchFamily="34" charset="0"/>
              </a:rPr>
              <a:t>Рр</a:t>
            </a:r>
            <a:endParaRPr lang="en-US" altLang="sr-Latn-RS" sz="3200">
              <a:solidFill>
                <a:srgbClr val="00B050"/>
              </a:solidFill>
              <a:latin typeface="Gill Sans MT" panose="020B0502020104020203" pitchFamily="34" charset="-18"/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79F649CA-5EAC-49D9-AA82-404960C93B9C}"/>
              </a:ext>
            </a:extLst>
          </p:cNvPr>
          <p:cNvSpPr txBox="1"/>
          <p:nvPr/>
        </p:nvSpPr>
        <p:spPr>
          <a:xfrm>
            <a:off x="6824734" y="5422896"/>
            <a:ext cx="7858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Пп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CD89F3A1-2B59-4D2C-BAC6-B1FC00993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7359" y="5565771"/>
            <a:ext cx="12144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6000">
                <a:solidFill>
                  <a:srgbClr val="00B050"/>
                </a:solidFill>
                <a:latin typeface="Corbel" panose="020B0503020204020204" pitchFamily="34" charset="0"/>
              </a:rPr>
              <a:t>Дд</a:t>
            </a:r>
            <a:endParaRPr lang="en-US" altLang="sr-Latn-RS" sz="6000">
              <a:solidFill>
                <a:srgbClr val="00B050"/>
              </a:solidFill>
              <a:latin typeface="Gill Sans MT" panose="020B0502020104020203" pitchFamily="34" charset="-18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1A2164C6-098B-44DA-99A8-369B20A64C8D}"/>
              </a:ext>
            </a:extLst>
          </p:cNvPr>
          <p:cNvSpPr txBox="1"/>
          <p:nvPr/>
        </p:nvSpPr>
        <p:spPr>
          <a:xfrm>
            <a:off x="8182047" y="5708646"/>
            <a:ext cx="78581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Јј</a:t>
            </a:r>
            <a:endParaRPr lang="en-US" sz="48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id="{10066DF8-AEF1-4F23-AEC0-FC5067EE3DFE}"/>
              </a:ext>
            </a:extLst>
          </p:cNvPr>
          <p:cNvSpPr txBox="1"/>
          <p:nvPr/>
        </p:nvSpPr>
        <p:spPr>
          <a:xfrm>
            <a:off x="8610672" y="3851271"/>
            <a:ext cx="785812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4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Ее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4" name="TextBox 25">
            <a:extLst>
              <a:ext uri="{FF2B5EF4-FFF2-40B4-BE49-F238E27FC236}">
                <a16:creationId xmlns:a16="http://schemas.microsoft.com/office/drawing/2014/main" id="{A263189A-528B-4E50-9683-BF311A9C3367}"/>
              </a:ext>
            </a:extLst>
          </p:cNvPr>
          <p:cNvSpPr txBox="1"/>
          <p:nvPr/>
        </p:nvSpPr>
        <p:spPr>
          <a:xfrm>
            <a:off x="10110859" y="422271"/>
            <a:ext cx="128587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48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Жж</a:t>
            </a:r>
            <a:endParaRPr lang="en-US" sz="48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D1D53E7E-9492-4C5D-9270-1C2EA31E2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3047" y="2422521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600">
                <a:solidFill>
                  <a:srgbClr val="00B050"/>
                </a:solidFill>
                <a:latin typeface="Corbel" panose="020B0503020204020204" pitchFamily="34" charset="0"/>
              </a:rPr>
              <a:t>Гг</a:t>
            </a:r>
            <a:endParaRPr lang="en-US" altLang="sr-Latn-RS" sz="3600">
              <a:solidFill>
                <a:srgbClr val="00B050"/>
              </a:solidFill>
              <a:latin typeface="Gill Sans MT" panose="020B0502020104020203" pitchFamily="34" charset="-18"/>
            </a:endParaRPr>
          </a:p>
        </p:txBody>
      </p:sp>
      <p:sp>
        <p:nvSpPr>
          <p:cNvPr id="26" name="TextBox 28">
            <a:extLst>
              <a:ext uri="{FF2B5EF4-FFF2-40B4-BE49-F238E27FC236}">
                <a16:creationId xmlns:a16="http://schemas.microsoft.com/office/drawing/2014/main" id="{25A91778-9C76-4B1E-86CB-0EFD7356D140}"/>
              </a:ext>
            </a:extLst>
          </p:cNvPr>
          <p:cNvSpPr txBox="1"/>
          <p:nvPr/>
        </p:nvSpPr>
        <p:spPr>
          <a:xfrm>
            <a:off x="4467297" y="3922708"/>
            <a:ext cx="928687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48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Нн</a:t>
            </a:r>
            <a:endParaRPr lang="en-US" sz="48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" name="TextBox 29">
            <a:extLst>
              <a:ext uri="{FF2B5EF4-FFF2-40B4-BE49-F238E27FC236}">
                <a16:creationId xmlns:a16="http://schemas.microsoft.com/office/drawing/2014/main" id="{AE266F26-FD5E-4914-93C7-AD6769215316}"/>
              </a:ext>
            </a:extLst>
          </p:cNvPr>
          <p:cNvSpPr txBox="1"/>
          <p:nvPr/>
        </p:nvSpPr>
        <p:spPr>
          <a:xfrm>
            <a:off x="5967484" y="2493958"/>
            <a:ext cx="7858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Кк</a:t>
            </a:r>
            <a:endParaRPr lang="en-US" sz="32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8" name="TextBox 30">
            <a:extLst>
              <a:ext uri="{FF2B5EF4-FFF2-40B4-BE49-F238E27FC236}">
                <a16:creationId xmlns:a16="http://schemas.microsoft.com/office/drawing/2014/main" id="{A5E51DCC-73FC-48B1-872C-40B06C6EC03B}"/>
              </a:ext>
            </a:extLst>
          </p:cNvPr>
          <p:cNvSpPr txBox="1"/>
          <p:nvPr/>
        </p:nvSpPr>
        <p:spPr>
          <a:xfrm>
            <a:off x="8682109" y="2708271"/>
            <a:ext cx="7858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Ии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9" name="TextBox 31">
            <a:extLst>
              <a:ext uri="{FF2B5EF4-FFF2-40B4-BE49-F238E27FC236}">
                <a16:creationId xmlns:a16="http://schemas.microsoft.com/office/drawing/2014/main" id="{4068D96E-003D-40AA-B2FB-CAD3D114E919}"/>
              </a:ext>
            </a:extLst>
          </p:cNvPr>
          <p:cNvSpPr txBox="1"/>
          <p:nvPr/>
        </p:nvSpPr>
        <p:spPr>
          <a:xfrm>
            <a:off x="10325172" y="2922583"/>
            <a:ext cx="92868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Зз</a:t>
            </a:r>
            <a:endParaRPr lang="en-US" sz="5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0" name="TextBox 32">
            <a:extLst>
              <a:ext uri="{FF2B5EF4-FFF2-40B4-BE49-F238E27FC236}">
                <a16:creationId xmlns:a16="http://schemas.microsoft.com/office/drawing/2014/main" id="{E381A30E-880C-474C-B830-B10060B401A2}"/>
              </a:ext>
            </a:extLst>
          </p:cNvPr>
          <p:cNvSpPr txBox="1"/>
          <p:nvPr/>
        </p:nvSpPr>
        <p:spPr>
          <a:xfrm>
            <a:off x="7324797" y="565146"/>
            <a:ext cx="7858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Ћћ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1" name="TextBox 33">
            <a:extLst>
              <a:ext uri="{FF2B5EF4-FFF2-40B4-BE49-F238E27FC236}">
                <a16:creationId xmlns:a16="http://schemas.microsoft.com/office/drawing/2014/main" id="{A2234024-56AB-4F1E-867A-72806AE34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859" y="3636958"/>
            <a:ext cx="9286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6000">
                <a:solidFill>
                  <a:srgbClr val="FFC000"/>
                </a:solidFill>
                <a:latin typeface="Corbel" panose="020B0503020204020204" pitchFamily="34" charset="0"/>
              </a:rPr>
              <a:t>Тт</a:t>
            </a:r>
            <a:endParaRPr lang="en-US" altLang="sr-Latn-RS" sz="6000">
              <a:solidFill>
                <a:srgbClr val="FFC000"/>
              </a:solidFill>
              <a:latin typeface="Gill Sans MT" panose="020B0502020104020203" pitchFamily="34" charset="-18"/>
            </a:endParaRPr>
          </a:p>
        </p:txBody>
      </p:sp>
      <p:sp>
        <p:nvSpPr>
          <p:cNvPr id="32" name="TextBox 34">
            <a:extLst>
              <a:ext uri="{FF2B5EF4-FFF2-40B4-BE49-F238E27FC236}">
                <a16:creationId xmlns:a16="http://schemas.microsoft.com/office/drawing/2014/main" id="{D4D8EDC4-C8CF-4609-BA26-21E8F8C14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3484" y="136521"/>
            <a:ext cx="785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600">
                <a:solidFill>
                  <a:srgbClr val="7030A0"/>
                </a:solidFill>
                <a:latin typeface="Corbel" panose="020B0503020204020204" pitchFamily="34" charset="0"/>
              </a:rPr>
              <a:t>Уу</a:t>
            </a:r>
            <a:endParaRPr lang="en-US" altLang="sr-Latn-RS" sz="3600">
              <a:solidFill>
                <a:srgbClr val="7030A0"/>
              </a:solidFill>
              <a:latin typeface="Gill Sans MT" panose="020B0502020104020203" pitchFamily="34" charset="-18"/>
            </a:endParaRPr>
          </a:p>
        </p:txBody>
      </p:sp>
      <p:sp>
        <p:nvSpPr>
          <p:cNvPr id="33" name="TextBox 35">
            <a:extLst>
              <a:ext uri="{FF2B5EF4-FFF2-40B4-BE49-F238E27FC236}">
                <a16:creationId xmlns:a16="http://schemas.microsoft.com/office/drawing/2014/main" id="{09B007D3-0155-480B-A224-5DF3992BB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4609" y="1065208"/>
            <a:ext cx="785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200">
                <a:solidFill>
                  <a:srgbClr val="FFC000"/>
                </a:solidFill>
                <a:latin typeface="Corbel" panose="020B0503020204020204" pitchFamily="34" charset="0"/>
              </a:rPr>
              <a:t>Хх</a:t>
            </a:r>
            <a:endParaRPr lang="en-US" altLang="sr-Latn-RS" sz="3200">
              <a:solidFill>
                <a:srgbClr val="FFC000"/>
              </a:solidFill>
              <a:latin typeface="Gill Sans MT" panose="020B0502020104020203" pitchFamily="34" charset="-18"/>
            </a:endParaRPr>
          </a:p>
        </p:txBody>
      </p:sp>
      <p:sp>
        <p:nvSpPr>
          <p:cNvPr id="34" name="Rectangle 38">
            <a:extLst>
              <a:ext uri="{FF2B5EF4-FFF2-40B4-BE49-F238E27FC236}">
                <a16:creationId xmlns:a16="http://schemas.microsoft.com/office/drawing/2014/main" id="{8310F35E-A35A-4029-A800-42D3D7124615}"/>
              </a:ext>
            </a:extLst>
          </p:cNvPr>
          <p:cNvSpPr/>
          <p:nvPr/>
        </p:nvSpPr>
        <p:spPr>
          <a:xfrm>
            <a:off x="357826" y="209546"/>
            <a:ext cx="6886007" cy="500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Cyrl-BA" sz="6600" b="1" dirty="0">
                <a:solidFill>
                  <a:srgbClr val="7030A0"/>
                </a:solidFill>
              </a:rPr>
              <a:t>У</a:t>
            </a:r>
            <a:r>
              <a:rPr lang="sr-Cyrl-BA" sz="6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ч</a:t>
            </a:r>
            <a:r>
              <a:rPr lang="sr-Cyrl-BA" sz="6600" b="1" dirty="0">
                <a:solidFill>
                  <a:schemeClr val="accent2">
                    <a:lumMod val="75000"/>
                  </a:schemeClr>
                </a:solidFill>
              </a:rPr>
              <a:t>и</a:t>
            </a:r>
            <a:r>
              <a:rPr lang="sr-Cyrl-BA" sz="6600" b="1" dirty="0">
                <a:solidFill>
                  <a:schemeClr val="tx1"/>
                </a:solidFill>
              </a:rPr>
              <a:t>м</a:t>
            </a:r>
            <a:r>
              <a:rPr lang="sr-Cyrl-BA" sz="6600" b="1" dirty="0">
                <a:solidFill>
                  <a:schemeClr val="accent2">
                    <a:lumMod val="75000"/>
                  </a:schemeClr>
                </a:solidFill>
              </a:rPr>
              <a:t>о</a:t>
            </a:r>
            <a:r>
              <a:rPr lang="sr-Cyrl-BA" sz="6600" b="1" dirty="0">
                <a:solidFill>
                  <a:srgbClr val="CC0099"/>
                </a:solidFill>
              </a:rPr>
              <a:t> </a:t>
            </a:r>
            <a:r>
              <a:rPr lang="sr-Cyrl-BA" sz="6600" b="1" dirty="0">
                <a:solidFill>
                  <a:srgbClr val="C00000"/>
                </a:solidFill>
              </a:rPr>
              <a:t>с</a:t>
            </a:r>
            <a:r>
              <a:rPr lang="sr-Cyrl-BA" sz="6600" b="1" dirty="0">
                <a:solidFill>
                  <a:schemeClr val="accent2"/>
                </a:solidFill>
              </a:rPr>
              <a:t>л</a:t>
            </a:r>
            <a:r>
              <a:rPr lang="sr-Cyrl-BA" sz="6600" b="1" dirty="0">
                <a:solidFill>
                  <a:schemeClr val="accent2">
                    <a:lumMod val="75000"/>
                  </a:schemeClr>
                </a:solidFill>
              </a:rPr>
              <a:t>о</a:t>
            </a:r>
            <a:r>
              <a:rPr lang="sr-Cyrl-BA" sz="6600" b="1" dirty="0">
                <a:solidFill>
                  <a:srgbClr val="CC0099"/>
                </a:solidFill>
              </a:rPr>
              <a:t>в</a:t>
            </a:r>
            <a:r>
              <a:rPr lang="sr-Cyrl-BA" sz="6600" b="1" dirty="0">
                <a:solidFill>
                  <a:schemeClr val="accent4">
                    <a:lumMod val="75000"/>
                  </a:schemeClr>
                </a:solidFill>
              </a:rPr>
              <a:t>а</a:t>
            </a:r>
            <a:endParaRPr lang="en-US" sz="6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5" name="5-Point Star 39">
            <a:extLst>
              <a:ext uri="{FF2B5EF4-FFF2-40B4-BE49-F238E27FC236}">
                <a16:creationId xmlns:a16="http://schemas.microsoft.com/office/drawing/2014/main" id="{8A6EBF84-BAE9-4D23-9AF3-5FAD692E41A4}"/>
              </a:ext>
            </a:extLst>
          </p:cNvPr>
          <p:cNvSpPr/>
          <p:nvPr/>
        </p:nvSpPr>
        <p:spPr>
          <a:xfrm>
            <a:off x="3967212" y="5851538"/>
            <a:ext cx="500066" cy="500066"/>
          </a:xfrm>
          <a:prstGeom prst="star5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5-Point Star 41">
            <a:extLst>
              <a:ext uri="{FF2B5EF4-FFF2-40B4-BE49-F238E27FC236}">
                <a16:creationId xmlns:a16="http://schemas.microsoft.com/office/drawing/2014/main" id="{D230AD60-4B1E-4060-9F12-385FD3185C5B}"/>
              </a:ext>
            </a:extLst>
          </p:cNvPr>
          <p:cNvSpPr/>
          <p:nvPr/>
        </p:nvSpPr>
        <p:spPr>
          <a:xfrm>
            <a:off x="9325047" y="279396"/>
            <a:ext cx="500062" cy="50006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5-Point Star 42">
            <a:extLst>
              <a:ext uri="{FF2B5EF4-FFF2-40B4-BE49-F238E27FC236}">
                <a16:creationId xmlns:a16="http://schemas.microsoft.com/office/drawing/2014/main" id="{5D561FD0-FB89-46B5-9669-A12E6CE912A2}"/>
              </a:ext>
            </a:extLst>
          </p:cNvPr>
          <p:cNvSpPr/>
          <p:nvPr/>
        </p:nvSpPr>
        <p:spPr>
          <a:xfrm>
            <a:off x="4119612" y="2646352"/>
            <a:ext cx="500066" cy="500066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5-Point Star 43">
            <a:extLst>
              <a:ext uri="{FF2B5EF4-FFF2-40B4-BE49-F238E27FC236}">
                <a16:creationId xmlns:a16="http://schemas.microsoft.com/office/drawing/2014/main" id="{D1FC521A-17D2-4D09-98F6-61E18C744484}"/>
              </a:ext>
            </a:extLst>
          </p:cNvPr>
          <p:cNvSpPr/>
          <p:nvPr/>
        </p:nvSpPr>
        <p:spPr>
          <a:xfrm>
            <a:off x="9182186" y="5851538"/>
            <a:ext cx="500066" cy="500066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5-Point Star 44">
            <a:extLst>
              <a:ext uri="{FF2B5EF4-FFF2-40B4-BE49-F238E27FC236}">
                <a16:creationId xmlns:a16="http://schemas.microsoft.com/office/drawing/2014/main" id="{2C319BE3-962E-4924-A607-E37A0873BCC3}"/>
              </a:ext>
            </a:extLst>
          </p:cNvPr>
          <p:cNvSpPr/>
          <p:nvPr/>
        </p:nvSpPr>
        <p:spPr>
          <a:xfrm>
            <a:off x="6896170" y="2994018"/>
            <a:ext cx="500066" cy="500066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5-Point Star 45">
            <a:extLst>
              <a:ext uri="{FF2B5EF4-FFF2-40B4-BE49-F238E27FC236}">
                <a16:creationId xmlns:a16="http://schemas.microsoft.com/office/drawing/2014/main" id="{963EDDC7-E47A-40AE-99F7-90817F869E20}"/>
              </a:ext>
            </a:extLst>
          </p:cNvPr>
          <p:cNvSpPr/>
          <p:nvPr/>
        </p:nvSpPr>
        <p:spPr>
          <a:xfrm>
            <a:off x="3824336" y="2279638"/>
            <a:ext cx="500066" cy="500066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5-Point Star 47">
            <a:extLst>
              <a:ext uri="{FF2B5EF4-FFF2-40B4-BE49-F238E27FC236}">
                <a16:creationId xmlns:a16="http://schemas.microsoft.com/office/drawing/2014/main" id="{A70F0597-36F7-4016-A8B5-CB33C2D845F4}"/>
              </a:ext>
            </a:extLst>
          </p:cNvPr>
          <p:cNvSpPr/>
          <p:nvPr/>
        </p:nvSpPr>
        <p:spPr>
          <a:xfrm>
            <a:off x="9610797" y="2851146"/>
            <a:ext cx="500062" cy="500062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5-Point Star 48">
            <a:extLst>
              <a:ext uri="{FF2B5EF4-FFF2-40B4-BE49-F238E27FC236}">
                <a16:creationId xmlns:a16="http://schemas.microsoft.com/office/drawing/2014/main" id="{25A9AA0C-9B10-4E29-B136-72D39039D9CC}"/>
              </a:ext>
            </a:extLst>
          </p:cNvPr>
          <p:cNvSpPr/>
          <p:nvPr/>
        </p:nvSpPr>
        <p:spPr>
          <a:xfrm>
            <a:off x="5610297" y="4208458"/>
            <a:ext cx="500062" cy="500063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6" name="Picture 2" descr="Writing Gif - GIFcen">
            <a:extLst>
              <a:ext uri="{FF2B5EF4-FFF2-40B4-BE49-F238E27FC236}">
                <a16:creationId xmlns:a16="http://schemas.microsoft.com/office/drawing/2014/main" id="{98C6BBC9-DB37-4588-B071-EC3E8D5F04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1" y="1701808"/>
            <a:ext cx="47625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Aprica">
            <a:hlinkClick r:id="" action="ppaction://media"/>
            <a:extLst>
              <a:ext uri="{FF2B5EF4-FFF2-40B4-BE49-F238E27FC236}">
                <a16:creationId xmlns:a16="http://schemas.microsoft.com/office/drawing/2014/main" id="{AA2FB8CA-D728-4ABB-AA0B-9DB18EE0A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0963" y="115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29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470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DD59E95A-824A-462B-9D7D-790D645A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7F5D5DC4-6F47-4E30-8D3A-5FBC081C3E34}"/>
              </a:ext>
            </a:extLst>
          </p:cNvPr>
          <p:cNvSpPr/>
          <p:nvPr/>
        </p:nvSpPr>
        <p:spPr>
          <a:xfrm>
            <a:off x="2101543" y="703969"/>
            <a:ext cx="7715250" cy="178593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D7F195A4-A403-463C-AC82-F6275224B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230" y="2048582"/>
            <a:ext cx="928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>
                <a:solidFill>
                  <a:srgbClr val="FF0000"/>
                </a:solidFill>
                <a:cs typeface="Arial" panose="020B0604020202020204" pitchFamily="34" charset="0"/>
              </a:rPr>
              <a:t>а</a:t>
            </a:r>
            <a:r>
              <a:rPr lang="sr-Cyrl-BA" altLang="sr-Latn-RS">
                <a:cs typeface="Arial" panose="020B0604020202020204" pitchFamily="34" charset="0"/>
              </a:rPr>
              <a:t>вион</a:t>
            </a:r>
            <a:endParaRPr lang="en-US" altLang="sr-Latn-RS">
              <a:cs typeface="Arial" panose="020B0604020202020204" pitchFamily="34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39AC0609-84F6-4150-A696-D6E23AE51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418" y="2048582"/>
            <a:ext cx="785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>
                <a:solidFill>
                  <a:srgbClr val="FF0000"/>
                </a:solidFill>
                <a:cs typeface="Arial" panose="020B0604020202020204" pitchFamily="34" charset="0"/>
              </a:rPr>
              <a:t>а</a:t>
            </a:r>
            <a:r>
              <a:rPr lang="sr-Cyrl-BA" altLang="sr-Latn-RS">
                <a:cs typeface="Arial" panose="020B0604020202020204" pitchFamily="34" charset="0"/>
              </a:rPr>
              <a:t>уто</a:t>
            </a:r>
            <a:endParaRPr lang="en-US" altLang="sr-Latn-RS">
              <a:cs typeface="Arial" panose="020B0604020202020204" pitchFamily="34" charset="0"/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D1AEDF36-6EF7-479C-9EC2-D1BBDFABE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0855" y="2048582"/>
            <a:ext cx="1071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>
                <a:solidFill>
                  <a:srgbClr val="FF0000"/>
                </a:solidFill>
                <a:cs typeface="Arial" panose="020B0604020202020204" pitchFamily="34" charset="0"/>
              </a:rPr>
              <a:t>а</a:t>
            </a:r>
            <a:r>
              <a:rPr lang="sr-Cyrl-BA" altLang="sr-Latn-RS">
                <a:cs typeface="Arial" panose="020B0604020202020204" pitchFamily="34" charset="0"/>
              </a:rPr>
              <a:t>утобус</a:t>
            </a:r>
            <a:endParaRPr lang="en-US" altLang="sr-Latn-RS">
              <a:cs typeface="Arial" panose="020B0604020202020204" pitchFamily="34" charset="0"/>
            </a:endParaRP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D161A33F-3903-42D4-BCD2-34953FEE2522}"/>
              </a:ext>
            </a:extLst>
          </p:cNvPr>
          <p:cNvSpPr/>
          <p:nvPr/>
        </p:nvSpPr>
        <p:spPr>
          <a:xfrm>
            <a:off x="2101543" y="2632782"/>
            <a:ext cx="7715250" cy="178593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B20E2DA8-B667-4B52-B46F-D61D496A0C10}"/>
              </a:ext>
            </a:extLst>
          </p:cNvPr>
          <p:cNvSpPr/>
          <p:nvPr/>
        </p:nvSpPr>
        <p:spPr>
          <a:xfrm>
            <a:off x="2101543" y="4633032"/>
            <a:ext cx="7715250" cy="178593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90B111EB-0EB5-40FC-A0A7-21A4D461F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81843"/>
            <a:ext cx="69603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200" b="1" dirty="0">
                <a:latin typeface="Corbel" panose="020B0503020204020204" pitchFamily="34" charset="0"/>
              </a:rPr>
              <a:t>Велико и мало слово      </a:t>
            </a:r>
            <a:r>
              <a:rPr lang="sr-Cyrl-BA" altLang="sr-Latn-RS" sz="5400" dirty="0">
                <a:solidFill>
                  <a:srgbClr val="C00000"/>
                </a:solidFill>
                <a:latin typeface="Corbel" panose="020B0503020204020204" pitchFamily="34" charset="0"/>
              </a:rPr>
              <a:t>А </a:t>
            </a:r>
            <a:r>
              <a:rPr lang="sr-Cyrl-BA" altLang="sr-Latn-RS" sz="5400" dirty="0" err="1">
                <a:solidFill>
                  <a:srgbClr val="C00000"/>
                </a:solidFill>
                <a:latin typeface="Corbel" panose="020B0503020204020204" pitchFamily="34" charset="0"/>
              </a:rPr>
              <a:t>а</a:t>
            </a:r>
            <a:endParaRPr lang="en-US" altLang="sr-Latn-RS" sz="5400" dirty="0">
              <a:solidFill>
                <a:srgbClr val="C00000"/>
              </a:solidFill>
              <a:latin typeface="Gill Sans MT" panose="020B0502020104020203" pitchFamily="34" charset="-18"/>
            </a:endParaRP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3C2B9BAC-29D9-408F-A4FD-048DF7828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3105" y="3977394"/>
            <a:ext cx="714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>
                <a:cs typeface="Arial" panose="020B0604020202020204" pitchFamily="34" charset="0"/>
              </a:rPr>
              <a:t>с</a:t>
            </a:r>
            <a:r>
              <a:rPr lang="sr-Cyrl-BA" altLang="sr-Latn-RS">
                <a:solidFill>
                  <a:srgbClr val="FF0000"/>
                </a:solidFill>
                <a:cs typeface="Arial" panose="020B0604020202020204" pitchFamily="34" charset="0"/>
              </a:rPr>
              <a:t>а</a:t>
            </a:r>
            <a:r>
              <a:rPr lang="sr-Cyrl-BA" altLang="sr-Latn-RS">
                <a:cs typeface="Arial" panose="020B0604020202020204" pitchFamily="34" charset="0"/>
              </a:rPr>
              <a:t>т</a:t>
            </a:r>
            <a:endParaRPr lang="en-US" altLang="sr-Latn-RS">
              <a:cs typeface="Arial" panose="020B0604020202020204" pitchFamily="34" charset="0"/>
            </a:endParaRP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DBF75BFC-FEF7-4901-904B-396E2E957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105" y="3977394"/>
            <a:ext cx="57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>
                <a:cs typeface="Arial" panose="020B0604020202020204" pitchFamily="34" charset="0"/>
              </a:rPr>
              <a:t>ј</a:t>
            </a:r>
            <a:r>
              <a:rPr lang="sr-Cyrl-BA" altLang="sr-Latn-RS">
                <a:solidFill>
                  <a:srgbClr val="FF0000"/>
                </a:solidFill>
                <a:cs typeface="Arial" panose="020B0604020202020204" pitchFamily="34" charset="0"/>
              </a:rPr>
              <a:t>а</a:t>
            </a:r>
            <a:r>
              <a:rPr lang="sr-Cyrl-BA" altLang="sr-Latn-RS">
                <a:cs typeface="Arial" panose="020B0604020202020204" pitchFamily="34" charset="0"/>
              </a:rPr>
              <a:t>је</a:t>
            </a:r>
            <a:endParaRPr lang="en-US" altLang="sr-Latn-RS">
              <a:cs typeface="Arial" panose="020B0604020202020204" pitchFamily="34" charset="0"/>
            </a:endParaRP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B705B49D-AA75-45C5-A930-FC95C95DF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7980" y="3990094"/>
            <a:ext cx="857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>
                <a:cs typeface="Arial" panose="020B0604020202020204" pitchFamily="34" charset="0"/>
              </a:rPr>
              <a:t>ш</a:t>
            </a:r>
            <a:r>
              <a:rPr lang="sr-Cyrl-BA" altLang="sr-Latn-RS">
                <a:solidFill>
                  <a:srgbClr val="FF0000"/>
                </a:solidFill>
                <a:cs typeface="Arial" panose="020B0604020202020204" pitchFamily="34" charset="0"/>
              </a:rPr>
              <a:t>а</a:t>
            </a:r>
            <a:r>
              <a:rPr lang="sr-Cyrl-BA" altLang="sr-Latn-RS">
                <a:cs typeface="Arial" panose="020B0604020202020204" pitchFamily="34" charset="0"/>
              </a:rPr>
              <a:t>л</a:t>
            </a:r>
            <a:endParaRPr lang="en-US" altLang="sr-Latn-RS">
              <a:cs typeface="Arial" panose="020B0604020202020204" pitchFamily="34" charset="0"/>
            </a:endParaRP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82914C80-5C28-4A68-8175-705068635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7355" y="5977644"/>
            <a:ext cx="714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>
                <a:cs typeface="Arial" panose="020B0604020202020204" pitchFamily="34" charset="0"/>
              </a:rPr>
              <a:t>кућ</a:t>
            </a:r>
            <a:r>
              <a:rPr lang="sr-Cyrl-BA" altLang="sr-Latn-RS">
                <a:solidFill>
                  <a:srgbClr val="FF0000"/>
                </a:solidFill>
                <a:cs typeface="Arial" panose="020B0604020202020204" pitchFamily="34" charset="0"/>
              </a:rPr>
              <a:t>а</a:t>
            </a:r>
            <a:endParaRPr lang="en-US" altLang="sr-Latn-RS">
              <a:cs typeface="Arial" panose="020B0604020202020204" pitchFamily="34" charset="0"/>
            </a:endParaRPr>
          </a:p>
        </p:txBody>
      </p:sp>
      <p:sp>
        <p:nvSpPr>
          <p:cNvPr id="23" name="TextBox 31">
            <a:extLst>
              <a:ext uri="{FF2B5EF4-FFF2-40B4-BE49-F238E27FC236}">
                <a16:creationId xmlns:a16="http://schemas.microsoft.com/office/drawing/2014/main" id="{32016FDF-ED4E-42E2-87A9-E45707803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043" y="5990344"/>
            <a:ext cx="1071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>
                <a:cs typeface="Arial" panose="020B0604020202020204" pitchFamily="34" charset="0"/>
              </a:rPr>
              <a:t>столиц</a:t>
            </a:r>
            <a:r>
              <a:rPr lang="sr-Cyrl-BA" altLang="sr-Latn-RS">
                <a:solidFill>
                  <a:srgbClr val="FF0000"/>
                </a:solidFill>
                <a:cs typeface="Arial" panose="020B0604020202020204" pitchFamily="34" charset="0"/>
              </a:rPr>
              <a:t>а</a:t>
            </a:r>
            <a:endParaRPr lang="en-US" altLang="sr-Latn-RS">
              <a:cs typeface="Arial" panose="020B0604020202020204" pitchFamily="34" charset="0"/>
            </a:endParaRPr>
          </a:p>
        </p:txBody>
      </p:sp>
      <p:sp>
        <p:nvSpPr>
          <p:cNvPr id="24" name="TextBox 32">
            <a:extLst>
              <a:ext uri="{FF2B5EF4-FFF2-40B4-BE49-F238E27FC236}">
                <a16:creationId xmlns:a16="http://schemas.microsoft.com/office/drawing/2014/main" id="{95CDF47D-3AF9-4F00-AD28-F1BD5E5BC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5105" y="5977644"/>
            <a:ext cx="714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>
                <a:cs typeface="Arial" panose="020B0604020202020204" pitchFamily="34" charset="0"/>
              </a:rPr>
              <a:t>дуг</a:t>
            </a:r>
            <a:r>
              <a:rPr lang="sr-Cyrl-BA" altLang="sr-Latn-RS">
                <a:solidFill>
                  <a:srgbClr val="FF0000"/>
                </a:solidFill>
                <a:cs typeface="Arial" panose="020B0604020202020204" pitchFamily="34" charset="0"/>
              </a:rPr>
              <a:t>а</a:t>
            </a:r>
            <a:endParaRPr lang="en-US" altLang="sr-Latn-RS">
              <a:cs typeface="Arial" panose="020B0604020202020204" pitchFamily="34" charset="0"/>
            </a:endParaRPr>
          </a:p>
        </p:txBody>
      </p:sp>
      <p:cxnSp>
        <p:nvCxnSpPr>
          <p:cNvPr id="25" name="Straight Arrow Connector 40">
            <a:extLst>
              <a:ext uri="{FF2B5EF4-FFF2-40B4-BE49-F238E27FC236}">
                <a16:creationId xmlns:a16="http://schemas.microsoft.com/office/drawing/2014/main" id="{1E3E0CA4-2928-49B3-9D0D-3DB001E370D7}"/>
              </a:ext>
            </a:extLst>
          </p:cNvPr>
          <p:cNvCxnSpPr>
            <a:cxnSpLocks/>
          </p:cNvCxnSpPr>
          <p:nvPr/>
        </p:nvCxnSpPr>
        <p:spPr>
          <a:xfrm flipH="1">
            <a:off x="4243872" y="147998"/>
            <a:ext cx="240264" cy="4089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44">
            <a:extLst>
              <a:ext uri="{FF2B5EF4-FFF2-40B4-BE49-F238E27FC236}">
                <a16:creationId xmlns:a16="http://schemas.microsoft.com/office/drawing/2014/main" id="{73013B9A-D965-4A23-B497-AD2EEE134FCA}"/>
              </a:ext>
            </a:extLst>
          </p:cNvPr>
          <p:cNvCxnSpPr/>
          <p:nvPr/>
        </p:nvCxnSpPr>
        <p:spPr>
          <a:xfrm rot="16200000" flipH="1">
            <a:off x="4570083" y="270933"/>
            <a:ext cx="357188" cy="1428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49">
            <a:extLst>
              <a:ext uri="{FF2B5EF4-FFF2-40B4-BE49-F238E27FC236}">
                <a16:creationId xmlns:a16="http://schemas.microsoft.com/office/drawing/2014/main" id="{0BE16FEF-0B76-4003-97C8-4F9CC7DBA428}"/>
              </a:ext>
            </a:extLst>
          </p:cNvPr>
          <p:cNvCxnSpPr/>
          <p:nvPr/>
        </p:nvCxnSpPr>
        <p:spPr>
          <a:xfrm>
            <a:off x="4472201" y="620769"/>
            <a:ext cx="214313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Top Airplane K Stickers for Android &amp;amp; iOS | Gfycat">
            <a:extLst>
              <a:ext uri="{FF2B5EF4-FFF2-40B4-BE49-F238E27FC236}">
                <a16:creationId xmlns:a16="http://schemas.microsoft.com/office/drawing/2014/main" id="{0A4CA88C-3659-4BE1-8DC0-1225E65F53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511" y="442258"/>
            <a:ext cx="2132720" cy="213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conic Cars Animated - GIF on Behance">
            <a:extLst>
              <a:ext uri="{FF2B5EF4-FFF2-40B4-BE49-F238E27FC236}">
                <a16:creationId xmlns:a16="http://schemas.microsoft.com/office/drawing/2014/main" id="{88B3C742-D259-40A7-9B43-5E75DD1650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184" y="754722"/>
            <a:ext cx="4824421" cy="137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us animation | Bus cartoon, Motion design animation, Animation">
            <a:extLst>
              <a:ext uri="{FF2B5EF4-FFF2-40B4-BE49-F238E27FC236}">
                <a16:creationId xmlns:a16="http://schemas.microsoft.com/office/drawing/2014/main" id="{40741E04-AB55-463C-8CC9-E3B785F6A1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593" y="452686"/>
            <a:ext cx="2645719" cy="198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9BF1DF9-A360-4FE7-BA27-5AF07E8566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543" y="2467682"/>
            <a:ext cx="1904999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ugene the Egg - World Record Egg — Mojimade">
            <a:extLst>
              <a:ext uri="{FF2B5EF4-FFF2-40B4-BE49-F238E27FC236}">
                <a16:creationId xmlns:a16="http://schemas.microsoft.com/office/drawing/2014/main" id="{CBAA6F39-DCE9-4CDB-BC2B-15D4A7B80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146" y="242507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op Snow Flakes Stickers for Android &amp;amp; iOS | Gfycat">
            <a:extLst>
              <a:ext uri="{FF2B5EF4-FFF2-40B4-BE49-F238E27FC236}">
                <a16:creationId xmlns:a16="http://schemas.microsoft.com/office/drawing/2014/main" id="{53B51C19-3005-4222-9A40-17552E09C9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506" y="2393085"/>
            <a:ext cx="1746072" cy="174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ouse Home Sticker by dswohnbau_dsimmo for iOS &amp;amp; Android | GIPHY">
            <a:extLst>
              <a:ext uri="{FF2B5EF4-FFF2-40B4-BE49-F238E27FC236}">
                <a16:creationId xmlns:a16="http://schemas.microsoft.com/office/drawing/2014/main" id="{4CF665E0-3B8E-44B6-85FA-6B51C8CF2F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309" y="3960314"/>
            <a:ext cx="1752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Learning Generative Models of Shape Handles">
            <a:extLst>
              <a:ext uri="{FF2B5EF4-FFF2-40B4-BE49-F238E27FC236}">
                <a16:creationId xmlns:a16="http://schemas.microsoft.com/office/drawing/2014/main" id="{E19AB732-B1D9-4801-8356-21EF4FAEC9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03" y="4418719"/>
            <a:ext cx="1764550" cy="176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APPY BIRTHDAY MARK SIWAT! | ~BL•Drama~ Amino">
            <a:extLst>
              <a:ext uri="{FF2B5EF4-FFF2-40B4-BE49-F238E27FC236}">
                <a16:creationId xmlns:a16="http://schemas.microsoft.com/office/drawing/2014/main" id="{435E7F5F-7196-40E5-A625-11133DAB6F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772" y="3525750"/>
            <a:ext cx="4543255" cy="454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108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 animBg="1"/>
      <p:bldP spid="11" grpId="0" animBg="1"/>
      <p:bldP spid="12" grpId="0"/>
      <p:bldP spid="16" grpId="0"/>
      <p:bldP spid="17" grpId="0"/>
      <p:bldP spid="18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394A4040-7E9C-4ACA-B1CF-B5C8641B8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38527944-9C2C-4AFB-A4BC-DC6B4AF3B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358" y="146433"/>
            <a:ext cx="42148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200" dirty="0">
                <a:solidFill>
                  <a:srgbClr val="002060"/>
                </a:solidFill>
                <a:cs typeface="Arial" panose="020B0604020202020204" pitchFamily="34" charset="0"/>
              </a:rPr>
              <a:t>Попуни</a:t>
            </a:r>
            <a:r>
              <a:rPr lang="sr-Cyrl-BA" altLang="sr-Latn-R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sr-Cyrl-BA" altLang="sr-Latn-RS" sz="3200" dirty="0" err="1">
                <a:solidFill>
                  <a:srgbClr val="002060"/>
                </a:solidFill>
                <a:cs typeface="Arial" panose="020B0604020202020204" pitchFamily="34" charset="0"/>
              </a:rPr>
              <a:t>квадратиће</a:t>
            </a:r>
            <a:r>
              <a:rPr lang="sr-Cyrl-RS" altLang="sr-Latn-RS" sz="2400" dirty="0">
                <a:solidFill>
                  <a:srgbClr val="002060"/>
                </a:solidFill>
                <a:cs typeface="Arial" panose="020B0604020202020204" pitchFamily="34" charset="0"/>
              </a:rPr>
              <a:t>:</a:t>
            </a:r>
            <a:endParaRPr lang="en-US" altLang="sr-Latn-RS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AEF5C440-139F-480E-9DE3-9469661E7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330742"/>
              </p:ext>
            </p:extLst>
          </p:nvPr>
        </p:nvGraphicFramePr>
        <p:xfrm>
          <a:off x="2529327" y="2625721"/>
          <a:ext cx="1643064" cy="37147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3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r>
                        <a:rPr lang="sr-Cyrl-BA" sz="1800" dirty="0"/>
                        <a:t>ј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с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т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у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к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13">
            <a:extLst>
              <a:ext uri="{FF2B5EF4-FFF2-40B4-BE49-F238E27FC236}">
                <a16:creationId xmlns:a16="http://schemas.microsoft.com/office/drawing/2014/main" id="{30F68B9D-0D01-4E50-AD97-87CF7375C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873029"/>
              </p:ext>
            </p:extLst>
          </p:nvPr>
        </p:nvGraphicFramePr>
        <p:xfrm>
          <a:off x="4886764" y="2625721"/>
          <a:ext cx="1643064" cy="37147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3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н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н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с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17">
            <a:extLst>
              <a:ext uri="{FF2B5EF4-FFF2-40B4-BE49-F238E27FC236}">
                <a16:creationId xmlns:a16="http://schemas.microsoft.com/office/drawing/2014/main" id="{44B5A85A-1D4C-43F5-924A-EA1D104280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856775"/>
              </p:ext>
            </p:extLst>
          </p:nvPr>
        </p:nvGraphicFramePr>
        <p:xfrm>
          <a:off x="7529952" y="2625721"/>
          <a:ext cx="1095376" cy="37147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3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r>
                        <a:rPr lang="sr-Cyrl-BA" sz="1800" dirty="0"/>
                        <a:t>к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и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ш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98" marB="457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18">
            <a:extLst>
              <a:ext uri="{FF2B5EF4-FFF2-40B4-BE49-F238E27FC236}">
                <a16:creationId xmlns:a16="http://schemas.microsoft.com/office/drawing/2014/main" id="{113CD082-1425-4568-9FE3-D24D1D7FC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674833"/>
              </p:ext>
            </p:extLst>
          </p:nvPr>
        </p:nvGraphicFramePr>
        <p:xfrm>
          <a:off x="2538635" y="2613020"/>
          <a:ext cx="1643064" cy="37147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3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r>
                        <a:rPr lang="sr-Cyrl-BA" sz="1800" dirty="0"/>
                        <a:t>ј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>
                          <a:solidFill>
                            <a:srgbClr val="C00000"/>
                          </a:solidFill>
                        </a:rPr>
                        <a:t>а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с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т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у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к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9">
            <a:extLst>
              <a:ext uri="{FF2B5EF4-FFF2-40B4-BE49-F238E27FC236}">
                <a16:creationId xmlns:a16="http://schemas.microsoft.com/office/drawing/2014/main" id="{35284B18-93BD-4668-A6F2-843B9A0ED6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219538"/>
              </p:ext>
            </p:extLst>
          </p:nvPr>
        </p:nvGraphicFramePr>
        <p:xfrm>
          <a:off x="4886764" y="2625720"/>
          <a:ext cx="1643064" cy="37147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3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r>
                        <a:rPr lang="sr-Cyrl-BA" sz="1800" dirty="0">
                          <a:solidFill>
                            <a:srgbClr val="C00000"/>
                          </a:solidFill>
                        </a:rPr>
                        <a:t>а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н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>
                          <a:solidFill>
                            <a:srgbClr val="C00000"/>
                          </a:solidFill>
                        </a:rPr>
                        <a:t>а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н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>
                          <a:solidFill>
                            <a:srgbClr val="C00000"/>
                          </a:solidFill>
                        </a:rPr>
                        <a:t>а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с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20">
            <a:extLst>
              <a:ext uri="{FF2B5EF4-FFF2-40B4-BE49-F238E27FC236}">
                <a16:creationId xmlns:a16="http://schemas.microsoft.com/office/drawing/2014/main" id="{88501EF3-50A6-4527-8F5C-0225228E6A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671066"/>
              </p:ext>
            </p:extLst>
          </p:nvPr>
        </p:nvGraphicFramePr>
        <p:xfrm>
          <a:off x="7537601" y="2637188"/>
          <a:ext cx="1095376" cy="37147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3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r>
                        <a:rPr lang="sr-Cyrl-BA" sz="1800" dirty="0"/>
                        <a:t>к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и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ш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>
                          <a:solidFill>
                            <a:srgbClr val="C00000"/>
                          </a:solidFill>
                        </a:rPr>
                        <a:t>а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 marL="91439" marR="91439" marT="45798" marB="457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23">
            <a:extLst>
              <a:ext uri="{FF2B5EF4-FFF2-40B4-BE49-F238E27FC236}">
                <a16:creationId xmlns:a16="http://schemas.microsoft.com/office/drawing/2014/main" id="{78CF0709-0D6D-45B6-961F-D2F1B5A0ED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432366"/>
              </p:ext>
            </p:extLst>
          </p:nvPr>
        </p:nvGraphicFramePr>
        <p:xfrm>
          <a:off x="2386452" y="5337171"/>
          <a:ext cx="1643064" cy="37147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3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r>
                        <a:rPr lang="sr-Cyrl-BA" sz="1800" dirty="0"/>
                        <a:t>к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ш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у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љ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98" marB="457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26">
            <a:extLst>
              <a:ext uri="{FF2B5EF4-FFF2-40B4-BE49-F238E27FC236}">
                <a16:creationId xmlns:a16="http://schemas.microsoft.com/office/drawing/2014/main" id="{AB663D6C-0287-4B8E-9FB6-0801E216F6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334978"/>
              </p:ext>
            </p:extLst>
          </p:nvPr>
        </p:nvGraphicFramePr>
        <p:xfrm>
          <a:off x="5088377" y="5337171"/>
          <a:ext cx="1370010" cy="37147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4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r>
                        <a:rPr lang="sr-Cyrl-BA" sz="1800" dirty="0"/>
                        <a:t>б</a:t>
                      </a:r>
                      <a:endParaRPr lang="en-US" sz="1800" dirty="0"/>
                    </a:p>
                  </a:txBody>
                  <a:tcPr marL="91492" marR="91492" marT="45798" marB="45798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92" marR="91492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л</a:t>
                      </a:r>
                      <a:endParaRPr lang="en-US" sz="1800" dirty="0"/>
                    </a:p>
                  </a:txBody>
                  <a:tcPr marL="91492" marR="91492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о</a:t>
                      </a:r>
                      <a:endParaRPr lang="en-US" sz="1800" dirty="0"/>
                    </a:p>
                  </a:txBody>
                  <a:tcPr marL="91492" marR="91492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н</a:t>
                      </a:r>
                      <a:endParaRPr lang="en-US" sz="1800" dirty="0"/>
                    </a:p>
                  </a:txBody>
                  <a:tcPr marL="91492" marR="91492" marT="45798" marB="457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28">
            <a:extLst>
              <a:ext uri="{FF2B5EF4-FFF2-40B4-BE49-F238E27FC236}">
                <a16:creationId xmlns:a16="http://schemas.microsoft.com/office/drawing/2014/main" id="{805CA081-16BE-4F59-A34D-3126593275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236065"/>
              </p:ext>
            </p:extLst>
          </p:nvPr>
        </p:nvGraphicFramePr>
        <p:xfrm>
          <a:off x="7458514" y="5337171"/>
          <a:ext cx="1643064" cy="37147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3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у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б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>
                          <a:solidFill>
                            <a:schemeClr val="tx1"/>
                          </a:solidFill>
                        </a:rPr>
                        <a:t>у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с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29">
            <a:extLst>
              <a:ext uri="{FF2B5EF4-FFF2-40B4-BE49-F238E27FC236}">
                <a16:creationId xmlns:a16="http://schemas.microsoft.com/office/drawing/2014/main" id="{CDB6D6E0-DB4C-45DB-A26B-43C0A03C7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659306"/>
              </p:ext>
            </p:extLst>
          </p:nvPr>
        </p:nvGraphicFramePr>
        <p:xfrm>
          <a:off x="2395536" y="5337171"/>
          <a:ext cx="1643064" cy="37147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3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r>
                        <a:rPr lang="sr-Cyrl-BA" sz="1800" dirty="0"/>
                        <a:t>к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>
                          <a:solidFill>
                            <a:schemeClr val="tx1"/>
                          </a:solidFill>
                        </a:rPr>
                        <a:t>о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ш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у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љ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>
                          <a:solidFill>
                            <a:srgbClr val="C00000"/>
                          </a:solidFill>
                        </a:rPr>
                        <a:t>а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 marL="91439" marR="91439" marT="45798" marB="457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30">
            <a:extLst>
              <a:ext uri="{FF2B5EF4-FFF2-40B4-BE49-F238E27FC236}">
                <a16:creationId xmlns:a16="http://schemas.microsoft.com/office/drawing/2014/main" id="{E914A478-33E2-4E4D-B8BC-559AE2DA0A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398550"/>
              </p:ext>
            </p:extLst>
          </p:nvPr>
        </p:nvGraphicFramePr>
        <p:xfrm>
          <a:off x="5088377" y="5337170"/>
          <a:ext cx="1370010" cy="37147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4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r>
                        <a:rPr lang="sr-Cyrl-BA" sz="1800" dirty="0"/>
                        <a:t>б</a:t>
                      </a:r>
                      <a:endParaRPr lang="en-US" sz="1800" dirty="0"/>
                    </a:p>
                  </a:txBody>
                  <a:tcPr marL="91492" marR="91492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>
                          <a:solidFill>
                            <a:srgbClr val="C00000"/>
                          </a:solidFill>
                        </a:rPr>
                        <a:t>а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 marL="91492" marR="91492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л</a:t>
                      </a:r>
                      <a:endParaRPr lang="en-US" sz="1800" dirty="0"/>
                    </a:p>
                  </a:txBody>
                  <a:tcPr marL="91492" marR="91492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о</a:t>
                      </a:r>
                      <a:endParaRPr lang="en-US" sz="1800" dirty="0"/>
                    </a:p>
                  </a:txBody>
                  <a:tcPr marL="91492" marR="91492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н</a:t>
                      </a:r>
                      <a:endParaRPr lang="en-US" sz="1800" dirty="0"/>
                    </a:p>
                  </a:txBody>
                  <a:tcPr marL="91492" marR="91492" marT="45798" marB="457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31">
            <a:extLst>
              <a:ext uri="{FF2B5EF4-FFF2-40B4-BE49-F238E27FC236}">
                <a16:creationId xmlns:a16="http://schemas.microsoft.com/office/drawing/2014/main" id="{8543046B-3D67-4327-959D-1820A1B20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238589"/>
              </p:ext>
            </p:extLst>
          </p:nvPr>
        </p:nvGraphicFramePr>
        <p:xfrm>
          <a:off x="7458513" y="5337170"/>
          <a:ext cx="1643064" cy="37147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73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38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r>
                        <a:rPr lang="sr-Cyrl-BA" sz="1800" dirty="0">
                          <a:solidFill>
                            <a:srgbClr val="C00000"/>
                          </a:solidFill>
                        </a:rPr>
                        <a:t>а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у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б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>
                          <a:solidFill>
                            <a:schemeClr val="tx1"/>
                          </a:solidFill>
                        </a:rPr>
                        <a:t>у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98" marB="45798"/>
                </a:tc>
                <a:tc>
                  <a:txBody>
                    <a:bodyPr/>
                    <a:lstStyle/>
                    <a:p>
                      <a:r>
                        <a:rPr lang="sr-Cyrl-BA" sz="1800" dirty="0"/>
                        <a:t>с</a:t>
                      </a:r>
                      <a:endParaRPr lang="en-US" sz="1800" dirty="0"/>
                    </a:p>
                  </a:txBody>
                  <a:tcPr marL="91439" marR="91439" marT="45798" marB="457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76" name="Picture 4" descr="Plastic Surgery Animation GIFs | Tenor">
            <a:extLst>
              <a:ext uri="{FF2B5EF4-FFF2-40B4-BE49-F238E27FC236}">
                <a16:creationId xmlns:a16="http://schemas.microsoft.com/office/drawing/2014/main" id="{670F7080-1479-4471-9C5B-D83BBFE480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133" y="458784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neapple Sticker GIF by Animated Stickers | Gfycat">
            <a:extLst>
              <a:ext uri="{FF2B5EF4-FFF2-40B4-BE49-F238E27FC236}">
                <a16:creationId xmlns:a16="http://schemas.microsoft.com/office/drawing/2014/main" id="{68361C06-3D38-4F55-9BAC-E33B942925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020" y="-734211"/>
            <a:ext cx="3359932" cy="335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ain Cloud Weather Icon | 3D Animated Clipart for PowerPoint -  PresenterMedia.com">
            <a:extLst>
              <a:ext uri="{FF2B5EF4-FFF2-40B4-BE49-F238E27FC236}">
                <a16:creationId xmlns:a16="http://schemas.microsoft.com/office/drawing/2014/main" id="{12FCF552-211C-4D0A-BBB9-219C052449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082" y="-27939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uxedo Shirts Edwards 5930 Womens Tuxedo Formal Shirts Wing Collar Tuxedo  Shirts">
            <a:extLst>
              <a:ext uri="{FF2B5EF4-FFF2-40B4-BE49-F238E27FC236}">
                <a16:creationId xmlns:a16="http://schemas.microsoft.com/office/drawing/2014/main" id="{AA06BF44-320B-4EDC-830F-166AD7583E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456" y="3119433"/>
            <a:ext cx="1682221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irthday bon anniversaire GIF on GIFER - by Brightfont">
            <a:extLst>
              <a:ext uri="{FF2B5EF4-FFF2-40B4-BE49-F238E27FC236}">
                <a16:creationId xmlns:a16="http://schemas.microsoft.com/office/drawing/2014/main" id="{9CAC8C9B-C215-4232-B8F7-4A992E491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31" y="3082681"/>
            <a:ext cx="1024769" cy="225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The Wheels On the Bus – Faith, Love &amp;amp; Grace">
            <a:extLst>
              <a:ext uri="{FF2B5EF4-FFF2-40B4-BE49-F238E27FC236}">
                <a16:creationId xmlns:a16="http://schemas.microsoft.com/office/drawing/2014/main" id="{3BB51F6E-585E-411D-8BA8-55EDEBF8B5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302" y="3008663"/>
            <a:ext cx="2949487" cy="210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337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podnožje 1">
            <a:extLst>
              <a:ext uri="{FF2B5EF4-FFF2-40B4-BE49-F238E27FC236}">
                <a16:creationId xmlns:a16="http://schemas.microsoft.com/office/drawing/2014/main" id="{51A327BD-DD7A-4B26-B94C-A5973CDE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pic>
        <p:nvPicPr>
          <p:cNvPr id="3" name="deca70d9-c07c-49d4-862d-a82e0166602e">
            <a:hlinkClick r:id="" action="ppaction://media"/>
            <a:extLst>
              <a:ext uri="{FF2B5EF4-FFF2-40B4-BE49-F238E27FC236}">
                <a16:creationId xmlns:a16="http://schemas.microsoft.com/office/drawing/2014/main" id="{C434C94A-2F6D-4981-9083-224FE8ECEA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6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4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4000" r="25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ugaonik 5">
            <a:extLst>
              <a:ext uri="{FF2B5EF4-FFF2-40B4-BE49-F238E27FC236}">
                <a16:creationId xmlns:a16="http://schemas.microsoft.com/office/drawing/2014/main" id="{43DCB660-BE5C-4BD9-B602-F2A2B3F51173}"/>
              </a:ext>
            </a:extLst>
          </p:cNvPr>
          <p:cNvSpPr/>
          <p:nvPr/>
        </p:nvSpPr>
        <p:spPr>
          <a:xfrm>
            <a:off x="2178680" y="1144852"/>
            <a:ext cx="120898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13800" b="0" i="0" u="none" strike="noStrike" kern="1200" cap="none" spc="0" normalizeH="0" baseline="0" noProof="0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</a:t>
            </a:r>
            <a:endParaRPr kumimoji="0" lang="sr-Latn-RS" sz="13800" b="0" i="0" u="none" strike="noStrike" kern="1200" cap="none" spc="0" normalizeH="0" baseline="0" noProof="0" dirty="0">
              <a:ln w="0"/>
              <a:solidFill>
                <a:srgbClr val="44546A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ravougaonik 6">
            <a:extLst>
              <a:ext uri="{FF2B5EF4-FFF2-40B4-BE49-F238E27FC236}">
                <a16:creationId xmlns:a16="http://schemas.microsoft.com/office/drawing/2014/main" id="{A5070289-1C0F-4FCD-A0B6-F7A0C86F9420}"/>
              </a:ext>
            </a:extLst>
          </p:cNvPr>
          <p:cNvSpPr/>
          <p:nvPr/>
        </p:nvSpPr>
        <p:spPr>
          <a:xfrm>
            <a:off x="4538981" y="1748248"/>
            <a:ext cx="68480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8800" b="0" i="0" u="none" strike="noStrike" kern="1200" cap="none" spc="0" normalizeH="0" baseline="0" noProof="0" dirty="0">
                <a:ln w="0"/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kumimoji="0" lang="sr-Latn-RS" sz="8800" b="0" i="0" u="none" strike="noStrike" kern="1200" cap="none" spc="0" normalizeH="0" baseline="0" noProof="0" dirty="0">
              <a:ln w="0"/>
              <a:solidFill>
                <a:srgbClr val="44546A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49EA0738-0DE1-4A2C-8EDD-587AE5D7C86A}"/>
              </a:ext>
            </a:extLst>
          </p:cNvPr>
          <p:cNvSpPr txBox="1"/>
          <p:nvPr/>
        </p:nvSpPr>
        <p:spPr>
          <a:xfrm>
            <a:off x="9466429" y="424273"/>
            <a:ext cx="14287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8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Аа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 descr="Top Airplane K Stickers for Android &amp;amp; iOS | Gfycat">
            <a:extLst>
              <a:ext uri="{FF2B5EF4-FFF2-40B4-BE49-F238E27FC236}">
                <a16:creationId xmlns:a16="http://schemas.microsoft.com/office/drawing/2014/main" id="{257E3B94-3F1C-43D4-A9DC-169AF43ABE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444" y="2242544"/>
            <a:ext cx="2132720" cy="213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456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161</Words>
  <Application>Microsoft Office PowerPoint</Application>
  <PresentationFormat>Široki ekran</PresentationFormat>
  <Paragraphs>111</Paragraphs>
  <Slides>6</Slides>
  <Notes>0</Notes>
  <HiddenSlides>0</HiddenSlides>
  <MMClips>2</MMClips>
  <ScaleCrop>false</ScaleCrop>
  <HeadingPairs>
    <vt:vector size="6" baseType="variant">
      <vt:variant>
        <vt:lpstr>Korišćeni fontovi</vt:lpstr>
      </vt:variant>
      <vt:variant>
        <vt:i4>6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Corbel</vt:lpstr>
      <vt:lpstr>Gill Sans MT</vt:lpstr>
      <vt:lpstr>Times New Roman</vt:lpstr>
      <vt:lpstr>1_Tema Office</vt:lpstr>
      <vt:lpstr>Tema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Дупало Мирјана</dc:creator>
  <cp:lastModifiedBy>Дупало Мирјана</cp:lastModifiedBy>
  <cp:revision>8</cp:revision>
  <dcterms:created xsi:type="dcterms:W3CDTF">2021-09-18T07:26:39Z</dcterms:created>
  <dcterms:modified xsi:type="dcterms:W3CDTF">2021-09-21T12:06:38Z</dcterms:modified>
</cp:coreProperties>
</file>