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6" r:id="rId4"/>
    <p:sldId id="269" r:id="rId5"/>
    <p:sldId id="274" r:id="rId6"/>
    <p:sldId id="256" r:id="rId7"/>
    <p:sldId id="270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90730-E47B-4DC0-A565-94A83FB8E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AC10EE-9601-4C0F-B273-1DDE254B5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22BD5FB-A373-48A6-8176-8D5DD78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DE74-97F1-4C6C-A188-E37F8BEA0B49}" type="datetime1">
              <a:rPr lang="fr-FR" smtClean="0"/>
              <a:t>03/10/2021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EDF5304-C08B-4A09-B2F6-B6D0EAA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4C58CA5-72A5-4636-B33B-527B41BD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3123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3220C-6F8A-4C16-B988-227F14E7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3F35403A-8EF5-4B3D-966C-C96D0528D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A9A510-85AD-4E07-A20F-6DC5B10F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FAF0-0EBD-4081-B708-B612E99D0D14}" type="datetime1">
              <a:rPr lang="fr-FR" smtClean="0"/>
              <a:t>03/10/2021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BF6777D-F950-4FAC-8B52-FC72221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AFDA0A1-9C06-4DFB-978B-65D18268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642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B5333ACA-029C-4A7C-9A41-76C2D1E9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A7028ED-75E6-4C1A-BEA5-3ECCB0BEF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8E46874-D365-4BCE-A752-A1F1665D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807F-20A6-409B-80E3-481D2C56E124}" type="datetime1">
              <a:rPr lang="fr-FR" smtClean="0"/>
              <a:t>03/10/2021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EBFB292A-3C5F-45B3-A8AD-3CFA72E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DF3E31B-84CF-4F3E-9571-3D616D1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1580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33760B-C983-44C9-BCC6-EF2556931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4447AA8-F6A2-41FE-A7AA-095587A64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7E1B614-3745-458E-AC90-32408C20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C9EE2E7-B3F6-4460-9166-C93B7689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327B8E9-49A7-4E60-AE35-F0D064F8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492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DFC06D-E8E3-4C9F-9BBD-AF868F5F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CDE9E83-B1AA-439B-9181-1CC34B82F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1D2D69D-6196-4193-B65F-EEB66D86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D4A321B-42D6-4E93-937B-80FC68FD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57A09D9-2927-4C82-8826-13EBCE8E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0049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0F790A-3D5F-4BDE-BE65-77CD8AFF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3B65C17E-A7A4-4535-A89B-7B46645C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685A8B0-CC73-42A3-8170-D70E4095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2FB4CD2-8A7F-4E80-9170-CABD1ECF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DF71E2B-0EC1-4A58-BD73-C8DF0DCC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98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7EE011-921C-44D3-B2AC-3212BBC8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2CE089F-86C9-4990-A965-8D3945439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AEE6EFF-3156-4698-B337-3D2CB4104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5283B671-06FD-4B9E-9D9A-9F9DD8B3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746D849D-6DA4-4956-8D08-28169791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3A430C21-CF40-4E9F-BCE1-D725655B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738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D899A6-458C-4298-B314-0310D093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F923A2A-5A27-4824-8ACD-CF739EFD3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3D491409-9A4F-47E5-9C9D-1D800DDE4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EC01C72-6E0A-4216-A307-6B9E9AC2F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6A7F37DC-70E4-4F00-BB51-6647FA18F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40EEAAC-303F-458B-8BEC-0B847ACB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C0048639-1E9D-43A4-949D-C676C2A7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FB225240-C51A-4B6B-BB39-122D57A0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5584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D5E1E0-9249-47C7-9715-7B5D5AF3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F1BA616F-BB1F-4ECC-B6DE-B8FCD730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CD1B52AF-E021-4D94-B6AC-A3EB4258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1ED9D36-F5FA-43C3-AAE9-37F44E3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14811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7709EAF7-ED79-45F2-AAB8-C433903C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EC003362-A6AD-44C7-BA11-683C3FE9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86CACE6B-2CDE-4E50-97F7-1ADC3646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9306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DCC699-5809-4B47-A8A6-AD0E5422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6E1CC67-D158-4501-9749-A4A30AA18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85B79C1C-B164-44EA-B867-47433E433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5EEE7DF-B4C0-4946-BFDE-04DBB2E9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F2FE010-00B7-47C4-BF24-FBCFBA93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745F289D-8B57-4991-9609-9CC84B06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522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3C05D2-549F-4BE9-996D-6320594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753C3F0-50AB-49B9-BBFF-1855C7182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45CAF7B-5962-4E0C-B4F0-B8AE788A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BAF4-69B8-47AA-BD6E-149E1E263CC7}" type="datetime1">
              <a:rPr lang="fr-FR" smtClean="0"/>
              <a:t>03/10/2021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371530B-1FCB-45CC-92EF-C53B3BC3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A80C9BF-7F24-4354-9122-DD2B246C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3850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EF587C-7ED2-41F0-933F-4F82B38B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9E1DE83E-4F25-4214-93DC-19657CA79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969B564-BF06-48C1-915C-B166309D9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1EA31F41-74A0-4135-88AB-EE5A3933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23F19C05-2B27-4805-A884-FF2842C3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6F5D0EF-91C8-4A68-B863-4C2BDDC4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2241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362A64-B3C0-4EE6-BBAC-42DCCF52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9D9632F-313B-4E6E-8773-B4BE2A138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36BF2E6-3A8E-4F97-AEEF-A8DC93E9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4C9FBA18-816A-4BC7-BBD2-54BA07AD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38F0B87-E78F-4053-AAF2-0123C2C9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4263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22BB698D-87CD-4687-8FBA-A9C173DAB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2FAE5F18-FCF1-45F0-9D68-C1114E6DB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6D37614D-801E-4E2C-B8AB-FA7E8994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510FBB31-5213-4403-B94C-74ACEF9D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05E79FD-2348-4BC3-9BF3-1E4736D9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0201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D0DD7-A967-45D2-894B-78BD65E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74B42DD-45FA-4F90-8781-6C5CC4FB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3A53177-E54D-448D-ADAC-1BE99480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428F-6CB9-4AD6-880E-FEAFFB13D2F3}" type="datetime1">
              <a:rPr lang="fr-FR" smtClean="0"/>
              <a:t>03/10/2021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3D3AC3E-1BE0-4E83-960F-A17ECE53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B16D246-EE0E-40C1-AA76-B7F15D4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194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47C44-B3F1-4CE1-BDA8-20C6F943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1C98DE6-62BD-4981-8E1B-9394E6160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CC4FF85-245B-4524-BAAF-EFBC01223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F8826617-E275-4747-824E-9BDC13F8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B794-F7D6-4198-856C-82C71BD3F594}" type="datetime1">
              <a:rPr lang="fr-FR" smtClean="0"/>
              <a:t>03/10/2021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B137F4F6-9BB0-48AC-8BFE-0F9B31D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842BD13-3B82-4D6D-8CFD-D6FB28B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5164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14E74-2A83-4921-81C9-FF74CD43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FE300BC-43C8-4AD1-804D-E38E479E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7166B1E-27BF-49F0-B29F-67D632F2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12FF744-CCEE-4491-B717-369EAD864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B52B5C41-C4AD-4872-87EB-D4D06A2C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505B8C6-3C6B-43AE-B27E-97149DFA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3ABE-578A-4D21-A817-89785F6237EE}" type="datetime1">
              <a:rPr lang="fr-FR" smtClean="0"/>
              <a:t>03/10/2021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E1CEBB07-D871-4525-B060-BF34988B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C0B78D9B-C172-4DF4-9D85-6015FB2F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6689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A5D8D-A26B-4F10-B78B-5A3940FC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0EA58EA4-1F52-429C-BFBD-1BD958D4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94E1-DFBE-4F12-BFFA-71B5801E5107}" type="datetime1">
              <a:rPr lang="fr-FR" smtClean="0"/>
              <a:t>03/10/2021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B359E6F-4844-4A45-9641-8B5020EF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57BCF3E-6816-4CA2-B568-3E61245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7597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BBCE9DE-65B0-4DD9-9572-CB623C0F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BA39-C2B2-4189-8814-3C2E681C7803}" type="datetime1">
              <a:rPr lang="fr-FR" smtClean="0"/>
              <a:t>03/10/2021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8ACCC042-16E9-4408-B4E5-31FF6A32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A25BF5D-8C74-4D2D-A825-AC5DDEE4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87531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65939D-72EB-4CF6-9463-7ACC4060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D5634DD-81D8-45A7-A6A6-7048C7A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CCA86A3-C6E2-4D8A-8DD4-338C6B19B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AA4873FA-33F6-468C-8D07-E0B26D11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9D69-850D-4219-ACF9-A8AAAED12DDE}" type="datetime1">
              <a:rPr lang="fr-FR" smtClean="0"/>
              <a:t>03/10/2021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42ABB2B-23E6-46AD-925D-45C6F58F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E1DFAA04-7B31-4326-A18E-AD9E41BB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0577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74ADA-A94C-44EF-926C-0CCDBFB8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577A0EC-98E4-4CBF-BEBB-4758C223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E2E8EE91-0277-43C9-9E45-19DE33240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FF60F00-CC38-4E92-9F26-245B5112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EF76-A06D-41DC-99F5-37A6C515082A}" type="datetime1">
              <a:rPr lang="fr-FR" smtClean="0"/>
              <a:t>03/10/2021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C78D89D4-2506-4619-AABF-2B46382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43044DAC-DD61-442C-9A28-C8B60931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9354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D5464360-3F7A-497C-B9EE-6D55F751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1E679D6-AE77-4F5B-8BF9-A26281AD4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E054837-6CF4-4D5B-8699-063FDBE1E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06395-EE54-4939-979D-3F2A4D54539B}" type="datetime1">
              <a:rPr lang="fr-FR" smtClean="0"/>
              <a:t>03/10/2021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8B43873-C1A8-4B4E-8AD3-80208F88B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44E4153-40F9-4ECD-A509-F7A7DC3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4734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EA959106-6331-443C-BBDD-7BC5BF1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031CCD3-F71D-4917-B086-A6DF24144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E60E3C9-4740-4AC8-AAC8-39903A89C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E58B4-4ED7-4CCC-88FC-5FA04C52108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F47698F-23B3-4AA5-98BC-3A0552386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8D5D1FD4-C4DB-41D7-B6D8-5CAA8E27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2380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AD138652-BB72-4662-BF38-67044170BCEA}"/>
              </a:ext>
            </a:extLst>
          </p:cNvPr>
          <p:cNvSpPr txBox="1"/>
          <p:nvPr/>
        </p:nvSpPr>
        <p:spPr>
          <a:xfrm>
            <a:off x="6528709" y="4235224"/>
            <a:ext cx="299629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sr-Cyrl-R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РАЗРЕД</a:t>
            </a:r>
            <a:endParaRPr kumimoji="0" lang="sr-Latn-RS" sz="33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F58C61-29FE-419A-A7AD-BFA55C658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3" y="1929006"/>
            <a:ext cx="5118269" cy="16658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C3B19D-A92E-4852-A0B5-D7229FBAB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42" y="1650668"/>
            <a:ext cx="1579433" cy="194421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B8C037A-D221-439D-BBDD-FE59196A3A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2" y="3668538"/>
            <a:ext cx="3181794" cy="3115110"/>
          </a:xfrm>
          <a:prstGeom prst="rect">
            <a:avLst/>
          </a:prstGeom>
        </p:spPr>
      </p:pic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728A005-87AE-4CB5-9302-E76B3F28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ДУПАЛО МИРЈАНА ОШ" КРАЉ ПЕТАР II КАРАЂОРЂЕВИЋ"</a:t>
            </a:r>
            <a:endParaRPr kumimoji="0" lang="sr-Latn-R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kvir za tekst 1">
            <a:extLst>
              <a:ext uri="{FF2B5EF4-FFF2-40B4-BE49-F238E27FC236}">
                <a16:creationId xmlns:a16="http://schemas.microsoft.com/office/drawing/2014/main" id="{DA8ED320-D2B8-42DF-A43C-EFC99C356F0B}"/>
              </a:ext>
            </a:extLst>
          </p:cNvPr>
          <p:cNvSpPr txBox="1"/>
          <p:nvPr/>
        </p:nvSpPr>
        <p:spPr>
          <a:xfrm>
            <a:off x="9173980" y="5021705"/>
            <a:ext cx="24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ИДЕЈА интернет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55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40">
        <p15:prstTrans prst="peelOff"/>
      </p:transition>
    </mc:Choice>
    <mc:Fallback xmlns="">
      <p:transition spd="slow" advTm="4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AA0054F8-D86C-4FA0-BE7D-7B46250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ДУПАЛО МИРЈАНА ОШ" КРАЉ ПЕТАР II КАРАЂОРЂЕВИЋ"</a:t>
            </a:r>
            <a:endParaRPr kumimoji="0" lang="sr-Latn-R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16C7C4B-5025-4B6F-A03B-3F76CA146AF7}"/>
              </a:ext>
            </a:extLst>
          </p:cNvPr>
          <p:cNvSpPr txBox="1"/>
          <p:nvPr/>
        </p:nvSpPr>
        <p:spPr>
          <a:xfrm>
            <a:off x="4252984" y="1065208"/>
            <a:ext cx="1428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Аа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11270CE-0C9E-4C19-B25E-7D31BA06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547" y="1851021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Мм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7661DF9-1D3E-4F2C-B09E-7D6A3E28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72" y="2636833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Бб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916E3C8-6EED-47BF-AE83-55F85B2979CB}"/>
              </a:ext>
            </a:extLst>
          </p:cNvPr>
          <p:cNvSpPr txBox="1"/>
          <p:nvPr/>
        </p:nvSpPr>
        <p:spPr>
          <a:xfrm>
            <a:off x="5538859" y="3279771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0728E17-8D97-401D-939E-21E3409F9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3422646"/>
            <a:ext cx="77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Фф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D5B92F0-63B4-4759-BC03-059A5A31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149383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Сс</a:t>
            </a:r>
            <a:endParaRPr kumimoji="0" lang="en-US" altLang="sr-Latn-RS" sz="6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781C8AA-CF3D-4955-B52A-2EF3D6CFE307}"/>
              </a:ext>
            </a:extLst>
          </p:cNvPr>
          <p:cNvSpPr txBox="1"/>
          <p:nvPr/>
        </p:nvSpPr>
        <p:spPr>
          <a:xfrm>
            <a:off x="4181547" y="4779958"/>
            <a:ext cx="857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Кк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554B910-926B-414D-A772-BEC966D2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797" y="3494083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Лл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5EA27E6-7C1F-428D-8FB7-D1C116F80D9E}"/>
              </a:ext>
            </a:extLst>
          </p:cNvPr>
          <p:cNvSpPr txBox="1"/>
          <p:nvPr/>
        </p:nvSpPr>
        <p:spPr>
          <a:xfrm>
            <a:off x="6253234" y="4494208"/>
            <a:ext cx="9286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Џџ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493A67C-2214-4FA2-9C5B-BAC479EF1DAA}"/>
              </a:ext>
            </a:extLst>
          </p:cNvPr>
          <p:cNvSpPr txBox="1"/>
          <p:nvPr/>
        </p:nvSpPr>
        <p:spPr>
          <a:xfrm>
            <a:off x="8182047" y="4565646"/>
            <a:ext cx="714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1CCC55D-BE1C-4FA3-A3A4-DB00D00FA136}"/>
              </a:ext>
            </a:extLst>
          </p:cNvPr>
          <p:cNvSpPr txBox="1"/>
          <p:nvPr/>
        </p:nvSpPr>
        <p:spPr>
          <a:xfrm>
            <a:off x="10253734" y="44227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Ђђ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737C9C1-546E-4586-B847-4A6EE5C4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9" y="993771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79AD5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Цц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79AD5F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74FD7AC-B397-405F-97B3-151E88B9D17F}"/>
              </a:ext>
            </a:extLst>
          </p:cNvPr>
          <p:cNvSpPr txBox="1"/>
          <p:nvPr/>
        </p:nvSpPr>
        <p:spPr>
          <a:xfrm>
            <a:off x="9182172" y="4922833"/>
            <a:ext cx="1143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55093087-4423-426C-99A3-A4F9D029A3A3}"/>
              </a:ext>
            </a:extLst>
          </p:cNvPr>
          <p:cNvSpPr txBox="1"/>
          <p:nvPr/>
        </p:nvSpPr>
        <p:spPr>
          <a:xfrm>
            <a:off x="9825109" y="2065333"/>
            <a:ext cx="928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Љљ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C79BDE49-A12C-4076-A07D-C3FD2F7B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359" y="2994021"/>
            <a:ext cx="785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40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Вв</a:t>
            </a:r>
            <a:endParaRPr kumimoji="0" lang="en-US" altLang="sr-Latn-RS" sz="4000" b="0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C4A025F-472A-4059-8971-8ED8833FE84C}"/>
              </a:ext>
            </a:extLst>
          </p:cNvPr>
          <p:cNvSpPr txBox="1"/>
          <p:nvPr/>
        </p:nvSpPr>
        <p:spPr>
          <a:xfrm>
            <a:off x="10253734" y="1350958"/>
            <a:ext cx="1000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Њњ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797A48C-DF58-473D-B9ED-9A3EDEF1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72" y="5851521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Рр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79F649CA-5EAC-49D9-AA82-404960C93B9C}"/>
              </a:ext>
            </a:extLst>
          </p:cNvPr>
          <p:cNvSpPr txBox="1"/>
          <p:nvPr/>
        </p:nvSpPr>
        <p:spPr>
          <a:xfrm>
            <a:off x="6824734" y="5422896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D89F3A1-2B59-4D2C-BAC6-B1FC0099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359" y="5565771"/>
            <a:ext cx="1214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Дд</a:t>
            </a:r>
            <a:endParaRPr kumimoji="0" lang="en-US" altLang="sr-Latn-RS" sz="6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1A2164C6-098B-44DA-99A8-369B20A64C8D}"/>
              </a:ext>
            </a:extLst>
          </p:cNvPr>
          <p:cNvSpPr txBox="1"/>
          <p:nvPr/>
        </p:nvSpPr>
        <p:spPr>
          <a:xfrm>
            <a:off x="8182047" y="5708646"/>
            <a:ext cx="7858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Јј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10066DF8-AEF1-4F23-AEC0-FC5067EE3DFE}"/>
              </a:ext>
            </a:extLst>
          </p:cNvPr>
          <p:cNvSpPr txBox="1"/>
          <p:nvPr/>
        </p:nvSpPr>
        <p:spPr>
          <a:xfrm>
            <a:off x="8610672" y="3851271"/>
            <a:ext cx="7858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Ее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A263189A-528B-4E50-9683-BF311A9C3367}"/>
              </a:ext>
            </a:extLst>
          </p:cNvPr>
          <p:cNvSpPr txBox="1"/>
          <p:nvPr/>
        </p:nvSpPr>
        <p:spPr>
          <a:xfrm>
            <a:off x="10110859" y="422271"/>
            <a:ext cx="12858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Жж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D1D53E7E-9492-4C5D-9270-1C2EA31E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047" y="2422521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Гг</a:t>
            </a:r>
            <a:endParaRPr kumimoji="0" lang="en-US" altLang="sr-Latn-RS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25A91778-9C76-4B1E-86CB-0EFD7356D140}"/>
              </a:ext>
            </a:extLst>
          </p:cNvPr>
          <p:cNvSpPr txBox="1"/>
          <p:nvPr/>
        </p:nvSpPr>
        <p:spPr>
          <a:xfrm>
            <a:off x="4467297" y="3922708"/>
            <a:ext cx="9286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AE266F26-FD5E-4914-93C7-AD6769215316}"/>
              </a:ext>
            </a:extLst>
          </p:cNvPr>
          <p:cNvSpPr txBox="1"/>
          <p:nvPr/>
        </p:nvSpPr>
        <p:spPr>
          <a:xfrm>
            <a:off x="5967484" y="2493958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Кк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A5E51DCC-73FC-48B1-872C-40B06C6EC03B}"/>
              </a:ext>
            </a:extLst>
          </p:cNvPr>
          <p:cNvSpPr txBox="1"/>
          <p:nvPr/>
        </p:nvSpPr>
        <p:spPr>
          <a:xfrm>
            <a:off x="8682109" y="27082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4068D96E-003D-40AA-B2FB-CAD3D114E919}"/>
              </a:ext>
            </a:extLst>
          </p:cNvPr>
          <p:cNvSpPr txBox="1"/>
          <p:nvPr/>
        </p:nvSpPr>
        <p:spPr>
          <a:xfrm>
            <a:off x="10325172" y="2922583"/>
            <a:ext cx="928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Зз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E381A30E-880C-474C-B830-B10060B401A2}"/>
              </a:ext>
            </a:extLst>
          </p:cNvPr>
          <p:cNvSpPr txBox="1"/>
          <p:nvPr/>
        </p:nvSpPr>
        <p:spPr>
          <a:xfrm>
            <a:off x="7324797" y="565146"/>
            <a:ext cx="7858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Ћћ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A2234024-56AB-4F1E-867A-72806AE3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859" y="3636958"/>
            <a:ext cx="928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6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Тт</a:t>
            </a:r>
            <a:endParaRPr kumimoji="0" lang="en-US" altLang="sr-Latn-RS" sz="6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4D8EDC4-C8CF-4609-BA26-21E8F8C1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84" y="136521"/>
            <a:ext cx="785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Уу</a:t>
            </a:r>
            <a:endParaRPr kumimoji="0" lang="en-US" altLang="sr-Latn-RS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9B007D3-0155-480B-A224-5DF3992B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609" y="1065208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Хх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310F35E-A35A-4029-A800-42D3D7124615}"/>
              </a:ext>
            </a:extLst>
          </p:cNvPr>
          <p:cNvSpPr/>
          <p:nvPr/>
        </p:nvSpPr>
        <p:spPr>
          <a:xfrm>
            <a:off x="357826" y="209546"/>
            <a:ext cx="6886007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5-Point Star 39">
            <a:extLst>
              <a:ext uri="{FF2B5EF4-FFF2-40B4-BE49-F238E27FC236}">
                <a16:creationId xmlns:a16="http://schemas.microsoft.com/office/drawing/2014/main" id="{8A6EBF84-BAE9-4D23-9AF3-5FAD692E41A4}"/>
              </a:ext>
            </a:extLst>
          </p:cNvPr>
          <p:cNvSpPr/>
          <p:nvPr/>
        </p:nvSpPr>
        <p:spPr>
          <a:xfrm>
            <a:off x="3967212" y="5851538"/>
            <a:ext cx="500066" cy="500066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5-Point Star 41">
            <a:extLst>
              <a:ext uri="{FF2B5EF4-FFF2-40B4-BE49-F238E27FC236}">
                <a16:creationId xmlns:a16="http://schemas.microsoft.com/office/drawing/2014/main" id="{D230AD60-4B1E-4060-9F12-385FD3185C5B}"/>
              </a:ext>
            </a:extLst>
          </p:cNvPr>
          <p:cNvSpPr/>
          <p:nvPr/>
        </p:nvSpPr>
        <p:spPr>
          <a:xfrm>
            <a:off x="9325047" y="279396"/>
            <a:ext cx="500062" cy="50006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5-Point Star 42">
            <a:extLst>
              <a:ext uri="{FF2B5EF4-FFF2-40B4-BE49-F238E27FC236}">
                <a16:creationId xmlns:a16="http://schemas.microsoft.com/office/drawing/2014/main" id="{5D561FD0-FB89-46B5-9669-A12E6CE912A2}"/>
              </a:ext>
            </a:extLst>
          </p:cNvPr>
          <p:cNvSpPr/>
          <p:nvPr/>
        </p:nvSpPr>
        <p:spPr>
          <a:xfrm>
            <a:off x="4119612" y="2646352"/>
            <a:ext cx="500066" cy="500066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5-Point Star 43">
            <a:extLst>
              <a:ext uri="{FF2B5EF4-FFF2-40B4-BE49-F238E27FC236}">
                <a16:creationId xmlns:a16="http://schemas.microsoft.com/office/drawing/2014/main" id="{D1FC521A-17D2-4D09-98F6-61E18C744484}"/>
              </a:ext>
            </a:extLst>
          </p:cNvPr>
          <p:cNvSpPr/>
          <p:nvPr/>
        </p:nvSpPr>
        <p:spPr>
          <a:xfrm>
            <a:off x="9182186" y="58515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5-Point Star 44">
            <a:extLst>
              <a:ext uri="{FF2B5EF4-FFF2-40B4-BE49-F238E27FC236}">
                <a16:creationId xmlns:a16="http://schemas.microsoft.com/office/drawing/2014/main" id="{2C319BE3-962E-4924-A607-E37A0873BCC3}"/>
              </a:ext>
            </a:extLst>
          </p:cNvPr>
          <p:cNvSpPr/>
          <p:nvPr/>
        </p:nvSpPr>
        <p:spPr>
          <a:xfrm>
            <a:off x="6896170" y="2994018"/>
            <a:ext cx="500066" cy="5000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5-Point Star 45">
            <a:extLst>
              <a:ext uri="{FF2B5EF4-FFF2-40B4-BE49-F238E27FC236}">
                <a16:creationId xmlns:a16="http://schemas.microsoft.com/office/drawing/2014/main" id="{963EDDC7-E47A-40AE-99F7-90817F869E20}"/>
              </a:ext>
            </a:extLst>
          </p:cNvPr>
          <p:cNvSpPr/>
          <p:nvPr/>
        </p:nvSpPr>
        <p:spPr>
          <a:xfrm>
            <a:off x="3824336" y="22796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5-Point Star 47">
            <a:extLst>
              <a:ext uri="{FF2B5EF4-FFF2-40B4-BE49-F238E27FC236}">
                <a16:creationId xmlns:a16="http://schemas.microsoft.com/office/drawing/2014/main" id="{A70F0597-36F7-4016-A8B5-CB33C2D845F4}"/>
              </a:ext>
            </a:extLst>
          </p:cNvPr>
          <p:cNvSpPr/>
          <p:nvPr/>
        </p:nvSpPr>
        <p:spPr>
          <a:xfrm>
            <a:off x="9610797" y="2851146"/>
            <a:ext cx="500062" cy="50006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5-Point Star 48">
            <a:extLst>
              <a:ext uri="{FF2B5EF4-FFF2-40B4-BE49-F238E27FC236}">
                <a16:creationId xmlns:a16="http://schemas.microsoft.com/office/drawing/2014/main" id="{25A9AA0C-9B10-4E29-B136-72D39039D9CC}"/>
              </a:ext>
            </a:extLst>
          </p:cNvPr>
          <p:cNvSpPr/>
          <p:nvPr/>
        </p:nvSpPr>
        <p:spPr>
          <a:xfrm>
            <a:off x="5610297" y="4208458"/>
            <a:ext cx="500062" cy="50006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riting Gif - GIFcen">
            <a:extLst>
              <a:ext uri="{FF2B5EF4-FFF2-40B4-BE49-F238E27FC236}">
                <a16:creationId xmlns:a16="http://schemas.microsoft.com/office/drawing/2014/main" id="{98C6BBC9-DB37-4588-B071-EC3E8D5F0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1701808"/>
            <a:ext cx="476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21 Bprica">
            <a:hlinkClick r:id="" action="ppaction://media"/>
            <a:extLst>
              <a:ext uri="{FF2B5EF4-FFF2-40B4-BE49-F238E27FC236}">
                <a16:creationId xmlns:a16="http://schemas.microsoft.com/office/drawing/2014/main" id="{54F1FDB3-CE56-4EED-9492-700D4FBE16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5278" y="22264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82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4">
        <p15:prstTrans prst="peelOff"/>
      </p:transition>
    </mc:Choice>
    <mc:Fallback xmlns="">
      <p:transition spd="slow" advTm="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91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DD59E95A-824A-462B-9D7D-790D645A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F5D5DC4-6F47-4E30-8D3A-5FBC081C3E34}"/>
              </a:ext>
            </a:extLst>
          </p:cNvPr>
          <p:cNvSpPr/>
          <p:nvPr/>
        </p:nvSpPr>
        <p:spPr>
          <a:xfrm>
            <a:off x="2101543" y="703969"/>
            <a:ext cx="7715250" cy="17859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7F195A4-A403-463C-AC82-F6275224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148" y="2076750"/>
            <a:ext cx="1239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r>
              <a:rPr lang="sr-Cyrl-BA" altLang="sr-Latn-RS" dirty="0" err="1">
                <a:cs typeface="Arial" panose="020B0604020202020204" pitchFamily="34" charset="0"/>
              </a:rPr>
              <a:t>убамара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9AC0609-84F6-4150-A696-D6E23AE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418" y="2048582"/>
            <a:ext cx="785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r>
              <a:rPr lang="sr-Cyrl-BA" altLang="sr-Latn-RS" dirty="0">
                <a:cs typeface="Arial" panose="020B0604020202020204" pitchFamily="34" charset="0"/>
              </a:rPr>
              <a:t>агер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1AEDF36-6EF7-479C-9EC2-D1BBDFAB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125" y="2079885"/>
            <a:ext cx="1356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r>
              <a:rPr lang="sr-Cyrl-BA" altLang="sr-Latn-RS" dirty="0" err="1">
                <a:cs typeface="Arial" panose="020B0604020202020204" pitchFamily="34" charset="0"/>
              </a:rPr>
              <a:t>алерина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D161A33F-3903-42D4-BCD2-34953FEE2522}"/>
              </a:ext>
            </a:extLst>
          </p:cNvPr>
          <p:cNvSpPr/>
          <p:nvPr/>
        </p:nvSpPr>
        <p:spPr>
          <a:xfrm>
            <a:off x="2101543" y="263278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B20E2DA8-B667-4B52-B46F-D61D496A0C10}"/>
              </a:ext>
            </a:extLst>
          </p:cNvPr>
          <p:cNvSpPr/>
          <p:nvPr/>
        </p:nvSpPr>
        <p:spPr>
          <a:xfrm>
            <a:off x="2101543" y="463303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90B111EB-0EB5-40FC-A0A7-21A4D461F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1843"/>
            <a:ext cx="69603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 b="1" dirty="0">
                <a:latin typeface="Corbel" panose="020B0503020204020204" pitchFamily="34" charset="0"/>
              </a:rPr>
              <a:t>Велико и мало слово      </a:t>
            </a:r>
            <a:r>
              <a:rPr lang="sr-Cyrl-BA" altLang="sr-Latn-RS" sz="5400" dirty="0">
                <a:solidFill>
                  <a:srgbClr val="C00000"/>
                </a:solidFill>
                <a:latin typeface="Corbel" panose="020B0503020204020204" pitchFamily="34" charset="0"/>
              </a:rPr>
              <a:t>Б       </a:t>
            </a:r>
            <a:r>
              <a:rPr lang="sr-Cyrl-BA" altLang="sr-Latn-RS" sz="4400" dirty="0" err="1">
                <a:solidFill>
                  <a:srgbClr val="C00000"/>
                </a:solidFill>
                <a:latin typeface="Century" panose="02040604050505020304" pitchFamily="18" charset="0"/>
              </a:rPr>
              <a:t>б</a:t>
            </a:r>
            <a:endParaRPr lang="en-US" altLang="sr-Latn-RS" sz="54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3C2B9BAC-29D9-408F-A4FD-048DF782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105" y="3977394"/>
            <a:ext cx="1254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та</a:t>
            </a:r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r>
              <a:rPr lang="sr-Cyrl-BA" altLang="sr-Latn-RS" dirty="0">
                <a:cs typeface="Arial" panose="020B0604020202020204" pitchFamily="34" charset="0"/>
              </a:rPr>
              <a:t>ла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BF75BFC-FEF7-4901-904B-396E2E957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104" y="3977394"/>
            <a:ext cx="100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зе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r>
              <a:rPr lang="sr-Cyrl-BA" altLang="sr-Latn-RS" dirty="0">
                <a:cs typeface="Arial" panose="020B0604020202020204" pitchFamily="34" charset="0"/>
              </a:rPr>
              <a:t>ра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B705B49D-AA75-45C5-A930-FC95C95D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892" y="4015976"/>
            <a:ext cx="121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sr-Latn-RS" dirty="0" err="1">
                <a:cs typeface="Arial" panose="020B0604020202020204" pitchFamily="34" charset="0"/>
              </a:rPr>
              <a:t>жа</a:t>
            </a:r>
            <a:r>
              <a:rPr lang="sr-Cyrl-BA" altLang="sr-Latn-RS" dirty="0" err="1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r>
              <a:rPr lang="sr-Cyrl-BA" altLang="sr-Latn-RS" dirty="0" err="1">
                <a:cs typeface="Arial" panose="020B0604020202020204" pitchFamily="34" charset="0"/>
              </a:rPr>
              <a:t>а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2914C80-5C28-4A68-8175-70506863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1104" y="6016226"/>
            <a:ext cx="1314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 err="1">
                <a:cs typeface="Arial" panose="020B0604020202020204" pitchFamily="34" charset="0"/>
              </a:rPr>
              <a:t>хле</a:t>
            </a:r>
            <a:r>
              <a:rPr lang="sr-Cyrl-BA" altLang="sr-Latn-RS" dirty="0" err="1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32016FDF-ED4E-42E2-87A9-E45707803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533" y="5969445"/>
            <a:ext cx="107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голу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95CDF47D-3AF9-4F00-AD28-F1BD5E5B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105" y="5977644"/>
            <a:ext cx="1216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dirty="0">
                <a:cs typeface="Arial" panose="020B0604020202020204" pitchFamily="34" charset="0"/>
              </a:rPr>
              <a:t>зу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endParaRPr lang="en-US" altLang="sr-Latn-RS" dirty="0">
              <a:cs typeface="Arial" panose="020B0604020202020204" pitchFamily="34" charset="0"/>
            </a:endParaRPr>
          </a:p>
        </p:txBody>
      </p:sp>
      <p:cxnSp>
        <p:nvCxnSpPr>
          <p:cNvPr id="15" name="Prava linija spajanja sa strelicom 14">
            <a:extLst>
              <a:ext uri="{FF2B5EF4-FFF2-40B4-BE49-F238E27FC236}">
                <a16:creationId xmlns:a16="http://schemas.microsoft.com/office/drawing/2014/main" id="{35132A81-38A1-4F95-A055-BF2C7BCD29A6}"/>
              </a:ext>
            </a:extLst>
          </p:cNvPr>
          <p:cNvCxnSpPr>
            <a:cxnSpLocks/>
          </p:cNvCxnSpPr>
          <p:nvPr/>
        </p:nvCxnSpPr>
        <p:spPr>
          <a:xfrm>
            <a:off x="4350151" y="112143"/>
            <a:ext cx="0" cy="455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trelica: Zakrivljena nalevo 29">
            <a:extLst>
              <a:ext uri="{FF2B5EF4-FFF2-40B4-BE49-F238E27FC236}">
                <a16:creationId xmlns:a16="http://schemas.microsoft.com/office/drawing/2014/main" id="{124F1649-99DC-42B2-9AC0-5DCDCD585FFD}"/>
              </a:ext>
            </a:extLst>
          </p:cNvPr>
          <p:cNvSpPr/>
          <p:nvPr/>
        </p:nvSpPr>
        <p:spPr>
          <a:xfrm>
            <a:off x="4463643" y="312562"/>
            <a:ext cx="413147" cy="475818"/>
          </a:xfrm>
          <a:prstGeom prst="curvedLeftArrow">
            <a:avLst>
              <a:gd name="adj1" fmla="val 3607"/>
              <a:gd name="adj2" fmla="val 50000"/>
              <a:gd name="adj3" fmla="val 25000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cxnSp>
        <p:nvCxnSpPr>
          <p:cNvPr id="35" name="Prava linija spajanja sa strelicom 34">
            <a:extLst>
              <a:ext uri="{FF2B5EF4-FFF2-40B4-BE49-F238E27FC236}">
                <a16:creationId xmlns:a16="http://schemas.microsoft.com/office/drawing/2014/main" id="{07C2C6E5-F57B-4539-846F-C352DF1471E9}"/>
              </a:ext>
            </a:extLst>
          </p:cNvPr>
          <p:cNvCxnSpPr>
            <a:cxnSpLocks/>
          </p:cNvCxnSpPr>
          <p:nvPr/>
        </p:nvCxnSpPr>
        <p:spPr>
          <a:xfrm>
            <a:off x="4427789" y="98780"/>
            <a:ext cx="4131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trelica: Zakrivljena nalevo 37">
            <a:extLst>
              <a:ext uri="{FF2B5EF4-FFF2-40B4-BE49-F238E27FC236}">
                <a16:creationId xmlns:a16="http://schemas.microsoft.com/office/drawing/2014/main" id="{D1AE3508-8B36-48F2-9C09-129797DB5522}"/>
              </a:ext>
            </a:extLst>
          </p:cNvPr>
          <p:cNvSpPr/>
          <p:nvPr/>
        </p:nvSpPr>
        <p:spPr>
          <a:xfrm>
            <a:off x="5849200" y="313704"/>
            <a:ext cx="284085" cy="475817"/>
          </a:xfrm>
          <a:prstGeom prst="curvedLeftArrow">
            <a:avLst>
              <a:gd name="adj1" fmla="val 3607"/>
              <a:gd name="adj2" fmla="val 64880"/>
              <a:gd name="adj3" fmla="val 25000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pic>
        <p:nvPicPr>
          <p:cNvPr id="1026" name="Picture 2" descr="ArtStation - Ladybug Enemy (GIF), Naomi Green">
            <a:extLst>
              <a:ext uri="{FF2B5EF4-FFF2-40B4-BE49-F238E27FC236}">
                <a16:creationId xmlns:a16="http://schemas.microsoft.com/office/drawing/2014/main" id="{CFE3D7D9-B9EA-4511-9C47-DA58AFBFE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583" y="682169"/>
            <a:ext cx="2067191" cy="155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C25D55-E0AB-4031-A2AE-FBCBB31584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13" y="72548"/>
            <a:ext cx="2971661" cy="22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,867 Child Writing On Chalkboard Illustrations &amp;amp; Clip Art - iStock">
            <a:extLst>
              <a:ext uri="{FF2B5EF4-FFF2-40B4-BE49-F238E27FC236}">
                <a16:creationId xmlns:a16="http://schemas.microsoft.com/office/drawing/2014/main" id="{E1EF3C88-3D60-4944-B59C-97AB84BE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98" y="2625726"/>
            <a:ext cx="1511462" cy="18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Girly | Animated gift, Ballerina gif, Ballet gif">
            <a:extLst>
              <a:ext uri="{FF2B5EF4-FFF2-40B4-BE49-F238E27FC236}">
                <a16:creationId xmlns:a16="http://schemas.microsoft.com/office/drawing/2014/main" id="{31403A7C-0B27-4481-B1FF-A749B48AD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98" y="-81843"/>
            <a:ext cx="3130417" cy="23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3D Animated Gifs - Animation 3D Gifs - Animated Gifs - Animations ... -  ClipArt Best - ClipArt Best">
            <a:extLst>
              <a:ext uri="{FF2B5EF4-FFF2-40B4-BE49-F238E27FC236}">
                <a16:creationId xmlns:a16="http://schemas.microsoft.com/office/drawing/2014/main" id="{BB155DD5-A258-497F-A22D-E792874D10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0" y="2446082"/>
            <a:ext cx="1793048" cy="17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oggy | Animated frog, Cute frogs, Frog sketch">
            <a:extLst>
              <a:ext uri="{FF2B5EF4-FFF2-40B4-BE49-F238E27FC236}">
                <a16:creationId xmlns:a16="http://schemas.microsoft.com/office/drawing/2014/main" id="{6E0E7C02-D92B-4ECE-848E-49AF54A137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36" y="2224968"/>
            <a:ext cx="2960286" cy="22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read Loaf Food - Free image on Pixabay">
            <a:extLst>
              <a:ext uri="{FF2B5EF4-FFF2-40B4-BE49-F238E27FC236}">
                <a16:creationId xmlns:a16="http://schemas.microsoft.com/office/drawing/2014/main" id="{1474CF47-C2F9-47F5-A62E-8DBA3E8E3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15" y="4494442"/>
            <a:ext cx="2438534" cy="213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p Pigeon Eaten Stickers for Android &amp;amp; iOS | Gfycat">
            <a:extLst>
              <a:ext uri="{FF2B5EF4-FFF2-40B4-BE49-F238E27FC236}">
                <a16:creationId xmlns:a16="http://schemas.microsoft.com/office/drawing/2014/main" id="{C1826386-E9C9-4E97-955D-01A8EEEE0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58" y="4400752"/>
            <a:ext cx="3060730" cy="17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▷ Teeth: Animated Images, Gifs, Pictures &amp;amp; Animations - 100% FREE!">
            <a:extLst>
              <a:ext uri="{FF2B5EF4-FFF2-40B4-BE49-F238E27FC236}">
                <a16:creationId xmlns:a16="http://schemas.microsoft.com/office/drawing/2014/main" id="{4D57BBCF-B328-48D9-B255-F1323EF25D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26" y="4399095"/>
            <a:ext cx="1617131" cy="161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0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 animBg="1"/>
      <p:bldP spid="11" grpId="0" animBg="1"/>
      <p:bldP spid="12" grpId="0"/>
      <p:bldP spid="16" grpId="0"/>
      <p:bldP spid="17" grpId="0"/>
      <p:bldP spid="18" grpId="0"/>
      <p:bldP spid="22" grpId="0"/>
      <p:bldP spid="23" grpId="0"/>
      <p:bldP spid="24" grpId="0"/>
      <p:bldP spid="30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AD9F38B5-B20C-4815-A730-6C27C80F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pic>
        <p:nvPicPr>
          <p:cNvPr id="3" name="83c6a3eb-a585-4222-a832-a82e01666061">
            <a:hlinkClick r:id="" action="ppaction://media"/>
            <a:extLst>
              <a:ext uri="{FF2B5EF4-FFF2-40B4-BE49-F238E27FC236}">
                <a16:creationId xmlns:a16="http://schemas.microsoft.com/office/drawing/2014/main" id="{B19815E2-1221-43B4-8085-B45BE6D7C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4000" r="25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ugaonik 5">
            <a:extLst>
              <a:ext uri="{FF2B5EF4-FFF2-40B4-BE49-F238E27FC236}">
                <a16:creationId xmlns:a16="http://schemas.microsoft.com/office/drawing/2014/main" id="{43DCB660-BE5C-4BD9-B602-F2A2B3F51173}"/>
              </a:ext>
            </a:extLst>
          </p:cNvPr>
          <p:cNvSpPr/>
          <p:nvPr/>
        </p:nvSpPr>
        <p:spPr>
          <a:xfrm>
            <a:off x="280498" y="0"/>
            <a:ext cx="113685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3800" i="0" u="none" strike="noStrike" kern="1200" cap="none" spc="0" normalizeH="0" baseline="0" noProof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</a:rPr>
              <a:t>Б</a:t>
            </a:r>
            <a:endParaRPr kumimoji="0" lang="sr-Latn-RS" sz="1380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Pravougaonik 6">
            <a:extLst>
              <a:ext uri="{FF2B5EF4-FFF2-40B4-BE49-F238E27FC236}">
                <a16:creationId xmlns:a16="http://schemas.microsoft.com/office/drawing/2014/main" id="{A5070289-1C0F-4FCD-A0B6-F7A0C86F9420}"/>
              </a:ext>
            </a:extLst>
          </p:cNvPr>
          <p:cNvSpPr/>
          <p:nvPr/>
        </p:nvSpPr>
        <p:spPr>
          <a:xfrm>
            <a:off x="315789" y="2359456"/>
            <a:ext cx="7729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8000" b="0" i="0" u="none" strike="noStrike" kern="1200" cap="none" spc="0" normalizeH="0" baseline="0" noProof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б</a:t>
            </a:r>
            <a:endParaRPr kumimoji="0" lang="sr-Latn-RS" sz="8000" b="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9EA0738-0DE1-4A2C-8EDD-587AE5D7C86A}"/>
              </a:ext>
            </a:extLst>
          </p:cNvPr>
          <p:cNvSpPr txBox="1"/>
          <p:nvPr/>
        </p:nvSpPr>
        <p:spPr>
          <a:xfrm>
            <a:off x="9466429" y="424273"/>
            <a:ext cx="1428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8000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Б</a:t>
            </a:r>
            <a:r>
              <a:rPr lang="sr-Cyrl-BA" sz="6000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б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avougaonik 8">
            <a:extLst>
              <a:ext uri="{FF2B5EF4-FFF2-40B4-BE49-F238E27FC236}">
                <a16:creationId xmlns:a16="http://schemas.microsoft.com/office/drawing/2014/main" id="{B6ECA97B-279D-44FA-95CF-E53FF0AD65EE}"/>
              </a:ext>
            </a:extLst>
          </p:cNvPr>
          <p:cNvSpPr/>
          <p:nvPr/>
        </p:nvSpPr>
        <p:spPr>
          <a:xfrm>
            <a:off x="211487" y="3925019"/>
            <a:ext cx="113685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3800" i="0" u="none" strike="noStrike" kern="1200" cap="none" spc="0" normalizeH="0" baseline="0" noProof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</a:rPr>
              <a:t>Б</a:t>
            </a:r>
            <a:endParaRPr kumimoji="0" lang="sr-Latn-RS" sz="1380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0" name="Picture 2" descr="Balloons Find Make Share Gfycat Gifs Animated Celebration - LowGif">
            <a:extLst>
              <a:ext uri="{FF2B5EF4-FFF2-40B4-BE49-F238E27FC236}">
                <a16:creationId xmlns:a16="http://schemas.microsoft.com/office/drawing/2014/main" id="{59B397F0-9C76-48D8-BED5-30D91AB46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412" y="1789101"/>
            <a:ext cx="3787588" cy="37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ugaonik 11">
            <a:extLst>
              <a:ext uri="{FF2B5EF4-FFF2-40B4-BE49-F238E27FC236}">
                <a16:creationId xmlns:a16="http://schemas.microsoft.com/office/drawing/2014/main" id="{0FF7736E-070A-439A-98E5-F12D9AFE7D95}"/>
              </a:ext>
            </a:extLst>
          </p:cNvPr>
          <p:cNvSpPr/>
          <p:nvPr/>
        </p:nvSpPr>
        <p:spPr>
          <a:xfrm>
            <a:off x="1490165" y="4618562"/>
            <a:ext cx="7729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8000" b="0" i="0" u="none" strike="noStrike" kern="1200" cap="none" spc="0" normalizeH="0" baseline="0" noProof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б</a:t>
            </a:r>
            <a:endParaRPr kumimoji="0" lang="sr-Latn-RS" sz="8000" b="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45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2E480592-6E39-48D4-9344-D89CDB835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627B9DE0-07BB-42DA-B3BA-8B2D9301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280" y="535362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</a:t>
            </a:r>
            <a:r>
              <a:rPr lang="sr-Cyrl-BA" altLang="sr-Latn-RS" sz="2800"/>
              <a:t>Ко шта ради</a:t>
            </a:r>
            <a:r>
              <a:rPr lang="sr-Cyrl-BA" altLang="sr-Latn-RS" sz="2400"/>
              <a:t>?</a:t>
            </a:r>
            <a:endParaRPr lang="en-US" altLang="sr-Latn-RS" sz="7200">
              <a:solidFill>
                <a:srgbClr val="C00000"/>
              </a:solidFill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83BF30F-7212-4223-A631-497DD7E99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93" y="2380037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___________ </a:t>
            </a:r>
            <a:r>
              <a:rPr lang="sr-Cyrl-BA" altLang="sr-Latn-RS" sz="2400"/>
              <a:t>лети.</a:t>
            </a:r>
            <a:endParaRPr lang="en-US" altLang="sr-Latn-RS" sz="2400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88554B0E-205B-4F05-ACB7-B716A5973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93" y="2938837"/>
            <a:ext cx="292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___________ </a:t>
            </a:r>
            <a:r>
              <a:rPr lang="sr-Cyrl-BA" altLang="sr-Latn-RS" sz="2400"/>
              <a:t>мили.</a:t>
            </a:r>
            <a:endParaRPr lang="en-US" altLang="sr-Latn-RS" sz="2400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F59DF7B8-D79F-404E-95AA-65C4042F8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93" y="3523037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___________ </a:t>
            </a:r>
            <a:r>
              <a:rPr lang="sr-Cyrl-BA" altLang="sr-Latn-RS" sz="2400"/>
              <a:t>плива</a:t>
            </a:r>
            <a:r>
              <a:rPr lang="sr-Cyrl-BA" altLang="sr-Latn-RS"/>
              <a:t>.</a:t>
            </a:r>
            <a:endParaRPr lang="en-US" altLang="sr-Latn-R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1A2975E6-6586-4AD2-8912-3E5105B09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593" y="4094537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___________ </a:t>
            </a:r>
            <a:r>
              <a:rPr lang="sr-Cyrl-BA" altLang="sr-Latn-RS" sz="2400"/>
              <a:t>пасе</a:t>
            </a:r>
            <a:r>
              <a:rPr lang="sr-Cyrl-BA" altLang="sr-Latn-RS"/>
              <a:t>.</a:t>
            </a:r>
            <a:endParaRPr lang="en-US" altLang="sr-Latn-RS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37E019A7-1C6F-42B7-AE4F-105A2B38117D}"/>
              </a:ext>
            </a:extLst>
          </p:cNvPr>
          <p:cNvSpPr/>
          <p:nvPr/>
        </p:nvSpPr>
        <p:spPr>
          <a:xfrm>
            <a:off x="5128093" y="2380037"/>
            <a:ext cx="1071562" cy="4286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800" dirty="0"/>
              <a:t>бик</a:t>
            </a:r>
            <a:endParaRPr lang="en-US" sz="2800" dirty="0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29AF2E74-D6AE-4088-BE28-996DBAD096E7}"/>
              </a:ext>
            </a:extLst>
          </p:cNvPr>
          <p:cNvSpPr/>
          <p:nvPr/>
        </p:nvSpPr>
        <p:spPr>
          <a:xfrm>
            <a:off x="5270968" y="3237287"/>
            <a:ext cx="1071562" cy="4286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800" dirty="0"/>
              <a:t>буба</a:t>
            </a:r>
            <a:endParaRPr lang="en-US" sz="2800" dirty="0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800208BB-0E4F-4074-AA73-4A69839AB255}"/>
              </a:ext>
            </a:extLst>
          </p:cNvPr>
          <p:cNvSpPr/>
          <p:nvPr/>
        </p:nvSpPr>
        <p:spPr>
          <a:xfrm>
            <a:off x="6699718" y="2665787"/>
            <a:ext cx="1143000" cy="4286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800" dirty="0"/>
              <a:t>лабуд</a:t>
            </a:r>
            <a:endParaRPr lang="en-US" sz="2800" dirty="0"/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DC9C7A6B-D82B-4FB1-98C1-80835241BD47}"/>
              </a:ext>
            </a:extLst>
          </p:cNvPr>
          <p:cNvSpPr/>
          <p:nvPr/>
        </p:nvSpPr>
        <p:spPr>
          <a:xfrm>
            <a:off x="7199780" y="3523037"/>
            <a:ext cx="1214438" cy="4286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800" dirty="0"/>
              <a:t>голуб</a:t>
            </a:r>
            <a:endParaRPr lang="en-US" sz="2800" dirty="0"/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7E8047F8-D5FB-4717-92C9-165737AED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343" y="2859462"/>
            <a:ext cx="100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Буба</a:t>
            </a:r>
            <a:endParaRPr lang="en-US" altLang="sr-Latn-RS" sz="240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CDDE228A-4DA5-49CB-B929-E8A4EBB7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905" y="2321299"/>
            <a:ext cx="121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Голуб</a:t>
            </a:r>
            <a:endParaRPr lang="en-US" altLang="sr-Latn-RS" sz="2400"/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8F1601A6-F3A6-4838-8587-399DA16CF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905" y="3464299"/>
            <a:ext cx="1500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Лабуд</a:t>
            </a:r>
            <a:endParaRPr lang="en-US" altLang="sr-Latn-RS" sz="2400"/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B04B0DBA-BA78-4AF4-9B11-5EE43DF8D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0" y="4073899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Бик</a:t>
            </a:r>
            <a:endParaRPr lang="en-US" altLang="sr-Latn-RS" sz="24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87931D-338F-4F48-A8D0-E2A8A8F30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71" y="107156"/>
            <a:ext cx="3056405" cy="24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g Reports | WatchinTyme">
            <a:extLst>
              <a:ext uri="{FF2B5EF4-FFF2-40B4-BE49-F238E27FC236}">
                <a16:creationId xmlns:a16="http://schemas.microsoft.com/office/drawing/2014/main" id="{1B1CDC98-1191-4458-A925-1C77A5888D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157666"/>
            <a:ext cx="3704313" cy="27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de Swan GIF - Slide Swan - Discover &amp;amp; Share GIFs">
            <a:extLst>
              <a:ext uri="{FF2B5EF4-FFF2-40B4-BE49-F238E27FC236}">
                <a16:creationId xmlns:a16="http://schemas.microsoft.com/office/drawing/2014/main" id="{6D73A897-D62B-4895-B9A1-1272797AE5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86" y="70595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ighland Cow GIFs | Tenor">
            <a:extLst>
              <a:ext uri="{FF2B5EF4-FFF2-40B4-BE49-F238E27FC236}">
                <a16:creationId xmlns:a16="http://schemas.microsoft.com/office/drawing/2014/main" id="{29D72619-9781-4072-ABA4-5F8299BE5F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" y="4210335"/>
            <a:ext cx="2095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3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D11D9439-ED0D-4DD3-92FA-002D5B07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5D2FA4F-8CE1-4F0E-9147-10EE6C84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642938"/>
            <a:ext cx="650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</a:t>
            </a:r>
            <a:r>
              <a:rPr lang="sr-Cyrl-BA" altLang="sr-Latn-RS" sz="2800"/>
              <a:t>Допуни загонетке и одгонетни их</a:t>
            </a:r>
            <a:r>
              <a:rPr lang="sr-Cyrl-BA" altLang="sr-Latn-RS" sz="2400"/>
              <a:t>.</a:t>
            </a:r>
            <a:endParaRPr lang="en-US" altLang="sr-Latn-RS" sz="7200">
              <a:solidFill>
                <a:srgbClr val="C00000"/>
              </a:solidFill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30829FFC-B0B5-42DC-9DD6-8B82C62E6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286000"/>
            <a:ext cx="757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_______ </a:t>
            </a:r>
            <a:r>
              <a:rPr lang="sr-Cyrl-BA" altLang="sr-Latn-RS" sz="2400"/>
              <a:t>коке с ________ пале наша  врата затрпале.</a:t>
            </a:r>
            <a:endParaRPr lang="en-US" altLang="sr-Latn-R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4BDF46D1-4661-48BE-8738-17784CE4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6130925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(_______) </a:t>
            </a:r>
            <a:endParaRPr lang="en-US" altLang="sr-Latn-RS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F1E265C8-4D18-4A46-AAB7-A869AD191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51101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_______ </a:t>
            </a:r>
            <a:r>
              <a:rPr lang="sr-Cyrl-BA" altLang="sr-Latn-RS" sz="2400"/>
              <a:t>коке испод срехе вире.  </a:t>
            </a:r>
            <a:endParaRPr lang="en-US" altLang="sr-Latn-RS"/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23D90911-5BD4-434B-A9A6-5080581E2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3390900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/>
              <a:t>(_______)</a:t>
            </a:r>
            <a:endParaRPr lang="en-US" altLang="sr-Latn-R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0BBB3D8-BF05-49D4-B815-968E771D6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2286000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Беле</a:t>
            </a:r>
            <a:endParaRPr lang="en-US" altLang="sr-Latn-RS" sz="2400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88D1AC5C-1F20-4924-A984-AFF911C90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2286000"/>
            <a:ext cx="105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неба</a:t>
            </a:r>
            <a:endParaRPr lang="en-US" altLang="sr-Latn-RS" sz="240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3B4636FF-1FC4-413C-AED2-ECB64ACE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3" y="3286125"/>
            <a:ext cx="792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 dirty="0" err="1"/>
              <a:t>снег</a:t>
            </a:r>
            <a:endParaRPr lang="en-US" altLang="sr-Latn-RS" sz="2400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405E4B0-8BBA-4F90-B120-DF36AFB98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511016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Беле</a:t>
            </a:r>
            <a:endParaRPr lang="en-US" altLang="sr-Latn-RS" sz="2400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428F430A-AC29-404E-9506-855F8C39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072188"/>
            <a:ext cx="827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зуби</a:t>
            </a:r>
            <a:endParaRPr lang="en-US" altLang="sr-Latn-RS" sz="2400"/>
          </a:p>
        </p:txBody>
      </p:sp>
      <p:pic>
        <p:nvPicPr>
          <p:cNvPr id="4098" name="Picture 2" descr="animated snow - GIMP LEARN">
            <a:extLst>
              <a:ext uri="{FF2B5EF4-FFF2-40B4-BE49-F238E27FC236}">
                <a16:creationId xmlns:a16="http://schemas.microsoft.com/office/drawing/2014/main" id="{AD7854EE-4B16-42FB-8D63-380CFF2ED7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44" y="0"/>
            <a:ext cx="3649756" cy="24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dblueprints GIF | Gfycat">
            <a:extLst>
              <a:ext uri="{FF2B5EF4-FFF2-40B4-BE49-F238E27FC236}">
                <a16:creationId xmlns:a16="http://schemas.microsoft.com/office/drawing/2014/main" id="{7717E307-40AF-4DA9-8C82-1EDC2E7745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96" y="3363912"/>
            <a:ext cx="2815058" cy="30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33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C96884A7-8FD5-4CC4-A6B3-3B080247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73F9A32-6AF3-4CEC-A5BA-74F439BE4F78}"/>
              </a:ext>
            </a:extLst>
          </p:cNvPr>
          <p:cNvSpPr txBox="1">
            <a:spLocks/>
          </p:cNvSpPr>
          <p:nvPr/>
        </p:nvSpPr>
        <p:spPr bwMode="auto">
          <a:xfrm>
            <a:off x="1428750" y="420688"/>
            <a:ext cx="46434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sr-Cyrl-BA" altLang="sr-Latn-RS" sz="2800">
                <a:cs typeface="Arial" panose="020B0604020202020204" pitchFamily="34" charset="0"/>
              </a:rPr>
              <a:t>Доврши реченице</a:t>
            </a:r>
            <a:r>
              <a:rPr lang="sr-Cyrl-BA" altLang="sr-Latn-RS" sz="2400">
                <a:cs typeface="Arial" panose="020B0604020202020204" pitchFamily="34" charset="0"/>
              </a:rPr>
              <a:t>.</a:t>
            </a:r>
            <a:endParaRPr lang="en-US" altLang="sr-Latn-RS" sz="240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9FCBA3E5-4BB5-4ECE-A84C-ACD7B767A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2143125"/>
            <a:ext cx="442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sr-Latn-RS" sz="2400"/>
              <a:t> </a:t>
            </a:r>
            <a:r>
              <a:rPr lang="sr-Cyrl-BA" altLang="sr-Latn-RS" sz="2400"/>
              <a:t>Бака Бранка _________</a:t>
            </a:r>
            <a:endParaRPr lang="en-US" altLang="sr-Latn-RS" sz="2400"/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6EED6ACE-322D-4B01-B55D-E3F5F706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3324225"/>
            <a:ext cx="4929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sr-Latn-RS" sz="2400"/>
              <a:t> </a:t>
            </a:r>
            <a:r>
              <a:rPr lang="sr-Cyrl-BA" altLang="sr-Latn-RS" sz="2400"/>
              <a:t>Брод је био _____________</a:t>
            </a:r>
            <a:endParaRPr lang="en-US" altLang="sr-Latn-RS" sz="2400"/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EACBCB0A-264E-4D4E-8395-42A7CB6D2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610100"/>
            <a:ext cx="6357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sr-Latn-RS" sz="2400"/>
              <a:t> </a:t>
            </a:r>
            <a:r>
              <a:rPr lang="sr-Cyrl-BA" altLang="sr-Latn-RS" sz="2400"/>
              <a:t>Бошкова библиотека ________________</a:t>
            </a:r>
            <a:endParaRPr lang="en-US" altLang="sr-Latn-RS" sz="2400"/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7B5035DD-E3B1-4105-9C7A-1FAC323E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3324225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огроман и бео.</a:t>
            </a:r>
            <a:endParaRPr lang="en-US" altLang="sr-Latn-RS" sz="2400"/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36DF61CB-F3A6-45F9-ACC4-58F7F12A5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610100"/>
            <a:ext cx="292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је богата књигама</a:t>
            </a:r>
            <a:r>
              <a:rPr lang="sr-Cyrl-BA" altLang="sr-Latn-RS"/>
              <a:t>.</a:t>
            </a:r>
            <a:endParaRPr lang="en-US" altLang="sr-Latn-RS"/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FB80EA7F-5A52-45D3-8B5B-B332FCAE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2143125"/>
            <a:ext cx="178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је болесна.</a:t>
            </a:r>
            <a:endParaRPr lang="en-US" altLang="sr-Latn-RS" sz="2400"/>
          </a:p>
        </p:txBody>
      </p:sp>
      <p:pic>
        <p:nvPicPr>
          <p:cNvPr id="5124" name="Picture 4" descr="Ill Grandmother Stock Illustrations – 313 Ill Grandmother Stock  Illustrations, Vectors &amp;amp; Clipart - Dreamstime">
            <a:extLst>
              <a:ext uri="{FF2B5EF4-FFF2-40B4-BE49-F238E27FC236}">
                <a16:creationId xmlns:a16="http://schemas.microsoft.com/office/drawing/2014/main" id="{C595F23B-9B98-42DE-A362-409F7DB83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65" y="-140494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3,175 Ship White Background Stock Photos, Pictures &amp;amp; Royalty-Free Images -  iStock">
            <a:extLst>
              <a:ext uri="{FF2B5EF4-FFF2-40B4-BE49-F238E27FC236}">
                <a16:creationId xmlns:a16="http://schemas.microsoft.com/office/drawing/2014/main" id="{28B62D13-F717-4C51-8BE6-8DF206380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59" y="1988817"/>
            <a:ext cx="3258670" cy="225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rtoon library bookshelf Royalty Free Vector Image">
            <a:extLst>
              <a:ext uri="{FF2B5EF4-FFF2-40B4-BE49-F238E27FC236}">
                <a16:creationId xmlns:a16="http://schemas.microsoft.com/office/drawing/2014/main" id="{C161901C-499D-4932-931C-A0D0FE41F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5"/>
          <a:stretch/>
        </p:blipFill>
        <p:spPr bwMode="auto">
          <a:xfrm>
            <a:off x="9154543" y="3408829"/>
            <a:ext cx="2605662" cy="33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D00091B9-A500-4701-97E7-E14F76AB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60394790-9C77-41DC-ABFF-669EABD20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714375"/>
            <a:ext cx="632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 dirty="0"/>
              <a:t> </a:t>
            </a:r>
            <a:r>
              <a:rPr lang="sr-Cyrl-BA" altLang="sr-Latn-RS" sz="2800" dirty="0"/>
              <a:t>Напиши три реченице о својој баки</a:t>
            </a:r>
            <a:r>
              <a:rPr lang="sr-Cyrl-BA" altLang="sr-Latn-RS" sz="2400" dirty="0"/>
              <a:t>.</a:t>
            </a:r>
            <a:endParaRPr lang="en-US" altLang="sr-Latn-R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923F678-09D8-4887-8BD8-87B0020F5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11438"/>
            <a:ext cx="51435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Cyrl-BA" sz="2800" dirty="0">
                <a:solidFill>
                  <a:srgbClr val="002060"/>
                </a:solidFill>
              </a:rPr>
              <a:t>Моја бака се зове Биљана.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defRPr/>
            </a:pPr>
            <a:endParaRPr lang="sr-Cyrl-BA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sr-Cyrl-BA" sz="2800" dirty="0">
                <a:solidFill>
                  <a:srgbClr val="002060"/>
                </a:solidFill>
              </a:rPr>
              <a:t>Очи су јој небо плаве боје.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defRPr/>
            </a:pPr>
            <a:endParaRPr lang="sr-Cyrl-BA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sr-Cyrl-BA" sz="2800" dirty="0">
                <a:solidFill>
                  <a:srgbClr val="002060"/>
                </a:solidFill>
              </a:rPr>
              <a:t>Њена омињена боја је браон.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ArtStation - Animations and Mini Games, Nathan Wondrak">
            <a:extLst>
              <a:ext uri="{FF2B5EF4-FFF2-40B4-BE49-F238E27FC236}">
                <a16:creationId xmlns:a16="http://schemas.microsoft.com/office/drawing/2014/main" id="{D39627B4-EF60-440F-8E72-04FB9E8633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238250"/>
            <a:ext cx="5261162" cy="52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1_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243</Words>
  <Application>Microsoft Office PowerPoint</Application>
  <PresentationFormat>Široki ekran</PresentationFormat>
  <Paragraphs>93</Paragraphs>
  <Slides>9</Slides>
  <Notes>0</Notes>
  <HiddenSlides>0</HiddenSlides>
  <MMClips>2</MMClips>
  <ScaleCrop>false</ScaleCrop>
  <HeadingPairs>
    <vt:vector size="6" baseType="variant">
      <vt:variant>
        <vt:lpstr>Korišćeni fontovi</vt:lpstr>
      </vt:variant>
      <vt:variant>
        <vt:i4>8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9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Century</vt:lpstr>
      <vt:lpstr>Corbel</vt:lpstr>
      <vt:lpstr>Gill Sans MT</vt:lpstr>
      <vt:lpstr>Wingdings</vt:lpstr>
      <vt:lpstr>1_Tema Office</vt:lpstr>
      <vt:lpstr>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Дупало Мирјана</dc:creator>
  <cp:lastModifiedBy>Дупало Мирјана</cp:lastModifiedBy>
  <cp:revision>19</cp:revision>
  <dcterms:created xsi:type="dcterms:W3CDTF">2021-09-19T08:18:21Z</dcterms:created>
  <dcterms:modified xsi:type="dcterms:W3CDTF">2021-10-03T16:27:39Z</dcterms:modified>
</cp:coreProperties>
</file>